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3.xml" ContentType="application/vnd.openxmlformats-officedocument.theme+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4.xml" ContentType="application/vnd.openxmlformats-officedocument.theme+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5.xml" ContentType="application/vnd.openxmlformats-officedocument.theme+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6.xml" ContentType="application/vnd.openxmlformats-officedocument.theme+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theme/theme7.xml" ContentType="application/vnd.openxmlformats-officedocument.theme+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theme/theme8.xml" ContentType="application/vnd.openxmlformats-officedocument.theme+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theme/theme9.xml" ContentType="application/vnd.openxmlformats-officedocument.theme+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theme/theme10.xml" ContentType="application/vnd.openxmlformats-officedocument.theme+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theme/theme11.xml" ContentType="application/vnd.openxmlformats-officedocument.theme+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theme/theme12.xml" ContentType="application/vnd.openxmlformats-officedocument.theme+xml"/>
  <Override PartName="/ppt/theme/theme1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65" r:id="rId2"/>
    <p:sldMasterId id="2147483668" r:id="rId3"/>
    <p:sldMasterId id="2147483672" r:id="rId4"/>
    <p:sldMasterId id="2147483681" r:id="rId5"/>
    <p:sldMasterId id="2147483687" r:id="rId6"/>
    <p:sldMasterId id="2147483701" r:id="rId7"/>
    <p:sldMasterId id="2147483724" r:id="rId8"/>
    <p:sldMasterId id="2147483727" r:id="rId9"/>
    <p:sldMasterId id="2147483731" r:id="rId10"/>
    <p:sldMasterId id="2147483737" r:id="rId11"/>
    <p:sldMasterId id="2147483755" r:id="rId12"/>
  </p:sldMasterIdLst>
  <p:notesMasterIdLst>
    <p:notesMasterId r:id="rId23"/>
  </p:notesMasterIdLst>
  <p:sldIdLst>
    <p:sldId id="269" r:id="rId13"/>
    <p:sldId id="258" r:id="rId14"/>
    <p:sldId id="259" r:id="rId15"/>
    <p:sldId id="260" r:id="rId16"/>
    <p:sldId id="261" r:id="rId17"/>
    <p:sldId id="257" r:id="rId18"/>
    <p:sldId id="262" r:id="rId19"/>
    <p:sldId id="270" r:id="rId20"/>
    <p:sldId id="263" r:id="rId21"/>
    <p:sldId id="271" r:id="rId2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FE3C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9349" autoAdjust="0"/>
    <p:restoredTop sz="74879" autoAdjust="0"/>
  </p:normalViewPr>
  <p:slideViewPr>
    <p:cSldViewPr snapToGrid="0">
      <p:cViewPr varScale="1">
        <p:scale>
          <a:sx n="79" d="100"/>
          <a:sy n="79" d="100"/>
        </p:scale>
        <p:origin x="2076" y="11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8.xml"/><Relationship Id="rId13" Type="http://schemas.openxmlformats.org/officeDocument/2006/relationships/slide" Target="slides/slide1.xml"/><Relationship Id="rId18" Type="http://schemas.openxmlformats.org/officeDocument/2006/relationships/slide" Target="slides/slide6.xml"/><Relationship Id="rId26" Type="http://schemas.openxmlformats.org/officeDocument/2006/relationships/theme" Target="theme/theme1.xml"/><Relationship Id="rId3" Type="http://schemas.openxmlformats.org/officeDocument/2006/relationships/slideMaster" Target="slideMasters/slideMaster3.xml"/><Relationship Id="rId21" Type="http://schemas.openxmlformats.org/officeDocument/2006/relationships/slide" Target="slides/slide9.xml"/><Relationship Id="rId7" Type="http://schemas.openxmlformats.org/officeDocument/2006/relationships/slideMaster" Target="slideMasters/slideMaster7.xml"/><Relationship Id="rId12" Type="http://schemas.openxmlformats.org/officeDocument/2006/relationships/slideMaster" Target="slideMasters/slideMaster12.xml"/><Relationship Id="rId17" Type="http://schemas.openxmlformats.org/officeDocument/2006/relationships/slide" Target="slides/slide5.xml"/><Relationship Id="rId25"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4.xml"/><Relationship Id="rId20" Type="http://schemas.openxmlformats.org/officeDocument/2006/relationships/slide" Target="slides/slide8.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Master" Target="slideMasters/slideMaster11.xml"/><Relationship Id="rId24" Type="http://schemas.openxmlformats.org/officeDocument/2006/relationships/presProps" Target="presProps.xml"/><Relationship Id="rId5" Type="http://schemas.openxmlformats.org/officeDocument/2006/relationships/slideMaster" Target="slideMasters/slideMaster5.xml"/><Relationship Id="rId15" Type="http://schemas.openxmlformats.org/officeDocument/2006/relationships/slide" Target="slides/slide3.xml"/><Relationship Id="rId23" Type="http://schemas.openxmlformats.org/officeDocument/2006/relationships/notesMaster" Target="notesMasters/notesMaster1.xml"/><Relationship Id="rId10" Type="http://schemas.openxmlformats.org/officeDocument/2006/relationships/slideMaster" Target="slideMasters/slideMaster10.xml"/><Relationship Id="rId19" Type="http://schemas.openxmlformats.org/officeDocument/2006/relationships/slide" Target="slides/slide7.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2.xml"/><Relationship Id="rId22" Type="http://schemas.openxmlformats.org/officeDocument/2006/relationships/slide" Target="slides/slide10.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E"/>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171FBAC-7790-4F43-BFFD-B071F614691B}" type="datetimeFigureOut">
              <a:rPr lang="en-IE" smtClean="0"/>
              <a:t>19/08/2025</a:t>
            </a:fld>
            <a:endParaRPr lang="en-IE"/>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E"/>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E"/>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A435778-D014-4934-9558-AC9E5EADB6F5}" type="slidenum">
              <a:rPr lang="en-IE" smtClean="0"/>
              <a:t>‹#›</a:t>
            </a:fld>
            <a:endParaRPr lang="en-IE"/>
          </a:p>
        </p:txBody>
      </p:sp>
    </p:spTree>
    <p:extLst>
      <p:ext uri="{BB962C8B-B14F-4D97-AF65-F5344CB8AC3E}">
        <p14:creationId xmlns:p14="http://schemas.microsoft.com/office/powerpoint/2010/main" val="19681698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science.nasa.gov/climate-change/evidence/" TargetMode="External"/><Relationship Id="rId2" Type="http://schemas.openxmlformats.org/officeDocument/2006/relationships/slide" Target="../slides/slide5.xml"/><Relationship Id="rId1" Type="http://schemas.openxmlformats.org/officeDocument/2006/relationships/notesMaster" Target="../notesMasters/notesMaster1.xml"/><Relationship Id="rId4" Type="http://schemas.openxmlformats.org/officeDocument/2006/relationships/hyperlink" Target="https://www.zurich.com/media/magazine/2022/there-could-be-1-2-billion-climate-refugees-by-2050-here-s-what-you-need-to-know" TargetMode="Externa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dirty="0"/>
              <a:t>Assembly overview: This assembly explores the theme of “Peace with Creation” through the lens of how peace, justice and care for creation are interconnected.</a:t>
            </a:r>
          </a:p>
          <a:p>
            <a:endParaRPr lang="en-IE" dirty="0"/>
          </a:p>
          <a:p>
            <a:r>
              <a:rPr lang="en-IE" dirty="0"/>
              <a:t>You will find notes with suggestions under each slide, however you may wish to edit the slides and tailor the assembly to your better suit your own school ethos and focus for the year ahead.</a:t>
            </a:r>
          </a:p>
          <a:p>
            <a:endParaRPr lang="en-IE" dirty="0"/>
          </a:p>
          <a:p>
            <a:r>
              <a:rPr lang="en-IE" i="0" dirty="0"/>
              <a:t>As pupils enter and settle, you may wish to play a hymn for creation/peace, for example: Make Me a Channel https://youtu.be/DdGLaF1AmGY?si=LIyc6WK1DHmEoF9p , Calming Nature Music https://youtu.be/HQvKPn67z-k?si=MZttf2BL9tgEQwGQ </a:t>
            </a:r>
          </a:p>
        </p:txBody>
      </p:sp>
      <p:sp>
        <p:nvSpPr>
          <p:cNvPr id="4" name="Slide Number Placeholder 3"/>
          <p:cNvSpPr>
            <a:spLocks noGrp="1"/>
          </p:cNvSpPr>
          <p:nvPr>
            <p:ph type="sldNum" sz="quarter" idx="5"/>
          </p:nvPr>
        </p:nvSpPr>
        <p:spPr/>
        <p:txBody>
          <a:bodyPr/>
          <a:lstStyle/>
          <a:p>
            <a:fld id="{C95058FF-3BC3-45CE-936B-7F05E8FEA1D0}" type="slidenum">
              <a:rPr lang="en-IE" smtClean="0"/>
              <a:t>1</a:t>
            </a:fld>
            <a:endParaRPr lang="en-IE"/>
          </a:p>
        </p:txBody>
      </p:sp>
    </p:spTree>
    <p:extLst>
      <p:ext uri="{BB962C8B-B14F-4D97-AF65-F5344CB8AC3E}">
        <p14:creationId xmlns:p14="http://schemas.microsoft.com/office/powerpoint/2010/main" val="182986136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E" dirty="0"/>
              <a:t>Welcome pupils to this assembly and the Season of Creation. You may choose to light a candle to mark God’s presence before saying the above prayer for our Earth (taken from Pope Francis’ encyclical, Laudato Si’).</a:t>
            </a:r>
          </a:p>
          <a:p>
            <a:endParaRPr lang="en-IE" dirty="0"/>
          </a:p>
          <a:p>
            <a:pPr marL="0" marR="0" lvl="0" indent="0" algn="l" defTabSz="914400" rtl="0" eaLnBrk="1" fontAlgn="auto" latinLnBrk="0" hangingPunct="1">
              <a:lnSpc>
                <a:spcPct val="100000"/>
              </a:lnSpc>
              <a:spcBef>
                <a:spcPts val="0"/>
              </a:spcBef>
              <a:spcAft>
                <a:spcPts val="0"/>
              </a:spcAft>
              <a:buClrTx/>
              <a:buSzTx/>
              <a:buFontTx/>
              <a:buNone/>
              <a:tabLst/>
              <a:defRPr/>
            </a:pPr>
            <a:r>
              <a:rPr lang="en-IE" b="1" i="0" dirty="0"/>
              <a:t>Reader notes: </a:t>
            </a:r>
            <a:r>
              <a:rPr lang="en-GB" sz="1200" b="1" i="0" u="none" strike="noStrike" kern="1200" baseline="0" dirty="0">
                <a:solidFill>
                  <a:schemeClr val="tx1"/>
                </a:solidFill>
                <a:latin typeface="+mn-lt"/>
                <a:ea typeface="+mn-ea"/>
                <a:cs typeface="+mn-cs"/>
              </a:rPr>
              <a:t>The Season of Creation is a time when Christians all around the world come together to pray and take action to protect our planet. This year</a:t>
            </a:r>
            <a:r>
              <a:rPr lang="en-IE" sz="1200" b="1" i="0" u="none" strike="noStrike" kern="1200" baseline="0" dirty="0">
                <a:solidFill>
                  <a:schemeClr val="tx1"/>
                </a:solidFill>
                <a:latin typeface="+mn-lt"/>
                <a:ea typeface="+mn-ea"/>
                <a:cs typeface="+mn-cs"/>
              </a:rPr>
              <a:t>s theme, Peace with Creation, reminds us that we cannot experience peace if the Earth and those who share it as their home are suffering. Today we will reflect on our duty to care for all of Creation, acting for justice and peace in our world.</a:t>
            </a:r>
            <a:endParaRPr lang="en-IE" dirty="0"/>
          </a:p>
        </p:txBody>
      </p:sp>
      <p:sp>
        <p:nvSpPr>
          <p:cNvPr id="4" name="Slide Number Placeholder 3"/>
          <p:cNvSpPr>
            <a:spLocks noGrp="1"/>
          </p:cNvSpPr>
          <p:nvPr>
            <p:ph type="sldNum" sz="quarter" idx="5"/>
          </p:nvPr>
        </p:nvSpPr>
        <p:spPr/>
        <p:txBody>
          <a:bodyPr/>
          <a:lstStyle/>
          <a:p>
            <a:fld id="{2A435778-D014-4934-9558-AC9E5EADB6F5}" type="slidenum">
              <a:rPr lang="en-IE" smtClean="0"/>
              <a:t>2</a:t>
            </a:fld>
            <a:endParaRPr lang="en-IE"/>
          </a:p>
        </p:txBody>
      </p:sp>
    </p:spTree>
    <p:extLst>
      <p:ext uri="{BB962C8B-B14F-4D97-AF65-F5344CB8AC3E}">
        <p14:creationId xmlns:p14="http://schemas.microsoft.com/office/powerpoint/2010/main" val="130860783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b="1" dirty="0"/>
              <a:t>Reader notes: The symbol for this year’s Season of Creation is called the “Garden of Peace”. Can anyone think of why the symbol has been given this name? What do you notice about the two parts of the symbol? What might they represent?</a:t>
            </a:r>
          </a:p>
          <a:p>
            <a:endParaRPr lang="en-IE" dirty="0"/>
          </a:p>
          <a:p>
            <a:r>
              <a:rPr lang="en-IE" i="1" dirty="0"/>
              <a:t>You may wish to guide the pupils towards the following symbols in your reflection:</a:t>
            </a:r>
          </a:p>
          <a:p>
            <a:endParaRPr lang="en-IE" i="1" dirty="0"/>
          </a:p>
          <a:p>
            <a:r>
              <a:rPr lang="en-IE" i="1" dirty="0"/>
              <a:t>- Left side of the tree: barren, roots digging into dry soil, desolate landscape.</a:t>
            </a:r>
          </a:p>
          <a:p>
            <a:r>
              <a:rPr lang="en-IE" i="1" dirty="0"/>
              <a:t>- Right side of the tree: lush and green, firmly rooted in a flourishing landscape.</a:t>
            </a:r>
          </a:p>
          <a:p>
            <a:r>
              <a:rPr lang="en-IE" i="1" dirty="0"/>
              <a:t>- Dove: symbol of peace and reconciliation, renewal. Carrying an olive branch in its beak, flying from a war-torn, overexploited land to one that is fertile, thriving and welcoming.</a:t>
            </a:r>
          </a:p>
          <a:p>
            <a:endParaRPr lang="en-IE" dirty="0"/>
          </a:p>
          <a:p>
            <a:endParaRPr lang="en-IE" dirty="0"/>
          </a:p>
          <a:p>
            <a:r>
              <a:rPr lang="en-IE" b="1" dirty="0"/>
              <a:t>As stewards of Creation, God has called us to plant Gardens of Peace with our actions. When you picture a Garden of Peace, what does it look like? Is it a place in nature? A place where you feel safe? A place of happiness? For Christians, a Garden of Peace is more than just somewhere safe and quiet. It is a place where all of Creation can flourish together without harm, conflict or damage to the environment. Are we living in a Garden of Peace today?</a:t>
            </a:r>
          </a:p>
          <a:p>
            <a:endParaRPr lang="en-IE" b="1" dirty="0"/>
          </a:p>
          <a:p>
            <a:endParaRPr lang="en-IE" b="1" dirty="0"/>
          </a:p>
        </p:txBody>
      </p:sp>
      <p:sp>
        <p:nvSpPr>
          <p:cNvPr id="4" name="Slide Number Placeholder 3"/>
          <p:cNvSpPr>
            <a:spLocks noGrp="1"/>
          </p:cNvSpPr>
          <p:nvPr>
            <p:ph type="sldNum" sz="quarter" idx="5"/>
          </p:nvPr>
        </p:nvSpPr>
        <p:spPr/>
        <p:txBody>
          <a:bodyPr/>
          <a:lstStyle/>
          <a:p>
            <a:fld id="{2A435778-D014-4934-9558-AC9E5EADB6F5}" type="slidenum">
              <a:rPr lang="en-IE" smtClean="0"/>
              <a:t>3</a:t>
            </a:fld>
            <a:endParaRPr lang="en-IE"/>
          </a:p>
        </p:txBody>
      </p:sp>
    </p:spTree>
    <p:extLst>
      <p:ext uri="{BB962C8B-B14F-4D97-AF65-F5344CB8AC3E}">
        <p14:creationId xmlns:p14="http://schemas.microsoft.com/office/powerpoint/2010/main" val="140979717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b="1" dirty="0"/>
              <a:t>Reader notes: The prophet Isaiah speaks hopefully of a peaceful Earth. In Laudato Si’, Pope Francis reminds us that “the cry of the Earth and the cry of the poor are one and the same”. This means that justice and peace cannot be separated. Our world cannot have peace if Creation is exploited and hurt, or if people are living in poverty or conflict.</a:t>
            </a:r>
            <a:endParaRPr lang="en-GB" b="1" dirty="0"/>
          </a:p>
          <a:p>
            <a:endParaRPr lang="en-GB" dirty="0"/>
          </a:p>
          <a:p>
            <a:endParaRPr lang="en-IE" dirty="0"/>
          </a:p>
        </p:txBody>
      </p:sp>
      <p:sp>
        <p:nvSpPr>
          <p:cNvPr id="4" name="Slide Number Placeholder 3"/>
          <p:cNvSpPr>
            <a:spLocks noGrp="1"/>
          </p:cNvSpPr>
          <p:nvPr>
            <p:ph type="sldNum" sz="quarter" idx="5"/>
          </p:nvPr>
        </p:nvSpPr>
        <p:spPr/>
        <p:txBody>
          <a:bodyPr/>
          <a:lstStyle/>
          <a:p>
            <a:fld id="{2A435778-D014-4934-9558-AC9E5EADB6F5}" type="slidenum">
              <a:rPr lang="en-IE" smtClean="0"/>
              <a:t>4</a:t>
            </a:fld>
            <a:endParaRPr lang="en-IE"/>
          </a:p>
        </p:txBody>
      </p:sp>
    </p:spTree>
    <p:extLst>
      <p:ext uri="{BB962C8B-B14F-4D97-AF65-F5344CB8AC3E}">
        <p14:creationId xmlns:p14="http://schemas.microsoft.com/office/powerpoint/2010/main" val="13403532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i="0" dirty="0"/>
              <a:t>Feel free to edit statistics/focus as you see fit. You may choose to read them aloud or give pupils a few minutes to read and reflect in silence.</a:t>
            </a:r>
          </a:p>
          <a:p>
            <a:endParaRPr lang="en-IE" dirty="0"/>
          </a:p>
          <a:p>
            <a:r>
              <a:rPr lang="en-IE" b="1" dirty="0"/>
              <a:t>Reader notes: Are we living in a world that is at peace with Creation? What do these statistics say about the world we are creating?  </a:t>
            </a:r>
          </a:p>
          <a:p>
            <a:r>
              <a:rPr lang="en-IE" b="1" dirty="0"/>
              <a:t>The peaceful Earth that Isaiah hoped for is crying out for our attention – climate change, pollution, species loss, poverty are breaking that peace. This is not the world that God intended.</a:t>
            </a:r>
          </a:p>
          <a:p>
            <a:endParaRPr lang="en-IE" dirty="0"/>
          </a:p>
          <a:p>
            <a:r>
              <a:rPr lang="en-IE" b="1" dirty="0"/>
              <a:t>What would a world at peace with Creation in 2025 look like?</a:t>
            </a:r>
          </a:p>
          <a:p>
            <a:endParaRPr lang="en-IE" dirty="0"/>
          </a:p>
          <a:p>
            <a:endParaRPr lang="en-IE" dirty="0"/>
          </a:p>
          <a:p>
            <a:r>
              <a:rPr lang="en-IE" i="0" dirty="0"/>
              <a:t>Links to statistics:</a:t>
            </a:r>
          </a:p>
          <a:p>
            <a:r>
              <a:rPr lang="en-IE" i="0" u="sng" dirty="0">
                <a:solidFill>
                  <a:schemeClr val="tx1"/>
                </a:solidFill>
                <a:hlinkClick r:id="rId3">
                  <a:extLst>
                    <a:ext uri="{A12FA001-AC4F-418D-AE19-62706E023703}">
                      <ahyp:hlinkClr xmlns:ahyp="http://schemas.microsoft.com/office/drawing/2018/hyperlinkcolor" val="tx"/>
                    </a:ext>
                  </a:extLst>
                </a:hlinkClick>
              </a:rPr>
              <a:t>https://science.nasa.gov/climate-change/evidence/</a:t>
            </a:r>
            <a:endParaRPr lang="en-IE" i="0" u="sng" dirty="0">
              <a:solidFill>
                <a:schemeClr val="tx1"/>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IE" i="0" u="sng" dirty="0">
                <a:solidFill>
                  <a:schemeClr val="tx1"/>
                </a:solidFill>
              </a:rPr>
              <a:t>https://earth.org/polar-bears-at-risk-of-starvation-as-arctic-ice-sheets-melt-scientists-warn</a:t>
            </a:r>
          </a:p>
          <a:p>
            <a:pPr marL="0" marR="0" lvl="0" indent="0" algn="l" defTabSz="914400" rtl="0" eaLnBrk="1" fontAlgn="auto" latinLnBrk="0" hangingPunct="1">
              <a:lnSpc>
                <a:spcPct val="100000"/>
              </a:lnSpc>
              <a:spcBef>
                <a:spcPts val="0"/>
              </a:spcBef>
              <a:spcAft>
                <a:spcPts val="0"/>
              </a:spcAft>
              <a:buClrTx/>
              <a:buSzTx/>
              <a:buFontTx/>
              <a:buNone/>
              <a:tabLst/>
              <a:defRPr/>
            </a:pPr>
            <a:r>
              <a:rPr lang="en-IE" i="0" u="sng" dirty="0">
                <a:solidFill>
                  <a:schemeClr val="tx1"/>
                </a:solidFill>
              </a:rPr>
              <a:t>https://news.un.org/en/story/2019/06/10412611</a:t>
            </a:r>
          </a:p>
          <a:p>
            <a:pPr marL="0" marR="0" lvl="0" indent="0" algn="l" defTabSz="914400" rtl="0" eaLnBrk="1" fontAlgn="auto" latinLnBrk="0" hangingPunct="1">
              <a:lnSpc>
                <a:spcPct val="100000"/>
              </a:lnSpc>
              <a:spcBef>
                <a:spcPts val="0"/>
              </a:spcBef>
              <a:spcAft>
                <a:spcPts val="0"/>
              </a:spcAft>
              <a:buClrTx/>
              <a:buSzTx/>
              <a:buFontTx/>
              <a:buNone/>
              <a:tabLst/>
              <a:defRPr/>
            </a:pPr>
            <a:r>
              <a:rPr lang="en-GB" i="0" u="sng" dirty="0">
                <a:solidFill>
                  <a:schemeClr val="tx1"/>
                </a:solidFill>
                <a:hlinkClick r:id="rId4">
                  <a:extLst>
                    <a:ext uri="{A12FA001-AC4F-418D-AE19-62706E023703}">
                      <ahyp:hlinkClr xmlns:ahyp="http://schemas.microsoft.com/office/drawing/2018/hyperlinkcolor" val="tx"/>
                    </a:ext>
                  </a:extLst>
                </a:hlinkClick>
              </a:rPr>
              <a:t>There could be 1.2 billion climate refugees by 2050. Here’s what you need to know | Zurich Insurance</a:t>
            </a:r>
            <a:endParaRPr lang="en-IE" i="0" u="sng" dirty="0">
              <a:solidFill>
                <a:schemeClr val="tx1"/>
              </a:solidFill>
            </a:endParaRPr>
          </a:p>
          <a:p>
            <a:r>
              <a:rPr lang="en-GB" i="0" u="sng" dirty="0">
                <a:solidFill>
                  <a:schemeClr val="tx1"/>
                </a:solidFill>
              </a:rPr>
              <a:t>https://www.un.org/en/climatechange/science/causes-effects-climate-change</a:t>
            </a:r>
          </a:p>
          <a:p>
            <a:r>
              <a:rPr lang="en-IE" i="0" u="sng" dirty="0">
                <a:solidFill>
                  <a:schemeClr val="tx1"/>
                </a:solidFill>
                <a:hlinkClick r:id="rId3">
                  <a:extLst>
                    <a:ext uri="{A12FA001-AC4F-418D-AE19-62706E023703}">
                      <ahyp:hlinkClr xmlns:ahyp="http://schemas.microsoft.com/office/drawing/2018/hyperlinkcolor" val="tx"/>
                    </a:ext>
                  </a:extLst>
                </a:hlinkClick>
              </a:rPr>
              <a:t>https://science.nasa.gov/climate-change/evidence/</a:t>
            </a:r>
            <a:endParaRPr lang="en-IE" i="0" u="sng" dirty="0">
              <a:solidFill>
                <a:schemeClr val="tx1"/>
              </a:solidFill>
            </a:endParaRPr>
          </a:p>
        </p:txBody>
      </p:sp>
      <p:sp>
        <p:nvSpPr>
          <p:cNvPr id="4" name="Slide Number Placeholder 3"/>
          <p:cNvSpPr>
            <a:spLocks noGrp="1"/>
          </p:cNvSpPr>
          <p:nvPr>
            <p:ph type="sldNum" sz="quarter" idx="5"/>
          </p:nvPr>
        </p:nvSpPr>
        <p:spPr/>
        <p:txBody>
          <a:bodyPr/>
          <a:lstStyle/>
          <a:p>
            <a:fld id="{2A435778-D014-4934-9558-AC9E5EADB6F5}" type="slidenum">
              <a:rPr lang="en-IE" smtClean="0"/>
              <a:t>5</a:t>
            </a:fld>
            <a:endParaRPr lang="en-IE"/>
          </a:p>
        </p:txBody>
      </p:sp>
    </p:spTree>
    <p:extLst>
      <p:ext uri="{BB962C8B-B14F-4D97-AF65-F5344CB8AC3E}">
        <p14:creationId xmlns:p14="http://schemas.microsoft.com/office/powerpoint/2010/main" val="223522347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b="1" dirty="0"/>
              <a:t>Reader notes: Sometimes we might feel hopeless as we reflect on the sufferings of our world, but it is never too late to take action. It is more important than ever that we work together to find peace with Creation again. </a:t>
            </a:r>
          </a:p>
          <a:p>
            <a:endParaRPr lang="en-IE" b="1" dirty="0"/>
          </a:p>
          <a:p>
            <a:r>
              <a:rPr lang="en-IE" b="0" i="0" dirty="0"/>
              <a:t>Link to video: </a:t>
            </a:r>
            <a:r>
              <a:rPr lang="en-GB" b="0" i="0" dirty="0"/>
              <a:t>https://vimeo.com/showcase/11571494/video/1055243262</a:t>
            </a:r>
            <a:endParaRPr lang="en-IE" b="0" i="0" dirty="0"/>
          </a:p>
        </p:txBody>
      </p:sp>
      <p:sp>
        <p:nvSpPr>
          <p:cNvPr id="4" name="Slide Number Placeholder 3"/>
          <p:cNvSpPr>
            <a:spLocks noGrp="1"/>
          </p:cNvSpPr>
          <p:nvPr>
            <p:ph type="sldNum" sz="quarter" idx="5"/>
          </p:nvPr>
        </p:nvSpPr>
        <p:spPr/>
        <p:txBody>
          <a:bodyPr/>
          <a:lstStyle/>
          <a:p>
            <a:fld id="{2A435778-D014-4934-9558-AC9E5EADB6F5}" type="slidenum">
              <a:rPr lang="en-IE" smtClean="0"/>
              <a:t>6</a:t>
            </a:fld>
            <a:endParaRPr lang="en-IE"/>
          </a:p>
        </p:txBody>
      </p:sp>
    </p:spTree>
    <p:extLst>
      <p:ext uri="{BB962C8B-B14F-4D97-AF65-F5344CB8AC3E}">
        <p14:creationId xmlns:p14="http://schemas.microsoft.com/office/powerpoint/2010/main" val="176630910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b="1" dirty="0"/>
              <a:t>Reader notes: Peace with Creation isn’t just a hope, it’s an action. As a school community, we can choose to be part of the problem, or part of the solution? What will your choice be? Even the smallest of actions can make a difference.</a:t>
            </a:r>
          </a:p>
          <a:p>
            <a:endParaRPr lang="en-IE" dirty="0"/>
          </a:p>
          <a:p>
            <a:r>
              <a:rPr lang="en-IE" dirty="0"/>
              <a:t>Additional video (time permitting): Laudato Si’ animation: https://youtu.be/IG-8fQ1-qN0?si=LIRhOKivb91OlcR4</a:t>
            </a:r>
          </a:p>
          <a:p>
            <a:endParaRPr lang="en-IE" dirty="0"/>
          </a:p>
        </p:txBody>
      </p:sp>
      <p:sp>
        <p:nvSpPr>
          <p:cNvPr id="4" name="Slide Number Placeholder 3"/>
          <p:cNvSpPr>
            <a:spLocks noGrp="1"/>
          </p:cNvSpPr>
          <p:nvPr>
            <p:ph type="sldNum" sz="quarter" idx="5"/>
          </p:nvPr>
        </p:nvSpPr>
        <p:spPr/>
        <p:txBody>
          <a:bodyPr/>
          <a:lstStyle/>
          <a:p>
            <a:fld id="{2A435778-D014-4934-9558-AC9E5EADB6F5}" type="slidenum">
              <a:rPr lang="en-IE" smtClean="0"/>
              <a:t>7</a:t>
            </a:fld>
            <a:endParaRPr lang="en-IE"/>
          </a:p>
        </p:txBody>
      </p:sp>
    </p:spTree>
    <p:extLst>
      <p:ext uri="{BB962C8B-B14F-4D97-AF65-F5344CB8AC3E}">
        <p14:creationId xmlns:p14="http://schemas.microsoft.com/office/powerpoint/2010/main" val="382133725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dirty="0"/>
              <a:t>Optional slide to celebrate your school’s efforts towards caring for the environment/plan for the year ahead. You could invite pupils to give examples, create a display board, show pictures. </a:t>
            </a:r>
          </a:p>
        </p:txBody>
      </p:sp>
      <p:sp>
        <p:nvSpPr>
          <p:cNvPr id="4" name="Slide Number Placeholder 3"/>
          <p:cNvSpPr>
            <a:spLocks noGrp="1"/>
          </p:cNvSpPr>
          <p:nvPr>
            <p:ph type="sldNum" sz="quarter" idx="5"/>
          </p:nvPr>
        </p:nvSpPr>
        <p:spPr/>
        <p:txBody>
          <a:bodyPr/>
          <a:lstStyle/>
          <a:p>
            <a:fld id="{2A435778-D014-4934-9558-AC9E5EADB6F5}" type="slidenum">
              <a:rPr lang="en-IE" smtClean="0"/>
              <a:t>8</a:t>
            </a:fld>
            <a:endParaRPr lang="en-IE"/>
          </a:p>
        </p:txBody>
      </p:sp>
    </p:spTree>
    <p:extLst>
      <p:ext uri="{BB962C8B-B14F-4D97-AF65-F5344CB8AC3E}">
        <p14:creationId xmlns:p14="http://schemas.microsoft.com/office/powerpoint/2010/main" val="337693000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E" b="0" dirty="0"/>
              <a:t>Invite pupils to lead the Prayers of the Faithful</a:t>
            </a:r>
          </a:p>
          <a:p>
            <a:endParaRPr lang="en-IE" dirty="0"/>
          </a:p>
        </p:txBody>
      </p:sp>
      <p:sp>
        <p:nvSpPr>
          <p:cNvPr id="4" name="Slide Number Placeholder 3"/>
          <p:cNvSpPr>
            <a:spLocks noGrp="1"/>
          </p:cNvSpPr>
          <p:nvPr>
            <p:ph type="sldNum" sz="quarter" idx="5"/>
          </p:nvPr>
        </p:nvSpPr>
        <p:spPr/>
        <p:txBody>
          <a:bodyPr/>
          <a:lstStyle/>
          <a:p>
            <a:fld id="{2A435778-D014-4934-9558-AC9E5EADB6F5}" type="slidenum">
              <a:rPr lang="en-IE" smtClean="0"/>
              <a:t>9</a:t>
            </a:fld>
            <a:endParaRPr lang="en-IE"/>
          </a:p>
        </p:txBody>
      </p:sp>
    </p:spTree>
    <p:extLst>
      <p:ext uri="{BB962C8B-B14F-4D97-AF65-F5344CB8AC3E}">
        <p14:creationId xmlns:p14="http://schemas.microsoft.com/office/powerpoint/2010/main" val="249854985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072B78-D401-D1A6-F204-FE5C8C36B41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D921A20-8FC2-43BF-4286-D4507D20593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643DD61-5E5B-0476-7B1F-12518910CB55}"/>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E" b="1" i="0" dirty="0"/>
              <a:t>Final reflection from Laudato Si’ to conclude the assembly.</a:t>
            </a:r>
          </a:p>
          <a:p>
            <a:endParaRPr lang="en-IE" b="0" i="0" dirty="0"/>
          </a:p>
          <a:p>
            <a:r>
              <a:rPr lang="en-IE" b="0" i="0" dirty="0"/>
              <a:t>You may play a closing hymn for peace as pupils reflect/exit the assembly, for example “Make Me a Channel” </a:t>
            </a:r>
            <a:r>
              <a:rPr lang="en-IE" i="0" dirty="0"/>
              <a:t>https://youtu.be/DdGLaF1AmGY?si=LIyc6WK1DHmEoF9p </a:t>
            </a:r>
            <a:r>
              <a:rPr lang="en-IE" b="0" i="0" dirty="0"/>
              <a:t>, “A Prayer for the Earth” https://youtu.be/VJz0ZuxxMI0?si=dWAXPlQPX7hLA9gS , “Peace Like a River” https://youtu.be/7it5W1FVtTs?si=aJ-0Ukr7feV0weve</a:t>
            </a:r>
          </a:p>
          <a:p>
            <a:r>
              <a:rPr lang="en-IE" b="1" i="0" dirty="0"/>
              <a:t> </a:t>
            </a:r>
          </a:p>
        </p:txBody>
      </p:sp>
      <p:sp>
        <p:nvSpPr>
          <p:cNvPr id="4" name="Slide Number Placeholder 3">
            <a:extLst>
              <a:ext uri="{FF2B5EF4-FFF2-40B4-BE49-F238E27FC236}">
                <a16:creationId xmlns:a16="http://schemas.microsoft.com/office/drawing/2014/main" id="{D90B5C1E-E22A-F50D-8707-03CF6DBDF81B}"/>
              </a:ext>
            </a:extLst>
          </p:cNvPr>
          <p:cNvSpPr>
            <a:spLocks noGrp="1"/>
          </p:cNvSpPr>
          <p:nvPr>
            <p:ph type="sldNum" sz="quarter" idx="5"/>
          </p:nvPr>
        </p:nvSpPr>
        <p:spPr/>
        <p:txBody>
          <a:bodyPr/>
          <a:lstStyle/>
          <a:p>
            <a:fld id="{C95058FF-3BC3-45CE-936B-7F05E8FEA1D0}" type="slidenum">
              <a:rPr lang="en-IE" smtClean="0"/>
              <a:t>10</a:t>
            </a:fld>
            <a:endParaRPr lang="en-IE"/>
          </a:p>
        </p:txBody>
      </p:sp>
    </p:spTree>
    <p:extLst>
      <p:ext uri="{BB962C8B-B14F-4D97-AF65-F5344CB8AC3E}">
        <p14:creationId xmlns:p14="http://schemas.microsoft.com/office/powerpoint/2010/main" val="345148711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sv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2.svg"/><Relationship Id="rId5" Type="http://schemas.openxmlformats.org/officeDocument/2006/relationships/image" Target="../media/image1.png"/><Relationship Id="rId4" Type="http://schemas.openxmlformats.org/officeDocument/2006/relationships/image" Target="../media/image6.sv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1.xml"/><Relationship Id="rId6" Type="http://schemas.openxmlformats.org/officeDocument/2006/relationships/image" Target="../media/image2.svg"/><Relationship Id="rId5" Type="http://schemas.openxmlformats.org/officeDocument/2006/relationships/image" Target="../media/image1.png"/><Relationship Id="rId4" Type="http://schemas.openxmlformats.org/officeDocument/2006/relationships/image" Target="../media/image9.sv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0.png"/><Relationship Id="rId1" Type="http://schemas.openxmlformats.org/officeDocument/2006/relationships/slideMaster" Target="../slideMasters/slideMaster2.xml"/><Relationship Id="rId4" Type="http://schemas.openxmlformats.org/officeDocument/2006/relationships/image" Target="../media/image6.sv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1.png"/><Relationship Id="rId1" Type="http://schemas.openxmlformats.org/officeDocument/2006/relationships/slideMaster" Target="../slideMasters/slideMaster3.xml"/><Relationship Id="rId4" Type="http://schemas.openxmlformats.org/officeDocument/2006/relationships/image" Target="../media/image2.sv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1.png"/><Relationship Id="rId1" Type="http://schemas.openxmlformats.org/officeDocument/2006/relationships/slideMaster" Target="../slideMasters/slideMaster3.xml"/><Relationship Id="rId4" Type="http://schemas.openxmlformats.org/officeDocument/2006/relationships/image" Target="../media/image6.sv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2.jpg"/><Relationship Id="rId1" Type="http://schemas.openxmlformats.org/officeDocument/2006/relationships/slideMaster" Target="../slideMasters/slideMaster3.xml"/><Relationship Id="rId4" Type="http://schemas.openxmlformats.org/officeDocument/2006/relationships/image" Target="../media/image9.sv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4.xml"/><Relationship Id="rId4" Type="http://schemas.openxmlformats.org/officeDocument/2006/relationships/image" Target="../media/image3.sv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3.png"/><Relationship Id="rId1" Type="http://schemas.openxmlformats.org/officeDocument/2006/relationships/slideMaster" Target="../slideMasters/slideMaster4.xml"/><Relationship Id="rId4" Type="http://schemas.openxmlformats.org/officeDocument/2006/relationships/image" Target="../media/image6.sv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4.png"/><Relationship Id="rId1" Type="http://schemas.openxmlformats.org/officeDocument/2006/relationships/slideMaster" Target="../slideMasters/slideMaster4.xml"/><Relationship Id="rId4" Type="http://schemas.openxmlformats.org/officeDocument/2006/relationships/image" Target="../media/image6.sv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5.png"/><Relationship Id="rId1" Type="http://schemas.openxmlformats.org/officeDocument/2006/relationships/slideMaster" Target="../slideMasters/slideMaster4.xml"/><Relationship Id="rId4" Type="http://schemas.openxmlformats.org/officeDocument/2006/relationships/image" Target="../media/image9.sv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6.png"/><Relationship Id="rId1" Type="http://schemas.openxmlformats.org/officeDocument/2006/relationships/slideMaster" Target="../slideMasters/slideMaster4.xml"/><Relationship Id="rId4" Type="http://schemas.openxmlformats.org/officeDocument/2006/relationships/image" Target="../media/image9.sv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7.png"/><Relationship Id="rId1" Type="http://schemas.openxmlformats.org/officeDocument/2006/relationships/slideMaster" Target="../slideMasters/slideMaster4.xml"/><Relationship Id="rId4" Type="http://schemas.openxmlformats.org/officeDocument/2006/relationships/image" Target="../media/image9.sv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8.png"/><Relationship Id="rId1" Type="http://schemas.openxmlformats.org/officeDocument/2006/relationships/slideMaster" Target="../slideMasters/slideMaster4.xml"/><Relationship Id="rId4" Type="http://schemas.openxmlformats.org/officeDocument/2006/relationships/image" Target="../media/image9.sv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9.png"/><Relationship Id="rId1" Type="http://schemas.openxmlformats.org/officeDocument/2006/relationships/slideMaster" Target="../slideMasters/slideMaster4.xml"/><Relationship Id="rId4" Type="http://schemas.openxmlformats.org/officeDocument/2006/relationships/image" Target="../media/image9.svg"/></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1.png"/><Relationship Id="rId1" Type="http://schemas.openxmlformats.org/officeDocument/2006/relationships/slideMaster" Target="../slideMasters/slideMaster5.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0.png"/><Relationship Id="rId1" Type="http://schemas.openxmlformats.org/officeDocument/2006/relationships/slideMaster" Target="../slideMasters/slideMaster5.xml"/><Relationship Id="rId6" Type="http://schemas.openxmlformats.org/officeDocument/2006/relationships/image" Target="../media/image6.svg"/><Relationship Id="rId5" Type="http://schemas.openxmlformats.org/officeDocument/2006/relationships/image" Target="../media/image5.png"/><Relationship Id="rId4" Type="http://schemas.openxmlformats.org/officeDocument/2006/relationships/image" Target="../media/image3.svg"/></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0.png"/><Relationship Id="rId1" Type="http://schemas.openxmlformats.org/officeDocument/2006/relationships/slideMaster" Target="../slideMasters/slideMaster5.xml"/><Relationship Id="rId6" Type="http://schemas.openxmlformats.org/officeDocument/2006/relationships/image" Target="../media/image6.svg"/><Relationship Id="rId5" Type="http://schemas.openxmlformats.org/officeDocument/2006/relationships/image" Target="../media/image5.png"/><Relationship Id="rId4" Type="http://schemas.openxmlformats.org/officeDocument/2006/relationships/image" Target="../media/image3.svg"/></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1.png"/><Relationship Id="rId1" Type="http://schemas.openxmlformats.org/officeDocument/2006/relationships/slideMaster" Target="../slideMasters/slideMaster5.xml"/><Relationship Id="rId6" Type="http://schemas.openxmlformats.org/officeDocument/2006/relationships/image" Target="../media/image9.svg"/><Relationship Id="rId5" Type="http://schemas.openxmlformats.org/officeDocument/2006/relationships/image" Target="../media/image8.png"/><Relationship Id="rId4" Type="http://schemas.openxmlformats.org/officeDocument/2006/relationships/image" Target="../media/image3.svg"/></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1.png"/><Relationship Id="rId1" Type="http://schemas.openxmlformats.org/officeDocument/2006/relationships/slideMaster" Target="../slideMasters/slideMaster5.xml"/><Relationship Id="rId6" Type="http://schemas.openxmlformats.org/officeDocument/2006/relationships/image" Target="../media/image9.svg"/><Relationship Id="rId5" Type="http://schemas.openxmlformats.org/officeDocument/2006/relationships/image" Target="../media/image8.png"/><Relationship Id="rId4" Type="http://schemas.openxmlformats.org/officeDocument/2006/relationships/image" Target="../media/image3.svg"/></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1.png"/><Relationship Id="rId1" Type="http://schemas.openxmlformats.org/officeDocument/2006/relationships/slideMaster" Target="../slideMasters/slideMaster6.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2.jpg"/><Relationship Id="rId1" Type="http://schemas.openxmlformats.org/officeDocument/2006/relationships/slideMaster" Target="../slideMasters/slideMaster6.xml"/><Relationship Id="rId6" Type="http://schemas.openxmlformats.org/officeDocument/2006/relationships/image" Target="../media/image24.svg"/><Relationship Id="rId5" Type="http://schemas.openxmlformats.org/officeDocument/2006/relationships/image" Target="../media/image23.png"/><Relationship Id="rId4" Type="http://schemas.openxmlformats.org/officeDocument/2006/relationships/image" Target="../media/image9.svg"/></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2.jpg"/><Relationship Id="rId1" Type="http://schemas.openxmlformats.org/officeDocument/2006/relationships/slideMaster" Target="../slideMasters/slideMaster6.xml"/><Relationship Id="rId4" Type="http://schemas.openxmlformats.org/officeDocument/2006/relationships/image" Target="../media/image9.svg"/></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5.jpg"/><Relationship Id="rId1" Type="http://schemas.openxmlformats.org/officeDocument/2006/relationships/slideMaster" Target="../slideMasters/slideMaster6.xml"/><Relationship Id="rId6" Type="http://schemas.openxmlformats.org/officeDocument/2006/relationships/image" Target="../media/image24.svg"/><Relationship Id="rId5" Type="http://schemas.openxmlformats.org/officeDocument/2006/relationships/image" Target="../media/image23.png"/><Relationship Id="rId4" Type="http://schemas.openxmlformats.org/officeDocument/2006/relationships/image" Target="../media/image9.svg"/></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5.jpg"/><Relationship Id="rId1" Type="http://schemas.openxmlformats.org/officeDocument/2006/relationships/slideMaster" Target="../slideMasters/slideMaster6.xml"/><Relationship Id="rId4" Type="http://schemas.openxmlformats.org/officeDocument/2006/relationships/image" Target="../media/image9.svg"/></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6.jpg"/><Relationship Id="rId1" Type="http://schemas.openxmlformats.org/officeDocument/2006/relationships/slideMaster" Target="../slideMasters/slideMaster6.xml"/><Relationship Id="rId6" Type="http://schemas.openxmlformats.org/officeDocument/2006/relationships/image" Target="../media/image24.svg"/><Relationship Id="rId5" Type="http://schemas.openxmlformats.org/officeDocument/2006/relationships/image" Target="../media/image23.png"/><Relationship Id="rId4" Type="http://schemas.openxmlformats.org/officeDocument/2006/relationships/image" Target="../media/image9.svg"/></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6.jpg"/><Relationship Id="rId1" Type="http://schemas.openxmlformats.org/officeDocument/2006/relationships/slideMaster" Target="../slideMasters/slideMaster6.xml"/><Relationship Id="rId4" Type="http://schemas.openxmlformats.org/officeDocument/2006/relationships/image" Target="../media/image9.svg"/></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7.jpg"/><Relationship Id="rId1" Type="http://schemas.openxmlformats.org/officeDocument/2006/relationships/slideMaster" Target="../slideMasters/slideMaster6.xml"/><Relationship Id="rId6" Type="http://schemas.openxmlformats.org/officeDocument/2006/relationships/image" Target="../media/image24.svg"/><Relationship Id="rId5" Type="http://schemas.openxmlformats.org/officeDocument/2006/relationships/image" Target="../media/image23.png"/><Relationship Id="rId4" Type="http://schemas.openxmlformats.org/officeDocument/2006/relationships/image" Target="../media/image9.svg"/></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7.jpg"/><Relationship Id="rId1" Type="http://schemas.openxmlformats.org/officeDocument/2006/relationships/slideMaster" Target="../slideMasters/slideMaster6.xml"/><Relationship Id="rId4" Type="http://schemas.openxmlformats.org/officeDocument/2006/relationships/image" Target="../media/image9.svg"/></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8.jpg"/><Relationship Id="rId1" Type="http://schemas.openxmlformats.org/officeDocument/2006/relationships/slideMaster" Target="../slideMasters/slideMaster6.xml"/><Relationship Id="rId6" Type="http://schemas.openxmlformats.org/officeDocument/2006/relationships/image" Target="../media/image24.svg"/><Relationship Id="rId5" Type="http://schemas.openxmlformats.org/officeDocument/2006/relationships/image" Target="../media/image23.png"/><Relationship Id="rId4" Type="http://schemas.openxmlformats.org/officeDocument/2006/relationships/image" Target="../media/image9.svg"/></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8.jpg"/><Relationship Id="rId1" Type="http://schemas.openxmlformats.org/officeDocument/2006/relationships/slideMaster" Target="../slideMasters/slideMaster6.xml"/><Relationship Id="rId4" Type="http://schemas.openxmlformats.org/officeDocument/2006/relationships/image" Target="../media/image9.svg"/></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9.jpg"/><Relationship Id="rId1" Type="http://schemas.openxmlformats.org/officeDocument/2006/relationships/slideMaster" Target="../slideMasters/slideMaster6.xml"/><Relationship Id="rId6" Type="http://schemas.openxmlformats.org/officeDocument/2006/relationships/image" Target="../media/image24.svg"/><Relationship Id="rId5" Type="http://schemas.openxmlformats.org/officeDocument/2006/relationships/image" Target="../media/image23.png"/><Relationship Id="rId4" Type="http://schemas.openxmlformats.org/officeDocument/2006/relationships/image" Target="../media/image9.svg"/></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9.jpg"/><Relationship Id="rId1" Type="http://schemas.openxmlformats.org/officeDocument/2006/relationships/slideMaster" Target="../slideMasters/slideMaster6.xml"/><Relationship Id="rId4" Type="http://schemas.openxmlformats.org/officeDocument/2006/relationships/image" Target="../media/image9.svg"/></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1.png"/><Relationship Id="rId1" Type="http://schemas.openxmlformats.org/officeDocument/2006/relationships/slideMaster" Target="../slideMasters/slideMaster7.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30.jpg"/><Relationship Id="rId1" Type="http://schemas.openxmlformats.org/officeDocument/2006/relationships/slideMaster" Target="../slideMasters/slideMaster7.xml"/><Relationship Id="rId4" Type="http://schemas.openxmlformats.org/officeDocument/2006/relationships/image" Target="../media/image9.svg"/></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30.jpg"/><Relationship Id="rId1" Type="http://schemas.openxmlformats.org/officeDocument/2006/relationships/slideMaster" Target="../slideMasters/slideMaster7.xml"/><Relationship Id="rId4" Type="http://schemas.openxmlformats.org/officeDocument/2006/relationships/image" Target="../media/image9.svg"/></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30.jpg"/><Relationship Id="rId1" Type="http://schemas.openxmlformats.org/officeDocument/2006/relationships/slideMaster" Target="../slideMasters/slideMaster7.xml"/><Relationship Id="rId4" Type="http://schemas.openxmlformats.org/officeDocument/2006/relationships/image" Target="../media/image9.svg"/></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31.jpg"/><Relationship Id="rId1" Type="http://schemas.openxmlformats.org/officeDocument/2006/relationships/slideMaster" Target="../slideMasters/slideMaster7.xml"/><Relationship Id="rId4" Type="http://schemas.openxmlformats.org/officeDocument/2006/relationships/image" Target="../media/image9.svg"/></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31.jpg"/><Relationship Id="rId1" Type="http://schemas.openxmlformats.org/officeDocument/2006/relationships/slideMaster" Target="../slideMasters/slideMaster7.xml"/><Relationship Id="rId4" Type="http://schemas.openxmlformats.org/officeDocument/2006/relationships/image" Target="../media/image9.svg"/></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31.jpg"/><Relationship Id="rId1" Type="http://schemas.openxmlformats.org/officeDocument/2006/relationships/slideMaster" Target="../slideMasters/slideMaster7.xml"/><Relationship Id="rId4" Type="http://schemas.openxmlformats.org/officeDocument/2006/relationships/image" Target="../media/image9.svg"/></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32.jpg"/><Relationship Id="rId1" Type="http://schemas.openxmlformats.org/officeDocument/2006/relationships/slideMaster" Target="../slideMasters/slideMaster7.xml"/><Relationship Id="rId4" Type="http://schemas.openxmlformats.org/officeDocument/2006/relationships/image" Target="../media/image9.svg"/></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32.jpg"/><Relationship Id="rId1" Type="http://schemas.openxmlformats.org/officeDocument/2006/relationships/slideMaster" Target="../slideMasters/slideMaster7.xml"/><Relationship Id="rId4" Type="http://schemas.openxmlformats.org/officeDocument/2006/relationships/image" Target="../media/image9.svg"/></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32.jpg"/><Relationship Id="rId1" Type="http://schemas.openxmlformats.org/officeDocument/2006/relationships/slideMaster" Target="../slideMasters/slideMaster7.xml"/><Relationship Id="rId4" Type="http://schemas.openxmlformats.org/officeDocument/2006/relationships/image" Target="../media/image9.svg"/></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33.jpg"/><Relationship Id="rId1" Type="http://schemas.openxmlformats.org/officeDocument/2006/relationships/slideMaster" Target="../slideMasters/slideMaster7.xml"/><Relationship Id="rId4" Type="http://schemas.openxmlformats.org/officeDocument/2006/relationships/image" Target="../media/image9.svg"/></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33.jpg"/><Relationship Id="rId1" Type="http://schemas.openxmlformats.org/officeDocument/2006/relationships/slideMaster" Target="../slideMasters/slideMaster7.xml"/><Relationship Id="rId4" Type="http://schemas.openxmlformats.org/officeDocument/2006/relationships/image" Target="../media/image9.svg"/></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33.jpg"/><Relationship Id="rId1" Type="http://schemas.openxmlformats.org/officeDocument/2006/relationships/slideMaster" Target="../slideMasters/slideMaster7.xml"/><Relationship Id="rId4" Type="http://schemas.openxmlformats.org/officeDocument/2006/relationships/image" Target="../media/image9.svg"/></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34.jpg"/><Relationship Id="rId1" Type="http://schemas.openxmlformats.org/officeDocument/2006/relationships/slideMaster" Target="../slideMasters/slideMaster7.xml"/><Relationship Id="rId4" Type="http://schemas.openxmlformats.org/officeDocument/2006/relationships/image" Target="../media/image9.svg"/></Relationships>
</file>

<file path=ppt/slideLayouts/_rels/slideLayout4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34.jpg"/><Relationship Id="rId1" Type="http://schemas.openxmlformats.org/officeDocument/2006/relationships/slideMaster" Target="../slideMasters/slideMaster7.xml"/><Relationship Id="rId4" Type="http://schemas.openxmlformats.org/officeDocument/2006/relationships/image" Target="../media/image9.svg"/></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34.jpg"/><Relationship Id="rId1" Type="http://schemas.openxmlformats.org/officeDocument/2006/relationships/slideMaster" Target="../slideMasters/slideMaster7.xml"/><Relationship Id="rId4" Type="http://schemas.openxmlformats.org/officeDocument/2006/relationships/image" Target="../media/image9.svg"/></Relationships>
</file>

<file path=ppt/slideLayouts/_rels/slideLayout5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35.jpg"/><Relationship Id="rId1" Type="http://schemas.openxmlformats.org/officeDocument/2006/relationships/slideMaster" Target="../slideMasters/slideMaster7.xml"/><Relationship Id="rId4" Type="http://schemas.openxmlformats.org/officeDocument/2006/relationships/image" Target="../media/image9.svg"/></Relationships>
</file>

<file path=ppt/slideLayouts/_rels/slideLayout5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35.jpg"/><Relationship Id="rId1" Type="http://schemas.openxmlformats.org/officeDocument/2006/relationships/slideMaster" Target="../slideMasters/slideMaster7.xml"/><Relationship Id="rId4" Type="http://schemas.openxmlformats.org/officeDocument/2006/relationships/image" Target="../media/image9.svg"/></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35.jpg"/><Relationship Id="rId1" Type="http://schemas.openxmlformats.org/officeDocument/2006/relationships/slideMaster" Target="../slideMasters/slideMaster7.xml"/><Relationship Id="rId4" Type="http://schemas.openxmlformats.org/officeDocument/2006/relationships/image" Target="../media/image9.svg"/></Relationships>
</file>

<file path=ppt/slideLayouts/_rels/slideLayout5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36.jpg"/><Relationship Id="rId1" Type="http://schemas.openxmlformats.org/officeDocument/2006/relationships/slideMaster" Target="../slideMasters/slideMaster7.xml"/><Relationship Id="rId4" Type="http://schemas.openxmlformats.org/officeDocument/2006/relationships/image" Target="../media/image9.svg"/></Relationships>
</file>

<file path=ppt/slideLayouts/_rels/slideLayout5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36.jpg"/><Relationship Id="rId1" Type="http://schemas.openxmlformats.org/officeDocument/2006/relationships/slideMaster" Target="../slideMasters/slideMaster7.xml"/><Relationship Id="rId4" Type="http://schemas.openxmlformats.org/officeDocument/2006/relationships/image" Target="../media/image9.svg"/></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36.jpg"/><Relationship Id="rId1" Type="http://schemas.openxmlformats.org/officeDocument/2006/relationships/slideMaster" Target="../slideMasters/slideMaster7.xml"/><Relationship Id="rId4" Type="http://schemas.openxmlformats.org/officeDocument/2006/relationships/image" Target="../media/image9.svg"/></Relationships>
</file>

<file path=ppt/slideLayouts/_rels/slideLayout5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7.png"/><Relationship Id="rId1" Type="http://schemas.openxmlformats.org/officeDocument/2006/relationships/slideMaster" Target="../slideMasters/slideMaster8.xml"/><Relationship Id="rId6" Type="http://schemas.openxmlformats.org/officeDocument/2006/relationships/image" Target="../media/image6.svg"/><Relationship Id="rId5" Type="http://schemas.openxmlformats.org/officeDocument/2006/relationships/image" Target="../media/image5.png"/><Relationship Id="rId4" Type="http://schemas.openxmlformats.org/officeDocument/2006/relationships/image" Target="../media/image2.svg"/></Relationships>
</file>

<file path=ppt/slideLayouts/_rels/slideLayout5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8.jpg"/><Relationship Id="rId1" Type="http://schemas.openxmlformats.org/officeDocument/2006/relationships/slideMaster" Target="../slideMasters/slideMaster8.xml"/><Relationship Id="rId6" Type="http://schemas.openxmlformats.org/officeDocument/2006/relationships/image" Target="../media/image9.svg"/><Relationship Id="rId5" Type="http://schemas.openxmlformats.org/officeDocument/2006/relationships/image" Target="../media/image8.png"/><Relationship Id="rId4" Type="http://schemas.openxmlformats.org/officeDocument/2006/relationships/image" Target="../media/image2.svg"/></Relationships>
</file>

<file path=ppt/slideLayouts/_rels/slideLayout59.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9.xml"/><Relationship Id="rId4" Type="http://schemas.openxmlformats.org/officeDocument/2006/relationships/image" Target="../media/image3.svg"/></Relationships>
</file>

<file path=ppt/slideLayouts/_rels/slideLayout6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9.png"/><Relationship Id="rId1" Type="http://schemas.openxmlformats.org/officeDocument/2006/relationships/slideMaster" Target="../slideMasters/slideMaster9.xml"/><Relationship Id="rId6" Type="http://schemas.openxmlformats.org/officeDocument/2006/relationships/image" Target="../media/image2.svg"/><Relationship Id="rId5" Type="http://schemas.openxmlformats.org/officeDocument/2006/relationships/image" Target="../media/image1.png"/><Relationship Id="rId4" Type="http://schemas.openxmlformats.org/officeDocument/2006/relationships/image" Target="../media/image6.svg"/></Relationships>
</file>

<file path=ppt/slideLayouts/_rels/slideLayout6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0.jpg"/><Relationship Id="rId1" Type="http://schemas.openxmlformats.org/officeDocument/2006/relationships/slideMaster" Target="../slideMasters/slideMaster9.xml"/><Relationship Id="rId6" Type="http://schemas.openxmlformats.org/officeDocument/2006/relationships/image" Target="../media/image9.svg"/><Relationship Id="rId5" Type="http://schemas.openxmlformats.org/officeDocument/2006/relationships/image" Target="../media/image8.png"/><Relationship Id="rId4" Type="http://schemas.openxmlformats.org/officeDocument/2006/relationships/image" Target="../media/image2.svg"/></Relationships>
</file>

<file path=ppt/slideLayouts/_rels/slideLayout62.xml.rels><?xml version="1.0" encoding="UTF-8" standalone="yes"?>
<Relationships xmlns="http://schemas.openxmlformats.org/package/2006/relationships"><Relationship Id="rId8" Type="http://schemas.openxmlformats.org/officeDocument/2006/relationships/image" Target="../media/image42.png"/><Relationship Id="rId13" Type="http://schemas.openxmlformats.org/officeDocument/2006/relationships/image" Target="../media/image47.png"/><Relationship Id="rId18" Type="http://schemas.openxmlformats.org/officeDocument/2006/relationships/image" Target="../media/image52.png"/><Relationship Id="rId26" Type="http://schemas.openxmlformats.org/officeDocument/2006/relationships/image" Target="../media/image60.png"/><Relationship Id="rId3" Type="http://schemas.openxmlformats.org/officeDocument/2006/relationships/image" Target="../media/image1.png"/><Relationship Id="rId21" Type="http://schemas.openxmlformats.org/officeDocument/2006/relationships/image" Target="../media/image55.png"/><Relationship Id="rId7" Type="http://schemas.openxmlformats.org/officeDocument/2006/relationships/image" Target="../media/image9.svg"/><Relationship Id="rId12" Type="http://schemas.openxmlformats.org/officeDocument/2006/relationships/image" Target="../media/image46.png"/><Relationship Id="rId17" Type="http://schemas.openxmlformats.org/officeDocument/2006/relationships/image" Target="../media/image51.png"/><Relationship Id="rId25" Type="http://schemas.openxmlformats.org/officeDocument/2006/relationships/image" Target="../media/image59.png"/><Relationship Id="rId2" Type="http://schemas.openxmlformats.org/officeDocument/2006/relationships/image" Target="../media/image41.jpg"/><Relationship Id="rId16" Type="http://schemas.openxmlformats.org/officeDocument/2006/relationships/image" Target="../media/image50.png"/><Relationship Id="rId20" Type="http://schemas.openxmlformats.org/officeDocument/2006/relationships/image" Target="../media/image54.png"/><Relationship Id="rId29" Type="http://schemas.openxmlformats.org/officeDocument/2006/relationships/image" Target="../media/image63.png"/><Relationship Id="rId1" Type="http://schemas.openxmlformats.org/officeDocument/2006/relationships/slideMaster" Target="../slideMasters/slideMaster10.xml"/><Relationship Id="rId6" Type="http://schemas.openxmlformats.org/officeDocument/2006/relationships/image" Target="../media/image8.png"/><Relationship Id="rId11" Type="http://schemas.openxmlformats.org/officeDocument/2006/relationships/image" Target="../media/image45.png"/><Relationship Id="rId24" Type="http://schemas.openxmlformats.org/officeDocument/2006/relationships/image" Target="../media/image58.png"/><Relationship Id="rId5" Type="http://schemas.openxmlformats.org/officeDocument/2006/relationships/image" Target="../media/image2.svg"/><Relationship Id="rId15" Type="http://schemas.openxmlformats.org/officeDocument/2006/relationships/image" Target="../media/image49.png"/><Relationship Id="rId23" Type="http://schemas.openxmlformats.org/officeDocument/2006/relationships/image" Target="../media/image57.png"/><Relationship Id="rId28" Type="http://schemas.openxmlformats.org/officeDocument/2006/relationships/image" Target="../media/image62.png"/><Relationship Id="rId10" Type="http://schemas.openxmlformats.org/officeDocument/2006/relationships/image" Target="../media/image44.png"/><Relationship Id="rId19" Type="http://schemas.openxmlformats.org/officeDocument/2006/relationships/image" Target="../media/image53.png"/><Relationship Id="rId31" Type="http://schemas.openxmlformats.org/officeDocument/2006/relationships/image" Target="../media/image65.png"/><Relationship Id="rId4" Type="http://schemas.openxmlformats.org/officeDocument/2006/relationships/image" Target="../media/image3.svg"/><Relationship Id="rId9" Type="http://schemas.openxmlformats.org/officeDocument/2006/relationships/image" Target="../media/image43.png"/><Relationship Id="rId14" Type="http://schemas.openxmlformats.org/officeDocument/2006/relationships/image" Target="../media/image48.png"/><Relationship Id="rId22" Type="http://schemas.openxmlformats.org/officeDocument/2006/relationships/image" Target="../media/image56.png"/><Relationship Id="rId27" Type="http://schemas.openxmlformats.org/officeDocument/2006/relationships/image" Target="../media/image61.png"/><Relationship Id="rId30" Type="http://schemas.openxmlformats.org/officeDocument/2006/relationships/image" Target="../media/image64.png"/></Relationships>
</file>

<file path=ppt/slideLayouts/_rels/slideLayout63.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9.svg"/><Relationship Id="rId2" Type="http://schemas.openxmlformats.org/officeDocument/2006/relationships/image" Target="../media/image41.jpg"/><Relationship Id="rId1" Type="http://schemas.openxmlformats.org/officeDocument/2006/relationships/slideMaster" Target="../slideMasters/slideMaster10.xml"/><Relationship Id="rId6" Type="http://schemas.openxmlformats.org/officeDocument/2006/relationships/image" Target="../media/image8.png"/><Relationship Id="rId5" Type="http://schemas.openxmlformats.org/officeDocument/2006/relationships/image" Target="../media/image2.svg"/><Relationship Id="rId4" Type="http://schemas.openxmlformats.org/officeDocument/2006/relationships/image" Target="../media/image3.svg"/></Relationships>
</file>

<file path=ppt/slideLayouts/_rels/slideLayout64.xml.rels><?xml version="1.0" encoding="UTF-8" standalone="yes"?>
<Relationships xmlns="http://schemas.openxmlformats.org/package/2006/relationships"><Relationship Id="rId13" Type="http://schemas.openxmlformats.org/officeDocument/2006/relationships/image" Target="../media/image71.svg"/><Relationship Id="rId18" Type="http://schemas.openxmlformats.org/officeDocument/2006/relationships/image" Target="../media/image76.png"/><Relationship Id="rId26" Type="http://schemas.openxmlformats.org/officeDocument/2006/relationships/image" Target="../media/image84.png"/><Relationship Id="rId39" Type="http://schemas.openxmlformats.org/officeDocument/2006/relationships/image" Target="../media/image97.svg"/><Relationship Id="rId21" Type="http://schemas.openxmlformats.org/officeDocument/2006/relationships/image" Target="../media/image79.svg"/><Relationship Id="rId34" Type="http://schemas.openxmlformats.org/officeDocument/2006/relationships/image" Target="../media/image92.png"/><Relationship Id="rId42" Type="http://schemas.openxmlformats.org/officeDocument/2006/relationships/image" Target="../media/image100.png"/><Relationship Id="rId47" Type="http://schemas.openxmlformats.org/officeDocument/2006/relationships/image" Target="../media/image105.svg"/><Relationship Id="rId50" Type="http://schemas.openxmlformats.org/officeDocument/2006/relationships/image" Target="../media/image108.png"/><Relationship Id="rId55" Type="http://schemas.openxmlformats.org/officeDocument/2006/relationships/image" Target="../media/image113.svg"/><Relationship Id="rId7" Type="http://schemas.openxmlformats.org/officeDocument/2006/relationships/image" Target="../media/image9.svg"/><Relationship Id="rId2" Type="http://schemas.openxmlformats.org/officeDocument/2006/relationships/image" Target="../media/image41.jpg"/><Relationship Id="rId16" Type="http://schemas.openxmlformats.org/officeDocument/2006/relationships/image" Target="../media/image74.png"/><Relationship Id="rId29" Type="http://schemas.openxmlformats.org/officeDocument/2006/relationships/image" Target="../media/image87.svg"/><Relationship Id="rId11" Type="http://schemas.openxmlformats.org/officeDocument/2006/relationships/image" Target="../media/image69.svg"/><Relationship Id="rId24" Type="http://schemas.openxmlformats.org/officeDocument/2006/relationships/image" Target="../media/image82.png"/><Relationship Id="rId32" Type="http://schemas.openxmlformats.org/officeDocument/2006/relationships/image" Target="../media/image90.png"/><Relationship Id="rId37" Type="http://schemas.openxmlformats.org/officeDocument/2006/relationships/image" Target="../media/image95.svg"/><Relationship Id="rId40" Type="http://schemas.openxmlformats.org/officeDocument/2006/relationships/image" Target="../media/image98.png"/><Relationship Id="rId45" Type="http://schemas.openxmlformats.org/officeDocument/2006/relationships/image" Target="../media/image103.svg"/><Relationship Id="rId53" Type="http://schemas.openxmlformats.org/officeDocument/2006/relationships/image" Target="../media/image111.svg"/><Relationship Id="rId5" Type="http://schemas.openxmlformats.org/officeDocument/2006/relationships/image" Target="../media/image2.svg"/><Relationship Id="rId10" Type="http://schemas.openxmlformats.org/officeDocument/2006/relationships/image" Target="../media/image68.png"/><Relationship Id="rId19" Type="http://schemas.openxmlformats.org/officeDocument/2006/relationships/image" Target="../media/image77.svg"/><Relationship Id="rId31" Type="http://schemas.openxmlformats.org/officeDocument/2006/relationships/image" Target="../media/image89.svg"/><Relationship Id="rId44" Type="http://schemas.openxmlformats.org/officeDocument/2006/relationships/image" Target="../media/image102.png"/><Relationship Id="rId52" Type="http://schemas.openxmlformats.org/officeDocument/2006/relationships/image" Target="../media/image110.png"/><Relationship Id="rId4" Type="http://schemas.openxmlformats.org/officeDocument/2006/relationships/image" Target="../media/image3.svg"/><Relationship Id="rId9" Type="http://schemas.openxmlformats.org/officeDocument/2006/relationships/image" Target="../media/image67.svg"/><Relationship Id="rId14" Type="http://schemas.openxmlformats.org/officeDocument/2006/relationships/image" Target="../media/image72.png"/><Relationship Id="rId22" Type="http://schemas.openxmlformats.org/officeDocument/2006/relationships/image" Target="../media/image80.png"/><Relationship Id="rId27" Type="http://schemas.openxmlformats.org/officeDocument/2006/relationships/image" Target="../media/image85.svg"/><Relationship Id="rId30" Type="http://schemas.openxmlformats.org/officeDocument/2006/relationships/image" Target="../media/image88.png"/><Relationship Id="rId35" Type="http://schemas.openxmlformats.org/officeDocument/2006/relationships/image" Target="../media/image93.svg"/><Relationship Id="rId43" Type="http://schemas.openxmlformats.org/officeDocument/2006/relationships/image" Target="../media/image101.svg"/><Relationship Id="rId48" Type="http://schemas.openxmlformats.org/officeDocument/2006/relationships/image" Target="../media/image106.png"/><Relationship Id="rId8" Type="http://schemas.openxmlformats.org/officeDocument/2006/relationships/image" Target="../media/image66.png"/><Relationship Id="rId51" Type="http://schemas.openxmlformats.org/officeDocument/2006/relationships/image" Target="../media/image109.svg"/><Relationship Id="rId3" Type="http://schemas.openxmlformats.org/officeDocument/2006/relationships/image" Target="../media/image1.png"/><Relationship Id="rId12" Type="http://schemas.openxmlformats.org/officeDocument/2006/relationships/image" Target="../media/image70.png"/><Relationship Id="rId17" Type="http://schemas.openxmlformats.org/officeDocument/2006/relationships/image" Target="../media/image75.svg"/><Relationship Id="rId25" Type="http://schemas.openxmlformats.org/officeDocument/2006/relationships/image" Target="../media/image83.svg"/><Relationship Id="rId33" Type="http://schemas.openxmlformats.org/officeDocument/2006/relationships/image" Target="../media/image91.svg"/><Relationship Id="rId38" Type="http://schemas.openxmlformats.org/officeDocument/2006/relationships/image" Target="../media/image96.png"/><Relationship Id="rId46" Type="http://schemas.openxmlformats.org/officeDocument/2006/relationships/image" Target="../media/image104.png"/><Relationship Id="rId20" Type="http://schemas.openxmlformats.org/officeDocument/2006/relationships/image" Target="../media/image78.png"/><Relationship Id="rId41" Type="http://schemas.openxmlformats.org/officeDocument/2006/relationships/image" Target="../media/image99.svg"/><Relationship Id="rId54" Type="http://schemas.openxmlformats.org/officeDocument/2006/relationships/image" Target="../media/image112.png"/><Relationship Id="rId1" Type="http://schemas.openxmlformats.org/officeDocument/2006/relationships/slideMaster" Target="../slideMasters/slideMaster10.xml"/><Relationship Id="rId6" Type="http://schemas.openxmlformats.org/officeDocument/2006/relationships/image" Target="../media/image8.png"/><Relationship Id="rId15" Type="http://schemas.openxmlformats.org/officeDocument/2006/relationships/image" Target="../media/image73.svg"/><Relationship Id="rId23" Type="http://schemas.openxmlformats.org/officeDocument/2006/relationships/image" Target="../media/image81.svg"/><Relationship Id="rId28" Type="http://schemas.openxmlformats.org/officeDocument/2006/relationships/image" Target="../media/image86.png"/><Relationship Id="rId36" Type="http://schemas.openxmlformats.org/officeDocument/2006/relationships/image" Target="../media/image94.png"/><Relationship Id="rId49" Type="http://schemas.openxmlformats.org/officeDocument/2006/relationships/image" Target="../media/image107.svg"/></Relationships>
</file>

<file path=ppt/slideLayouts/_rels/slideLayout65.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9.svg"/><Relationship Id="rId2" Type="http://schemas.openxmlformats.org/officeDocument/2006/relationships/image" Target="../media/image41.jpg"/><Relationship Id="rId1" Type="http://schemas.openxmlformats.org/officeDocument/2006/relationships/slideMaster" Target="../slideMasters/slideMaster10.xml"/><Relationship Id="rId6" Type="http://schemas.openxmlformats.org/officeDocument/2006/relationships/image" Target="../media/image8.png"/><Relationship Id="rId5" Type="http://schemas.openxmlformats.org/officeDocument/2006/relationships/image" Target="../media/image3.svg"/><Relationship Id="rId4" Type="http://schemas.openxmlformats.org/officeDocument/2006/relationships/image" Target="../media/image2.svg"/></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8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6.jpg"/><Relationship Id="rId1" Type="http://schemas.openxmlformats.org/officeDocument/2006/relationships/slideMaster" Target="../slideMasters/slideMaster11.xml"/><Relationship Id="rId4" Type="http://schemas.openxmlformats.org/officeDocument/2006/relationships/image" Target="../media/image9.svg"/></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9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32.jpg"/><Relationship Id="rId1" Type="http://schemas.openxmlformats.org/officeDocument/2006/relationships/slideMaster" Target="../slideMasters/slideMaster12.xml"/><Relationship Id="rId4" Type="http://schemas.openxmlformats.org/officeDocument/2006/relationships/image" Target="../media/image9.sv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Cover Title Bars">
    <p:bg>
      <p:bgPr>
        <a:solidFill>
          <a:schemeClr val="bg1"/>
        </a:solidFill>
        <a:effectLst/>
      </p:bgPr>
    </p:bg>
    <p:spTree>
      <p:nvGrpSpPr>
        <p:cNvPr id="1" name=""/>
        <p:cNvGrpSpPr/>
        <p:nvPr/>
      </p:nvGrpSpPr>
      <p:grpSpPr>
        <a:xfrm>
          <a:off x="0" y="0"/>
          <a:ext cx="0" cy="0"/>
          <a:chOff x="0" y="0"/>
          <a:chExt cx="0" cy="0"/>
        </a:xfrm>
      </p:grpSpPr>
      <p:pic>
        <p:nvPicPr>
          <p:cNvPr id="53" name="Graphic 52">
            <a:extLst>
              <a:ext uri="{FF2B5EF4-FFF2-40B4-BE49-F238E27FC236}">
                <a16:creationId xmlns:a16="http://schemas.microsoft.com/office/drawing/2014/main" id="{F007A273-AFA2-0A2B-A487-257701F4EFA9}"/>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414158" y="987137"/>
            <a:ext cx="0" cy="0"/>
          </a:xfrm>
          <a:prstGeom prst="rect">
            <a:avLst/>
          </a:prstGeom>
        </p:spPr>
      </p:pic>
      <p:pic>
        <p:nvPicPr>
          <p:cNvPr id="59" name="Graphic 58">
            <a:extLst>
              <a:ext uri="{FF2B5EF4-FFF2-40B4-BE49-F238E27FC236}">
                <a16:creationId xmlns:a16="http://schemas.microsoft.com/office/drawing/2014/main" id="{7FA1E89B-5D4B-CA00-18E0-45A887A1F831}"/>
              </a:ext>
            </a:extLst>
          </p:cNvPr>
          <p:cNvPicPr>
            <a:picLocks noChangeAspect="1"/>
          </p:cNvPicPr>
          <p:nvPr/>
        </p:nvPicPr>
        <p:blipFill rotWithShape="1">
          <a:blip r:embed="rId2">
            <a:extLst>
              <a:ext uri="{96DAC541-7B7A-43D3-8B79-37D633B846F1}">
                <asvg:svgBlip xmlns:asvg="http://schemas.microsoft.com/office/drawing/2016/SVG/main" r:embed="rId4"/>
              </a:ext>
            </a:extLst>
          </a:blip>
          <a:srcRect l="1729" r="1801"/>
          <a:stretch/>
        </p:blipFill>
        <p:spPr>
          <a:xfrm>
            <a:off x="565150" y="982333"/>
            <a:ext cx="8289925" cy="111600"/>
          </a:xfrm>
          <a:prstGeom prst="rect">
            <a:avLst/>
          </a:prstGeom>
        </p:spPr>
      </p:pic>
      <p:pic>
        <p:nvPicPr>
          <p:cNvPr id="13" name="Graphic 12">
            <a:extLst>
              <a:ext uri="{FF2B5EF4-FFF2-40B4-BE49-F238E27FC236}">
                <a16:creationId xmlns:a16="http://schemas.microsoft.com/office/drawing/2014/main" id="{B9B837E5-93F1-C625-E1AB-35BB289C9840}"/>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l="1729" r="1801"/>
          <a:stretch/>
        </p:blipFill>
        <p:spPr>
          <a:xfrm>
            <a:off x="565150" y="2811133"/>
            <a:ext cx="8289925" cy="111600"/>
          </a:xfrm>
          <a:prstGeom prst="rect">
            <a:avLst/>
          </a:prstGeom>
        </p:spPr>
      </p:pic>
    </p:spTree>
    <p:extLst>
      <p:ext uri="{BB962C8B-B14F-4D97-AF65-F5344CB8AC3E}">
        <p14:creationId xmlns:p14="http://schemas.microsoft.com/office/powerpoint/2010/main" val="1440498601"/>
      </p:ext>
    </p:extLst>
  </p:cSld>
  <p:clrMapOvr>
    <a:masterClrMapping/>
  </p:clrMapOvr>
  <p:extLst>
    <p:ext uri="{DCECCB84-F9BA-43D5-87BE-67443E8EF086}">
      <p15:sldGuideLst xmlns:p15="http://schemas.microsoft.com/office/powerpoint/2012/main">
        <p15:guide id="1" pos="3840">
          <p15:clr>
            <a:srgbClr val="FBAE40"/>
          </p15:clr>
        </p15:guide>
        <p15:guide id="2" pos="394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ight 1">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6" name="Graphic 15">
            <a:extLst>
              <a:ext uri="{FF2B5EF4-FFF2-40B4-BE49-F238E27FC236}">
                <a16:creationId xmlns:a16="http://schemas.microsoft.com/office/drawing/2014/main" id="{8F218BD1-1E6E-ED33-E8E4-D0488A76BC66}"/>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9055100" y="5499488"/>
            <a:ext cx="2844000" cy="1050341"/>
          </a:xfrm>
          <a:prstGeom prst="rect">
            <a:avLst/>
          </a:prstGeom>
        </p:spPr>
      </p:pic>
      <p:pic>
        <p:nvPicPr>
          <p:cNvPr id="53" name="Graphic 52">
            <a:extLst>
              <a:ext uri="{FF2B5EF4-FFF2-40B4-BE49-F238E27FC236}">
                <a16:creationId xmlns:a16="http://schemas.microsoft.com/office/drawing/2014/main" id="{F007A273-AFA2-0A2B-A487-257701F4EFA9}"/>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414158" y="987137"/>
            <a:ext cx="0" cy="0"/>
          </a:xfrm>
          <a:prstGeom prst="rect">
            <a:avLst/>
          </a:prstGeom>
        </p:spPr>
      </p:pic>
      <p:sp>
        <p:nvSpPr>
          <p:cNvPr id="74" name="Title 1">
            <a:extLst>
              <a:ext uri="{FF2B5EF4-FFF2-40B4-BE49-F238E27FC236}">
                <a16:creationId xmlns:a16="http://schemas.microsoft.com/office/drawing/2014/main" id="{8DD3CCE9-0029-AB83-4C14-762A0440611B}"/>
              </a:ext>
            </a:extLst>
          </p:cNvPr>
          <p:cNvSpPr>
            <a:spLocks noGrp="1"/>
          </p:cNvSpPr>
          <p:nvPr>
            <p:ph type="title" hasCustomPrompt="1"/>
          </p:nvPr>
        </p:nvSpPr>
        <p:spPr>
          <a:xfrm>
            <a:off x="565150" y="1093933"/>
            <a:ext cx="6230097" cy="1717200"/>
          </a:xfrm>
          <a:noFill/>
          <a:ln w="60325">
            <a:noFill/>
          </a:ln>
        </p:spPr>
        <p:txBody>
          <a:bodyPr lIns="36000" tIns="216000" rIns="36000" bIns="216000">
            <a:noAutofit/>
          </a:bodyPr>
          <a:lstStyle>
            <a:lvl1pPr>
              <a:defRPr>
                <a:ln>
                  <a:noFill/>
                </a:ln>
                <a:solidFill>
                  <a:schemeClr val="bg1"/>
                </a:solidFill>
              </a:defRPr>
            </a:lvl1pPr>
          </a:lstStyle>
          <a:p>
            <a:r>
              <a:rPr lang="en-GB" dirty="0"/>
              <a:t>Presentation </a:t>
            </a:r>
            <a:br>
              <a:rPr lang="en-GB" dirty="0"/>
            </a:br>
            <a:r>
              <a:rPr lang="en-GB" dirty="0"/>
              <a:t>Title Here</a:t>
            </a:r>
            <a:endParaRPr lang="en-US" dirty="0"/>
          </a:p>
        </p:txBody>
      </p:sp>
      <p:sp>
        <p:nvSpPr>
          <p:cNvPr id="36" name="Text Placeholder 35">
            <a:extLst>
              <a:ext uri="{FF2B5EF4-FFF2-40B4-BE49-F238E27FC236}">
                <a16:creationId xmlns:a16="http://schemas.microsoft.com/office/drawing/2014/main" id="{5181C149-3768-D5B6-A45B-3C26CDFFD69E}"/>
              </a:ext>
            </a:extLst>
          </p:cNvPr>
          <p:cNvSpPr>
            <a:spLocks noGrp="1"/>
          </p:cNvSpPr>
          <p:nvPr>
            <p:ph type="body" sz="quarter" idx="11" hasCustomPrompt="1"/>
          </p:nvPr>
        </p:nvSpPr>
        <p:spPr>
          <a:xfrm>
            <a:off x="474384" y="6202997"/>
            <a:ext cx="4114800" cy="365125"/>
          </a:xfrm>
        </p:spPr>
        <p:txBody>
          <a:bodyPr>
            <a:normAutofit/>
          </a:bodyPr>
          <a:lstStyle>
            <a:lvl1pPr marL="0" indent="0">
              <a:buNone/>
              <a:defRPr sz="1100" b="1">
                <a:solidFill>
                  <a:schemeClr val="bg1"/>
                </a:solidFill>
                <a:latin typeface="+mn-lt"/>
              </a:defRPr>
            </a:lvl1pPr>
          </a:lstStyle>
          <a:p>
            <a:pPr lvl="0"/>
            <a:r>
              <a:rPr lang="en-GB" dirty="0"/>
              <a:t>Click to add date</a:t>
            </a:r>
            <a:endParaRPr lang="en-US" dirty="0"/>
          </a:p>
        </p:txBody>
      </p:sp>
    </p:spTree>
    <p:extLst>
      <p:ext uri="{BB962C8B-B14F-4D97-AF65-F5344CB8AC3E}">
        <p14:creationId xmlns:p14="http://schemas.microsoft.com/office/powerpoint/2010/main" val="4127016285"/>
      </p:ext>
    </p:extLst>
  </p:cSld>
  <p:clrMapOvr>
    <a:masterClrMapping/>
  </p:clrMapOvr>
  <p:extLst>
    <p:ext uri="{DCECCB84-F9BA-43D5-87BE-67443E8EF086}">
      <p15:sldGuideLst xmlns:p15="http://schemas.microsoft.com/office/powerpoint/2012/main">
        <p15:guide id="1" pos="3840">
          <p15:clr>
            <a:srgbClr val="FBAE40"/>
          </p15:clr>
        </p15:guide>
        <p15:guide id="2" pos="394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Dark 1">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6" name="Graphic 15">
            <a:extLst>
              <a:ext uri="{FF2B5EF4-FFF2-40B4-BE49-F238E27FC236}">
                <a16:creationId xmlns:a16="http://schemas.microsoft.com/office/drawing/2014/main" id="{8F218BD1-1E6E-ED33-E8E4-D0488A76BC66}"/>
              </a:ext>
            </a:extLst>
          </p:cNvPr>
          <p:cNvPicPr>
            <a:picLocks noChangeAspect="1"/>
          </p:cNvPicPr>
          <p:nvPr/>
        </p:nvPicPr>
        <p:blipFill>
          <a:blip r:embed="rId3">
            <a:extLst>
              <a:ext uri="{96DAC541-7B7A-43D3-8B79-37D633B846F1}">
                <asvg:svgBlip xmlns:asvg="http://schemas.microsoft.com/office/drawing/2016/SVG/main" r:embed="rId4"/>
              </a:ext>
            </a:extLst>
          </a:blip>
          <a:srcRect/>
          <a:stretch/>
        </p:blipFill>
        <p:spPr>
          <a:xfrm>
            <a:off x="9055100" y="5499488"/>
            <a:ext cx="2844000" cy="1050340"/>
          </a:xfrm>
          <a:prstGeom prst="rect">
            <a:avLst/>
          </a:prstGeom>
        </p:spPr>
      </p:pic>
      <p:pic>
        <p:nvPicPr>
          <p:cNvPr id="53" name="Graphic 52">
            <a:extLst>
              <a:ext uri="{FF2B5EF4-FFF2-40B4-BE49-F238E27FC236}">
                <a16:creationId xmlns:a16="http://schemas.microsoft.com/office/drawing/2014/main" id="{F007A273-AFA2-0A2B-A487-257701F4EFA9}"/>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414158" y="987137"/>
            <a:ext cx="0" cy="0"/>
          </a:xfrm>
          <a:prstGeom prst="rect">
            <a:avLst/>
          </a:prstGeom>
        </p:spPr>
      </p:pic>
      <p:sp>
        <p:nvSpPr>
          <p:cNvPr id="74" name="Title 1">
            <a:extLst>
              <a:ext uri="{FF2B5EF4-FFF2-40B4-BE49-F238E27FC236}">
                <a16:creationId xmlns:a16="http://schemas.microsoft.com/office/drawing/2014/main" id="{8DD3CCE9-0029-AB83-4C14-762A0440611B}"/>
              </a:ext>
            </a:extLst>
          </p:cNvPr>
          <p:cNvSpPr>
            <a:spLocks noGrp="1"/>
          </p:cNvSpPr>
          <p:nvPr>
            <p:ph type="title" hasCustomPrompt="1"/>
          </p:nvPr>
        </p:nvSpPr>
        <p:spPr>
          <a:xfrm>
            <a:off x="565151" y="1095605"/>
            <a:ext cx="6463178" cy="1717200"/>
          </a:xfrm>
          <a:noFill/>
          <a:ln w="60325">
            <a:noFill/>
          </a:ln>
        </p:spPr>
        <p:txBody>
          <a:bodyPr lIns="36000" tIns="216000" rIns="36000" bIns="216000">
            <a:noAutofit/>
          </a:bodyPr>
          <a:lstStyle>
            <a:lvl1pPr>
              <a:defRPr>
                <a:ln>
                  <a:noFill/>
                </a:ln>
                <a:solidFill>
                  <a:schemeClr val="tx1"/>
                </a:solidFill>
              </a:defRPr>
            </a:lvl1pPr>
          </a:lstStyle>
          <a:p>
            <a:r>
              <a:rPr lang="en-GB" dirty="0"/>
              <a:t>Presentation </a:t>
            </a:r>
            <a:br>
              <a:rPr lang="en-GB" dirty="0"/>
            </a:br>
            <a:r>
              <a:rPr lang="en-GB" dirty="0"/>
              <a:t>Title Here</a:t>
            </a:r>
            <a:endParaRPr lang="en-US" dirty="0"/>
          </a:p>
        </p:txBody>
      </p:sp>
      <p:sp>
        <p:nvSpPr>
          <p:cNvPr id="36" name="Text Placeholder 35">
            <a:extLst>
              <a:ext uri="{FF2B5EF4-FFF2-40B4-BE49-F238E27FC236}">
                <a16:creationId xmlns:a16="http://schemas.microsoft.com/office/drawing/2014/main" id="{5181C149-3768-D5B6-A45B-3C26CDFFD69E}"/>
              </a:ext>
            </a:extLst>
          </p:cNvPr>
          <p:cNvSpPr>
            <a:spLocks noGrp="1"/>
          </p:cNvSpPr>
          <p:nvPr>
            <p:ph type="body" sz="quarter" idx="11" hasCustomPrompt="1"/>
          </p:nvPr>
        </p:nvSpPr>
        <p:spPr>
          <a:xfrm>
            <a:off x="474384" y="6202997"/>
            <a:ext cx="4114800" cy="365125"/>
          </a:xfrm>
        </p:spPr>
        <p:txBody>
          <a:bodyPr>
            <a:normAutofit/>
          </a:bodyPr>
          <a:lstStyle>
            <a:lvl1pPr marL="0" indent="0">
              <a:buNone/>
              <a:defRPr sz="1100" b="1" i="0">
                <a:solidFill>
                  <a:schemeClr val="tx1"/>
                </a:solidFill>
                <a:latin typeface="Univers LT Pro 45 Light" panose="020B0403020202020204" pitchFamily="34" charset="77"/>
              </a:defRPr>
            </a:lvl1pPr>
          </a:lstStyle>
          <a:p>
            <a:pPr lvl="0"/>
            <a:r>
              <a:rPr lang="en-GB" dirty="0"/>
              <a:t>Click to add date</a:t>
            </a:r>
            <a:endParaRPr lang="en-US" dirty="0"/>
          </a:p>
        </p:txBody>
      </p:sp>
    </p:spTree>
    <p:extLst>
      <p:ext uri="{BB962C8B-B14F-4D97-AF65-F5344CB8AC3E}">
        <p14:creationId xmlns:p14="http://schemas.microsoft.com/office/powerpoint/2010/main" val="1560543086"/>
      </p:ext>
    </p:extLst>
  </p:cSld>
  <p:clrMapOvr>
    <a:masterClrMapping/>
  </p:clrMapOvr>
  <p:extLst>
    <p:ext uri="{DCECCB84-F9BA-43D5-87BE-67443E8EF086}">
      <p15:sldGuideLst xmlns:p15="http://schemas.microsoft.com/office/powerpoint/2012/main">
        <p15:guide id="1" pos="3840">
          <p15:clr>
            <a:srgbClr val="FBAE40"/>
          </p15:clr>
        </p15:guide>
        <p15:guide id="2" pos="394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Agenda Title Bars">
    <p:bg>
      <p:bgPr>
        <a:solidFill>
          <a:schemeClr val="bg1"/>
        </a:solidFill>
        <a:effectLst/>
      </p:bgPr>
    </p:bg>
    <p:spTree>
      <p:nvGrpSpPr>
        <p:cNvPr id="1" name=""/>
        <p:cNvGrpSpPr/>
        <p:nvPr/>
      </p:nvGrpSpPr>
      <p:grpSpPr>
        <a:xfrm>
          <a:off x="0" y="0"/>
          <a:ext cx="0" cy="0"/>
          <a:chOff x="0" y="0"/>
          <a:chExt cx="0" cy="0"/>
        </a:xfrm>
      </p:grpSpPr>
      <p:pic>
        <p:nvPicPr>
          <p:cNvPr id="59" name="Graphic 58">
            <a:extLst>
              <a:ext uri="{FF2B5EF4-FFF2-40B4-BE49-F238E27FC236}">
                <a16:creationId xmlns:a16="http://schemas.microsoft.com/office/drawing/2014/main" id="{7FA1E89B-5D4B-CA00-18E0-45A887A1F831}"/>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729" r="1801"/>
          <a:stretch/>
        </p:blipFill>
        <p:spPr>
          <a:xfrm>
            <a:off x="565149" y="1011134"/>
            <a:ext cx="5615756" cy="75600"/>
          </a:xfrm>
          <a:prstGeom prst="rect">
            <a:avLst/>
          </a:prstGeom>
        </p:spPr>
      </p:pic>
      <p:pic>
        <p:nvPicPr>
          <p:cNvPr id="6" name="Graphic 5">
            <a:extLst>
              <a:ext uri="{FF2B5EF4-FFF2-40B4-BE49-F238E27FC236}">
                <a16:creationId xmlns:a16="http://schemas.microsoft.com/office/drawing/2014/main" id="{87B528F8-D99D-C0D9-FEFB-8CABF894A95C}"/>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729" r="1801"/>
          <a:stretch/>
        </p:blipFill>
        <p:spPr>
          <a:xfrm>
            <a:off x="565149" y="1654175"/>
            <a:ext cx="5615756" cy="75600"/>
          </a:xfrm>
          <a:prstGeom prst="rect">
            <a:avLst/>
          </a:prstGeom>
        </p:spPr>
      </p:pic>
    </p:spTree>
    <p:extLst>
      <p:ext uri="{BB962C8B-B14F-4D97-AF65-F5344CB8AC3E}">
        <p14:creationId xmlns:p14="http://schemas.microsoft.com/office/powerpoint/2010/main" val="269128664"/>
      </p:ext>
    </p:extLst>
  </p:cSld>
  <p:clrMapOvr>
    <a:masterClrMapping/>
  </p:clrMapOvr>
  <p:extLst>
    <p:ext uri="{DCECCB84-F9BA-43D5-87BE-67443E8EF086}">
      <p15:sldGuideLst xmlns:p15="http://schemas.microsoft.com/office/powerpoint/2012/main">
        <p15:guide id="1" pos="3840">
          <p15:clr>
            <a:srgbClr val="FBAE40"/>
          </p15:clr>
        </p15:guide>
        <p15:guide id="2" pos="39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Light 1">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6" name="Graphic 15">
            <a:extLst>
              <a:ext uri="{FF2B5EF4-FFF2-40B4-BE49-F238E27FC236}">
                <a16:creationId xmlns:a16="http://schemas.microsoft.com/office/drawing/2014/main" id="{8F218BD1-1E6E-ED33-E8E4-D0488A76BC66}"/>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9991112" y="5908675"/>
            <a:ext cx="1985890" cy="733425"/>
          </a:xfrm>
          <a:prstGeom prst="rect">
            <a:avLst/>
          </a:prstGeom>
        </p:spPr>
      </p:pic>
      <p:sp>
        <p:nvSpPr>
          <p:cNvPr id="74" name="Title 1">
            <a:extLst>
              <a:ext uri="{FF2B5EF4-FFF2-40B4-BE49-F238E27FC236}">
                <a16:creationId xmlns:a16="http://schemas.microsoft.com/office/drawing/2014/main" id="{8DD3CCE9-0029-AB83-4C14-762A0440611B}"/>
              </a:ext>
            </a:extLst>
          </p:cNvPr>
          <p:cNvSpPr>
            <a:spLocks noGrp="1"/>
          </p:cNvSpPr>
          <p:nvPr>
            <p:ph type="title" hasCustomPrompt="1"/>
          </p:nvPr>
        </p:nvSpPr>
        <p:spPr>
          <a:xfrm>
            <a:off x="565149" y="1086736"/>
            <a:ext cx="3890310" cy="567440"/>
          </a:xfrm>
          <a:noFill/>
          <a:ln w="60325">
            <a:noFill/>
          </a:ln>
        </p:spPr>
        <p:txBody>
          <a:bodyPr lIns="36000" tIns="108000" rIns="36000" bIns="108000">
            <a:noAutofit/>
          </a:bodyPr>
          <a:lstStyle>
            <a:lvl1pPr>
              <a:lnSpc>
                <a:spcPts val="3900"/>
              </a:lnSpc>
              <a:defRPr sz="4400">
                <a:ln>
                  <a:noFill/>
                </a:ln>
                <a:solidFill>
                  <a:schemeClr val="bg1"/>
                </a:solidFill>
              </a:defRPr>
            </a:lvl1pPr>
          </a:lstStyle>
          <a:p>
            <a:r>
              <a:rPr lang="en-GB" dirty="0"/>
              <a:t>AGENDA</a:t>
            </a:r>
            <a:endParaRPr lang="en-US" dirty="0"/>
          </a:p>
        </p:txBody>
      </p:sp>
      <p:sp>
        <p:nvSpPr>
          <p:cNvPr id="8" name="Text Placeholder 7">
            <a:extLst>
              <a:ext uri="{FF2B5EF4-FFF2-40B4-BE49-F238E27FC236}">
                <a16:creationId xmlns:a16="http://schemas.microsoft.com/office/drawing/2014/main" id="{8102907D-DF33-45F1-4DD2-78E50C8E3FB3}"/>
              </a:ext>
            </a:extLst>
          </p:cNvPr>
          <p:cNvSpPr>
            <a:spLocks noGrp="1"/>
          </p:cNvSpPr>
          <p:nvPr>
            <p:ph type="body" sz="quarter" idx="10" hasCustomPrompt="1"/>
          </p:nvPr>
        </p:nvSpPr>
        <p:spPr>
          <a:xfrm>
            <a:off x="565149" y="2578454"/>
            <a:ext cx="3295650" cy="2800350"/>
          </a:xfrm>
        </p:spPr>
        <p:txBody>
          <a:bodyPr lIns="36000" tIns="0">
            <a:normAutofit/>
          </a:bodyPr>
          <a:lstStyle>
            <a:lvl1pPr marL="0" indent="0">
              <a:lnSpc>
                <a:spcPts val="2150"/>
              </a:lnSpc>
              <a:buNone/>
              <a:defRPr sz="1800" b="1" i="0">
                <a:solidFill>
                  <a:schemeClr val="bg1"/>
                </a:solidFill>
                <a:latin typeface="Univers LT Pro 45 Light" panose="020B0403020202020204" pitchFamily="34" charset="77"/>
                <a:cs typeface="Arial" panose="020B0604020202020204" pitchFamily="34" charset="0"/>
              </a:defRPr>
            </a:lvl1pPr>
          </a:lstStyle>
          <a:p>
            <a:pPr lvl="0"/>
            <a:r>
              <a:rPr lang="en-US" dirty="0" err="1"/>
              <a:t>Debitint</a:t>
            </a:r>
            <a:r>
              <a:rPr lang="en-US" dirty="0"/>
              <a:t> </a:t>
            </a:r>
            <a:r>
              <a:rPr lang="en-US" dirty="0" err="1"/>
              <a:t>quuntiur</a:t>
            </a:r>
            <a:endParaRPr lang="en-US" dirty="0"/>
          </a:p>
          <a:p>
            <a:pPr lvl="0"/>
            <a:r>
              <a:rPr lang="en-US" dirty="0" err="1"/>
              <a:t>Quia</a:t>
            </a:r>
            <a:r>
              <a:rPr lang="en-US" dirty="0"/>
              <a:t> </a:t>
            </a:r>
            <a:r>
              <a:rPr lang="en-US" dirty="0" err="1"/>
              <a:t>nestio</a:t>
            </a:r>
            <a:r>
              <a:rPr lang="en-US" dirty="0"/>
              <a:t> debit </a:t>
            </a:r>
          </a:p>
          <a:p>
            <a:pPr lvl="0"/>
            <a:r>
              <a:rPr lang="en-US" dirty="0" err="1"/>
              <a:t>Lacersperum</a:t>
            </a:r>
            <a:r>
              <a:rPr lang="en-US" dirty="0"/>
              <a:t> </a:t>
            </a:r>
            <a:r>
              <a:rPr lang="en-US" dirty="0" err="1"/>
              <a:t>apel</a:t>
            </a:r>
            <a:endParaRPr lang="en-US" dirty="0"/>
          </a:p>
          <a:p>
            <a:pPr lvl="0"/>
            <a:r>
              <a:rPr lang="en-US" dirty="0" err="1"/>
              <a:t>Similiquis</a:t>
            </a:r>
            <a:r>
              <a:rPr lang="en-US" dirty="0"/>
              <a:t> </a:t>
            </a:r>
            <a:r>
              <a:rPr lang="en-US" dirty="0" err="1"/>
              <a:t>doluptatis</a:t>
            </a:r>
            <a:r>
              <a:rPr lang="en-US" dirty="0"/>
              <a:t> </a:t>
            </a:r>
          </a:p>
          <a:p>
            <a:pPr lvl="0"/>
            <a:r>
              <a:rPr lang="en-US" dirty="0" err="1"/>
              <a:t>Aliam</a:t>
            </a:r>
            <a:r>
              <a:rPr lang="en-US" dirty="0"/>
              <a:t> </a:t>
            </a:r>
            <a:r>
              <a:rPr lang="en-US" dirty="0" err="1"/>
              <a:t>faciat</a:t>
            </a:r>
            <a:r>
              <a:rPr lang="en-US" dirty="0"/>
              <a:t> dem </a:t>
            </a:r>
          </a:p>
          <a:p>
            <a:pPr lvl="0"/>
            <a:r>
              <a:rPr lang="en-US" dirty="0" err="1"/>
              <a:t>Officimperum</a:t>
            </a:r>
            <a:r>
              <a:rPr lang="en-US" dirty="0"/>
              <a:t> sunt</a:t>
            </a:r>
          </a:p>
          <a:p>
            <a:pPr lvl="0"/>
            <a:r>
              <a:rPr lang="en-US" dirty="0" err="1"/>
              <a:t>Doluptatis</a:t>
            </a:r>
            <a:r>
              <a:rPr lang="en-US" dirty="0"/>
              <a:t> </a:t>
            </a:r>
            <a:r>
              <a:rPr lang="en-US" dirty="0" err="1"/>
              <a:t>illuptatiur</a:t>
            </a:r>
            <a:r>
              <a:rPr lang="en-US" dirty="0"/>
              <a:t>? </a:t>
            </a:r>
          </a:p>
        </p:txBody>
      </p:sp>
    </p:spTree>
    <p:extLst>
      <p:ext uri="{BB962C8B-B14F-4D97-AF65-F5344CB8AC3E}">
        <p14:creationId xmlns:p14="http://schemas.microsoft.com/office/powerpoint/2010/main" val="523947597"/>
      </p:ext>
    </p:extLst>
  </p:cSld>
  <p:clrMapOvr>
    <a:masterClrMapping/>
  </p:clrMapOvr>
  <p:extLst>
    <p:ext uri="{DCECCB84-F9BA-43D5-87BE-67443E8EF086}">
      <p15:sldGuideLst xmlns:p15="http://schemas.microsoft.com/office/powerpoint/2012/main">
        <p15:guide id="1" pos="3840">
          <p15:clr>
            <a:srgbClr val="FBAE40"/>
          </p15:clr>
        </p15:guide>
        <p15:guide id="2" pos="394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ivider Title Bars">
    <p:bg>
      <p:bgPr>
        <a:solidFill>
          <a:schemeClr val="bg1"/>
        </a:solidFill>
        <a:effectLst/>
      </p:bgPr>
    </p:bg>
    <p:spTree>
      <p:nvGrpSpPr>
        <p:cNvPr id="1" name=""/>
        <p:cNvGrpSpPr/>
        <p:nvPr/>
      </p:nvGrpSpPr>
      <p:grpSpPr>
        <a:xfrm>
          <a:off x="0" y="0"/>
          <a:ext cx="0" cy="0"/>
          <a:chOff x="0" y="0"/>
          <a:chExt cx="0" cy="0"/>
        </a:xfrm>
      </p:grpSpPr>
      <p:pic>
        <p:nvPicPr>
          <p:cNvPr id="59" name="Graphic 58">
            <a:extLst>
              <a:ext uri="{FF2B5EF4-FFF2-40B4-BE49-F238E27FC236}">
                <a16:creationId xmlns:a16="http://schemas.microsoft.com/office/drawing/2014/main" id="{7FA1E89B-5D4B-CA00-18E0-45A887A1F831}"/>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729" r="1801"/>
          <a:stretch/>
        </p:blipFill>
        <p:spPr>
          <a:xfrm>
            <a:off x="565150" y="982333"/>
            <a:ext cx="7487674" cy="100800"/>
          </a:xfrm>
          <a:prstGeom prst="rect">
            <a:avLst/>
          </a:prstGeom>
        </p:spPr>
      </p:pic>
      <p:pic>
        <p:nvPicPr>
          <p:cNvPr id="13" name="Graphic 12">
            <a:extLst>
              <a:ext uri="{FF2B5EF4-FFF2-40B4-BE49-F238E27FC236}">
                <a16:creationId xmlns:a16="http://schemas.microsoft.com/office/drawing/2014/main" id="{B9B837E5-93F1-C625-E1AB-35BB289C9840}"/>
              </a:ext>
            </a:extLst>
          </p:cNvPr>
          <p:cNvPicPr>
            <a:picLocks noChangeAspect="1"/>
          </p:cNvPicPr>
          <p:nvPr userDrawn="1"/>
        </p:nvPicPr>
        <p:blipFill rotWithShape="1">
          <a:blip r:embed="rId2">
            <a:extLst>
              <a:ext uri="{96DAC541-7B7A-43D3-8B79-37D633B846F1}">
                <asvg:svgBlip xmlns:asvg="http://schemas.microsoft.com/office/drawing/2016/SVG/main" r:embed="rId4"/>
              </a:ext>
            </a:extLst>
          </a:blip>
          <a:srcRect l="1729" r="1801"/>
          <a:stretch/>
        </p:blipFill>
        <p:spPr>
          <a:xfrm>
            <a:off x="565149" y="2438400"/>
            <a:ext cx="7487674" cy="100800"/>
          </a:xfrm>
          <a:prstGeom prst="rect">
            <a:avLst/>
          </a:prstGeom>
        </p:spPr>
      </p:pic>
    </p:spTree>
    <p:extLst>
      <p:ext uri="{BB962C8B-B14F-4D97-AF65-F5344CB8AC3E}">
        <p14:creationId xmlns:p14="http://schemas.microsoft.com/office/powerpoint/2010/main" val="2443449883"/>
      </p:ext>
    </p:extLst>
  </p:cSld>
  <p:clrMapOvr>
    <a:masterClrMapping/>
  </p:clrMapOvr>
  <p:extLst>
    <p:ext uri="{DCECCB84-F9BA-43D5-87BE-67443E8EF086}">
      <p15:sldGuideLst xmlns:p15="http://schemas.microsoft.com/office/powerpoint/2012/main">
        <p15:guide id="1" pos="3840">
          <p15:clr>
            <a:srgbClr val="FBAE40"/>
          </p15:clr>
        </p15:guide>
        <p15:guide id="2" pos="394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Light 1">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6" name="Graphic 15">
            <a:extLst>
              <a:ext uri="{FF2B5EF4-FFF2-40B4-BE49-F238E27FC236}">
                <a16:creationId xmlns:a16="http://schemas.microsoft.com/office/drawing/2014/main" id="{8F218BD1-1E6E-ED33-E8E4-D0488A76BC66}"/>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9991112" y="5908675"/>
            <a:ext cx="1985890" cy="733425"/>
          </a:xfrm>
          <a:prstGeom prst="rect">
            <a:avLst/>
          </a:prstGeom>
        </p:spPr>
      </p:pic>
      <p:sp>
        <p:nvSpPr>
          <p:cNvPr id="74" name="Title 1">
            <a:extLst>
              <a:ext uri="{FF2B5EF4-FFF2-40B4-BE49-F238E27FC236}">
                <a16:creationId xmlns:a16="http://schemas.microsoft.com/office/drawing/2014/main" id="{8DD3CCE9-0029-AB83-4C14-762A0440611B}"/>
              </a:ext>
            </a:extLst>
          </p:cNvPr>
          <p:cNvSpPr>
            <a:spLocks noGrp="1"/>
          </p:cNvSpPr>
          <p:nvPr>
            <p:ph type="title" hasCustomPrompt="1"/>
          </p:nvPr>
        </p:nvSpPr>
        <p:spPr>
          <a:xfrm>
            <a:off x="565148" y="1083133"/>
            <a:ext cx="5459133" cy="1355267"/>
          </a:xfrm>
          <a:noFill/>
          <a:ln w="60325">
            <a:noFill/>
          </a:ln>
        </p:spPr>
        <p:txBody>
          <a:bodyPr lIns="36000" tIns="144000" rIns="36000" bIns="144000">
            <a:noAutofit/>
          </a:bodyPr>
          <a:lstStyle>
            <a:lvl1pPr>
              <a:lnSpc>
                <a:spcPts val="5100"/>
              </a:lnSpc>
              <a:defRPr sz="6000">
                <a:ln>
                  <a:noFill/>
                </a:ln>
                <a:solidFill>
                  <a:schemeClr val="bg1"/>
                </a:solidFill>
              </a:defRPr>
            </a:lvl1pPr>
          </a:lstStyle>
          <a:p>
            <a:r>
              <a:rPr lang="en-GB" dirty="0"/>
              <a:t>Divider page </a:t>
            </a:r>
            <a:br>
              <a:rPr lang="en-GB" dirty="0"/>
            </a:br>
            <a:r>
              <a:rPr lang="en-GB" dirty="0"/>
              <a:t>Title Here</a:t>
            </a:r>
            <a:endParaRPr lang="en-US" dirty="0"/>
          </a:p>
        </p:txBody>
      </p:sp>
    </p:spTree>
    <p:extLst>
      <p:ext uri="{BB962C8B-B14F-4D97-AF65-F5344CB8AC3E}">
        <p14:creationId xmlns:p14="http://schemas.microsoft.com/office/powerpoint/2010/main" val="3904896876"/>
      </p:ext>
    </p:extLst>
  </p:cSld>
  <p:clrMapOvr>
    <a:masterClrMapping/>
  </p:clrMapOvr>
  <p:extLst>
    <p:ext uri="{DCECCB84-F9BA-43D5-87BE-67443E8EF086}">
      <p15:sldGuideLst xmlns:p15="http://schemas.microsoft.com/office/powerpoint/2012/main">
        <p15:guide id="1" pos="3840">
          <p15:clr>
            <a:srgbClr val="FBAE40"/>
          </p15:clr>
        </p15:guide>
        <p15:guide id="2" pos="394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Dark 1">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pic>
        <p:nvPicPr>
          <p:cNvPr id="16" name="Graphic 15">
            <a:extLst>
              <a:ext uri="{FF2B5EF4-FFF2-40B4-BE49-F238E27FC236}">
                <a16:creationId xmlns:a16="http://schemas.microsoft.com/office/drawing/2014/main" id="{8F218BD1-1E6E-ED33-E8E4-D0488A76BC66}"/>
              </a:ext>
            </a:extLst>
          </p:cNvPr>
          <p:cNvPicPr>
            <a:picLocks noChangeAspect="1"/>
          </p:cNvPicPr>
          <p:nvPr userDrawn="1"/>
        </p:nvPicPr>
        <p:blipFill>
          <a:blip r:embed="rId3">
            <a:extLst>
              <a:ext uri="{96DAC541-7B7A-43D3-8B79-37D633B846F1}">
                <asvg:svgBlip xmlns:asvg="http://schemas.microsoft.com/office/drawing/2016/SVG/main" r:embed="rId4"/>
              </a:ext>
            </a:extLst>
          </a:blip>
          <a:srcRect/>
          <a:stretch/>
        </p:blipFill>
        <p:spPr>
          <a:xfrm>
            <a:off x="9991112" y="5908675"/>
            <a:ext cx="1985889" cy="733425"/>
          </a:xfrm>
          <a:prstGeom prst="rect">
            <a:avLst/>
          </a:prstGeom>
        </p:spPr>
      </p:pic>
      <p:sp>
        <p:nvSpPr>
          <p:cNvPr id="74" name="Title 1">
            <a:extLst>
              <a:ext uri="{FF2B5EF4-FFF2-40B4-BE49-F238E27FC236}">
                <a16:creationId xmlns:a16="http://schemas.microsoft.com/office/drawing/2014/main" id="{8DD3CCE9-0029-AB83-4C14-762A0440611B}"/>
              </a:ext>
            </a:extLst>
          </p:cNvPr>
          <p:cNvSpPr>
            <a:spLocks noGrp="1"/>
          </p:cNvSpPr>
          <p:nvPr>
            <p:ph type="title" hasCustomPrompt="1"/>
          </p:nvPr>
        </p:nvSpPr>
        <p:spPr>
          <a:xfrm>
            <a:off x="565148" y="1083133"/>
            <a:ext cx="6059769" cy="1355267"/>
          </a:xfrm>
          <a:noFill/>
          <a:ln w="60325">
            <a:noFill/>
          </a:ln>
        </p:spPr>
        <p:txBody>
          <a:bodyPr lIns="36000" tIns="144000" rIns="36000" bIns="144000">
            <a:noAutofit/>
          </a:bodyPr>
          <a:lstStyle>
            <a:lvl1pPr>
              <a:lnSpc>
                <a:spcPts val="5100"/>
              </a:lnSpc>
              <a:defRPr sz="6000">
                <a:ln>
                  <a:noFill/>
                </a:ln>
                <a:solidFill>
                  <a:schemeClr val="tx1"/>
                </a:solidFill>
              </a:defRPr>
            </a:lvl1pPr>
          </a:lstStyle>
          <a:p>
            <a:r>
              <a:rPr lang="en-GB" dirty="0"/>
              <a:t>Divider page </a:t>
            </a:r>
            <a:br>
              <a:rPr lang="en-GB" dirty="0"/>
            </a:br>
            <a:r>
              <a:rPr lang="en-GB" dirty="0"/>
              <a:t>Title Here</a:t>
            </a:r>
            <a:endParaRPr lang="en-US" dirty="0"/>
          </a:p>
        </p:txBody>
      </p:sp>
    </p:spTree>
    <p:extLst>
      <p:ext uri="{BB962C8B-B14F-4D97-AF65-F5344CB8AC3E}">
        <p14:creationId xmlns:p14="http://schemas.microsoft.com/office/powerpoint/2010/main" val="935149521"/>
      </p:ext>
    </p:extLst>
  </p:cSld>
  <p:clrMapOvr>
    <a:masterClrMapping/>
  </p:clrMapOvr>
  <p:extLst>
    <p:ext uri="{DCECCB84-F9BA-43D5-87BE-67443E8EF086}">
      <p15:sldGuideLst xmlns:p15="http://schemas.microsoft.com/office/powerpoint/2012/main">
        <p15:guide id="1" pos="3840">
          <p15:clr>
            <a:srgbClr val="FBAE40"/>
          </p15:clr>
        </p15:guide>
        <p15:guide id="2" pos="394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SUB-DIVIDE Title Bars">
    <p:bg>
      <p:bgPr>
        <a:solidFill>
          <a:schemeClr val="bg1"/>
        </a:solidFill>
        <a:effectLst/>
      </p:bgPr>
    </p:bg>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0BFFA43E-987E-63C3-B74F-065BA728004B}"/>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729" r="1801"/>
          <a:stretch/>
        </p:blipFill>
        <p:spPr>
          <a:xfrm>
            <a:off x="565149" y="3734190"/>
            <a:ext cx="7487674" cy="100800"/>
          </a:xfrm>
          <a:prstGeom prst="rect">
            <a:avLst/>
          </a:prstGeom>
        </p:spPr>
      </p:pic>
      <p:pic>
        <p:nvPicPr>
          <p:cNvPr id="9" name="Graphic 8">
            <a:extLst>
              <a:ext uri="{FF2B5EF4-FFF2-40B4-BE49-F238E27FC236}">
                <a16:creationId xmlns:a16="http://schemas.microsoft.com/office/drawing/2014/main" id="{DD20180C-2414-07AF-43DF-8E4FE10C65BD}"/>
              </a:ext>
            </a:extLst>
          </p:cNvPr>
          <p:cNvPicPr>
            <a:picLocks noChangeAspect="1"/>
          </p:cNvPicPr>
          <p:nvPr userDrawn="1"/>
        </p:nvPicPr>
        <p:blipFill rotWithShape="1">
          <a:blip r:embed="rId2">
            <a:extLst>
              <a:ext uri="{96DAC541-7B7A-43D3-8B79-37D633B846F1}">
                <asvg:svgBlip xmlns:asvg="http://schemas.microsoft.com/office/drawing/2016/SVG/main" r:embed="rId4"/>
              </a:ext>
            </a:extLst>
          </a:blip>
          <a:srcRect l="1729" r="1801"/>
          <a:stretch/>
        </p:blipFill>
        <p:spPr>
          <a:xfrm>
            <a:off x="565150" y="982333"/>
            <a:ext cx="7487674" cy="100800"/>
          </a:xfrm>
          <a:prstGeom prst="rect">
            <a:avLst/>
          </a:prstGeom>
        </p:spPr>
      </p:pic>
    </p:spTree>
    <p:extLst>
      <p:ext uri="{BB962C8B-B14F-4D97-AF65-F5344CB8AC3E}">
        <p14:creationId xmlns:p14="http://schemas.microsoft.com/office/powerpoint/2010/main" val="2119648124"/>
      </p:ext>
    </p:extLst>
  </p:cSld>
  <p:clrMapOvr>
    <a:masterClrMapping/>
  </p:clrMapOvr>
  <p:extLst>
    <p:ext uri="{DCECCB84-F9BA-43D5-87BE-67443E8EF086}">
      <p15:sldGuideLst xmlns:p15="http://schemas.microsoft.com/office/powerpoint/2012/main">
        <p15:guide id="1" pos="3840">
          <p15:clr>
            <a:srgbClr val="FBAE40"/>
          </p15:clr>
        </p15:guide>
        <p15:guide id="2" pos="3940">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Light - Sag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6" name="Graphic 15">
            <a:extLst>
              <a:ext uri="{FF2B5EF4-FFF2-40B4-BE49-F238E27FC236}">
                <a16:creationId xmlns:a16="http://schemas.microsoft.com/office/drawing/2014/main" id="{8F218BD1-1E6E-ED33-E8E4-D0488A76BC66}"/>
              </a:ext>
            </a:extLst>
          </p:cNvPr>
          <p:cNvPicPr>
            <a:picLocks noChangeAspect="1"/>
          </p:cNvPicPr>
          <p:nvPr userDrawn="1"/>
        </p:nvPicPr>
        <p:blipFill>
          <a:blip r:embed="rId3">
            <a:extLst>
              <a:ext uri="{96DAC541-7B7A-43D3-8B79-37D633B846F1}">
                <asvg:svgBlip xmlns:asvg="http://schemas.microsoft.com/office/drawing/2016/SVG/main" r:embed="rId4"/>
              </a:ext>
            </a:extLst>
          </a:blip>
          <a:srcRect/>
          <a:stretch/>
        </p:blipFill>
        <p:spPr>
          <a:xfrm>
            <a:off x="9991112" y="5908675"/>
            <a:ext cx="1985889" cy="733425"/>
          </a:xfrm>
          <a:prstGeom prst="rect">
            <a:avLst/>
          </a:prstGeom>
        </p:spPr>
      </p:pic>
      <p:sp>
        <p:nvSpPr>
          <p:cNvPr id="2" name="Title 1">
            <a:extLst>
              <a:ext uri="{FF2B5EF4-FFF2-40B4-BE49-F238E27FC236}">
                <a16:creationId xmlns:a16="http://schemas.microsoft.com/office/drawing/2014/main" id="{057F9349-9A50-96F5-6272-BDB827223400}"/>
              </a:ext>
            </a:extLst>
          </p:cNvPr>
          <p:cNvSpPr>
            <a:spLocks noGrp="1"/>
          </p:cNvSpPr>
          <p:nvPr>
            <p:ph type="title" hasCustomPrompt="1"/>
          </p:nvPr>
        </p:nvSpPr>
        <p:spPr>
          <a:xfrm>
            <a:off x="565148" y="1083133"/>
            <a:ext cx="7405371" cy="2651057"/>
          </a:xfrm>
          <a:noFill/>
          <a:ln w="60325">
            <a:noFill/>
          </a:ln>
        </p:spPr>
        <p:txBody>
          <a:bodyPr lIns="36000" tIns="144000" rIns="36000" bIns="144000">
            <a:noAutofit/>
          </a:bodyPr>
          <a:lstStyle>
            <a:lvl1pPr>
              <a:lnSpc>
                <a:spcPts val="5100"/>
              </a:lnSpc>
              <a:defRPr sz="6000">
                <a:ln>
                  <a:noFill/>
                </a:ln>
                <a:solidFill>
                  <a:schemeClr val="bg1"/>
                </a:solidFill>
              </a:defRPr>
            </a:lvl1pPr>
          </a:lstStyle>
          <a:p>
            <a:r>
              <a:rPr lang="en-GB" dirty="0"/>
              <a:t>USE THIS PAGE  </a:t>
            </a:r>
            <a:br>
              <a:rPr lang="en-GB" dirty="0"/>
            </a:br>
            <a:r>
              <a:rPr lang="en-GB" dirty="0"/>
              <a:t>TO SUB-DIVIDE  </a:t>
            </a:r>
            <a:br>
              <a:rPr lang="en-GB" dirty="0"/>
            </a:br>
            <a:r>
              <a:rPr lang="en-GB" dirty="0"/>
              <a:t>SECTIONS BETWEEN  </a:t>
            </a:r>
            <a:br>
              <a:rPr lang="en-GB" dirty="0"/>
            </a:br>
            <a:r>
              <a:rPr lang="en-GB" dirty="0"/>
              <a:t>THE MAIN DIVIDERS</a:t>
            </a:r>
            <a:endParaRPr lang="en-US" dirty="0"/>
          </a:p>
        </p:txBody>
      </p:sp>
    </p:spTree>
    <p:extLst>
      <p:ext uri="{BB962C8B-B14F-4D97-AF65-F5344CB8AC3E}">
        <p14:creationId xmlns:p14="http://schemas.microsoft.com/office/powerpoint/2010/main" val="1274332375"/>
      </p:ext>
    </p:extLst>
  </p:cSld>
  <p:clrMapOvr>
    <a:masterClrMapping/>
  </p:clrMapOvr>
  <p:extLst>
    <p:ext uri="{DCECCB84-F9BA-43D5-87BE-67443E8EF086}">
      <p15:sldGuideLst xmlns:p15="http://schemas.microsoft.com/office/powerpoint/2012/main">
        <p15:guide id="1" pos="3840">
          <p15:clr>
            <a:srgbClr val="FBAE40"/>
          </p15:clr>
        </p15:guide>
        <p15:guide id="2" pos="394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Light 2 - Earth">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6" name="Graphic 15">
            <a:extLst>
              <a:ext uri="{FF2B5EF4-FFF2-40B4-BE49-F238E27FC236}">
                <a16:creationId xmlns:a16="http://schemas.microsoft.com/office/drawing/2014/main" id="{8F218BD1-1E6E-ED33-E8E4-D0488A76BC66}"/>
              </a:ext>
            </a:extLst>
          </p:cNvPr>
          <p:cNvPicPr>
            <a:picLocks noChangeAspect="1"/>
          </p:cNvPicPr>
          <p:nvPr userDrawn="1"/>
        </p:nvPicPr>
        <p:blipFill>
          <a:blip r:embed="rId3">
            <a:extLst>
              <a:ext uri="{96DAC541-7B7A-43D3-8B79-37D633B846F1}">
                <asvg:svgBlip xmlns:asvg="http://schemas.microsoft.com/office/drawing/2016/SVG/main" r:embed="rId4"/>
              </a:ext>
            </a:extLst>
          </a:blip>
          <a:srcRect/>
          <a:stretch/>
        </p:blipFill>
        <p:spPr>
          <a:xfrm>
            <a:off x="9991112" y="5908675"/>
            <a:ext cx="1985889" cy="733425"/>
          </a:xfrm>
          <a:prstGeom prst="rect">
            <a:avLst/>
          </a:prstGeom>
        </p:spPr>
      </p:pic>
      <p:sp>
        <p:nvSpPr>
          <p:cNvPr id="2" name="Title 1">
            <a:extLst>
              <a:ext uri="{FF2B5EF4-FFF2-40B4-BE49-F238E27FC236}">
                <a16:creationId xmlns:a16="http://schemas.microsoft.com/office/drawing/2014/main" id="{057F9349-9A50-96F5-6272-BDB827223400}"/>
              </a:ext>
            </a:extLst>
          </p:cNvPr>
          <p:cNvSpPr>
            <a:spLocks noGrp="1"/>
          </p:cNvSpPr>
          <p:nvPr>
            <p:ph type="title" hasCustomPrompt="1"/>
          </p:nvPr>
        </p:nvSpPr>
        <p:spPr>
          <a:xfrm>
            <a:off x="565148" y="1083133"/>
            <a:ext cx="7664451" cy="2651057"/>
          </a:xfrm>
          <a:noFill/>
          <a:ln w="60325">
            <a:noFill/>
          </a:ln>
        </p:spPr>
        <p:txBody>
          <a:bodyPr lIns="36000" tIns="144000" rIns="36000" bIns="144000">
            <a:noAutofit/>
          </a:bodyPr>
          <a:lstStyle>
            <a:lvl1pPr>
              <a:lnSpc>
                <a:spcPts val="5100"/>
              </a:lnSpc>
              <a:defRPr sz="6000">
                <a:ln>
                  <a:noFill/>
                </a:ln>
                <a:solidFill>
                  <a:schemeClr val="bg1"/>
                </a:solidFill>
              </a:defRPr>
            </a:lvl1pPr>
          </a:lstStyle>
          <a:p>
            <a:r>
              <a:rPr lang="en-GB" dirty="0"/>
              <a:t>USE THIS PAGE  </a:t>
            </a:r>
            <a:br>
              <a:rPr lang="en-GB" dirty="0"/>
            </a:br>
            <a:r>
              <a:rPr lang="en-GB" dirty="0"/>
              <a:t>TO SUB-DIVIDE  </a:t>
            </a:r>
            <a:br>
              <a:rPr lang="en-GB" dirty="0"/>
            </a:br>
            <a:r>
              <a:rPr lang="en-GB" dirty="0"/>
              <a:t>SECTIONS BETWEEN  </a:t>
            </a:r>
            <a:br>
              <a:rPr lang="en-GB" dirty="0"/>
            </a:br>
            <a:r>
              <a:rPr lang="en-GB" dirty="0"/>
              <a:t>THE MAIN DIVIDERS</a:t>
            </a:r>
            <a:endParaRPr lang="en-US" dirty="0"/>
          </a:p>
        </p:txBody>
      </p:sp>
    </p:spTree>
    <p:extLst>
      <p:ext uri="{BB962C8B-B14F-4D97-AF65-F5344CB8AC3E}">
        <p14:creationId xmlns:p14="http://schemas.microsoft.com/office/powerpoint/2010/main" val="3959428563"/>
      </p:ext>
    </p:extLst>
  </p:cSld>
  <p:clrMapOvr>
    <a:masterClrMapping/>
  </p:clrMapOvr>
  <p:extLst>
    <p:ext uri="{DCECCB84-F9BA-43D5-87BE-67443E8EF086}">
      <p15:sldGuideLst xmlns:p15="http://schemas.microsoft.com/office/powerpoint/2012/main">
        <p15:guide id="1" pos="3840">
          <p15:clr>
            <a:srgbClr val="FBAE40"/>
          </p15:clr>
        </p15:guide>
        <p15:guide id="2" pos="3940">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Dark - Pearl">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6" name="Graphic 15">
            <a:extLst>
              <a:ext uri="{FF2B5EF4-FFF2-40B4-BE49-F238E27FC236}">
                <a16:creationId xmlns:a16="http://schemas.microsoft.com/office/drawing/2014/main" id="{8F218BD1-1E6E-ED33-E8E4-D0488A76BC66}"/>
              </a:ext>
            </a:extLst>
          </p:cNvPr>
          <p:cNvPicPr>
            <a:picLocks noChangeAspect="1"/>
          </p:cNvPicPr>
          <p:nvPr userDrawn="1"/>
        </p:nvPicPr>
        <p:blipFill>
          <a:blip r:embed="rId3">
            <a:extLst>
              <a:ext uri="{96DAC541-7B7A-43D3-8B79-37D633B846F1}">
                <asvg:svgBlip xmlns:asvg="http://schemas.microsoft.com/office/drawing/2016/SVG/main" r:embed="rId4"/>
              </a:ext>
            </a:extLst>
          </a:blip>
          <a:srcRect/>
          <a:stretch/>
        </p:blipFill>
        <p:spPr>
          <a:xfrm>
            <a:off x="9991112" y="5908675"/>
            <a:ext cx="1985889" cy="733425"/>
          </a:xfrm>
          <a:prstGeom prst="rect">
            <a:avLst/>
          </a:prstGeom>
        </p:spPr>
      </p:pic>
      <p:sp>
        <p:nvSpPr>
          <p:cNvPr id="2" name="Title 1">
            <a:extLst>
              <a:ext uri="{FF2B5EF4-FFF2-40B4-BE49-F238E27FC236}">
                <a16:creationId xmlns:a16="http://schemas.microsoft.com/office/drawing/2014/main" id="{D4DB5ED8-1749-9898-B9AA-36062BB8BF9A}"/>
              </a:ext>
            </a:extLst>
          </p:cNvPr>
          <p:cNvSpPr>
            <a:spLocks noGrp="1"/>
          </p:cNvSpPr>
          <p:nvPr>
            <p:ph type="title" hasCustomPrompt="1"/>
          </p:nvPr>
        </p:nvSpPr>
        <p:spPr>
          <a:xfrm>
            <a:off x="565149" y="1083133"/>
            <a:ext cx="8152131" cy="2651057"/>
          </a:xfrm>
          <a:noFill/>
          <a:ln w="60325">
            <a:noFill/>
          </a:ln>
        </p:spPr>
        <p:txBody>
          <a:bodyPr lIns="36000" tIns="144000" rIns="36000" bIns="144000">
            <a:noAutofit/>
          </a:bodyPr>
          <a:lstStyle>
            <a:lvl1pPr>
              <a:lnSpc>
                <a:spcPts val="5100"/>
              </a:lnSpc>
              <a:defRPr sz="6000">
                <a:ln>
                  <a:noFill/>
                </a:ln>
                <a:solidFill>
                  <a:schemeClr val="tx1"/>
                </a:solidFill>
              </a:defRPr>
            </a:lvl1pPr>
          </a:lstStyle>
          <a:p>
            <a:r>
              <a:rPr lang="en-GB" dirty="0"/>
              <a:t>USE THIS PAGE  </a:t>
            </a:r>
            <a:br>
              <a:rPr lang="en-GB" dirty="0"/>
            </a:br>
            <a:r>
              <a:rPr lang="en-GB" dirty="0"/>
              <a:t>TO SUB-DIVIDE  </a:t>
            </a:r>
            <a:br>
              <a:rPr lang="en-GB" dirty="0"/>
            </a:br>
            <a:r>
              <a:rPr lang="en-GB" dirty="0"/>
              <a:t>SECTIONS BETWEEN  </a:t>
            </a:r>
            <a:br>
              <a:rPr lang="en-GB" dirty="0"/>
            </a:br>
            <a:r>
              <a:rPr lang="en-GB" dirty="0"/>
              <a:t>THE MAIN DIVIDERS</a:t>
            </a:r>
            <a:endParaRPr lang="en-US" dirty="0"/>
          </a:p>
        </p:txBody>
      </p:sp>
    </p:spTree>
    <p:extLst>
      <p:ext uri="{BB962C8B-B14F-4D97-AF65-F5344CB8AC3E}">
        <p14:creationId xmlns:p14="http://schemas.microsoft.com/office/powerpoint/2010/main" val="2378609992"/>
      </p:ext>
    </p:extLst>
  </p:cSld>
  <p:clrMapOvr>
    <a:masterClrMapping/>
  </p:clrMapOvr>
  <p:extLst>
    <p:ext uri="{DCECCB84-F9BA-43D5-87BE-67443E8EF086}">
      <p15:sldGuideLst xmlns:p15="http://schemas.microsoft.com/office/powerpoint/2012/main">
        <p15:guide id="1" pos="3840">
          <p15:clr>
            <a:srgbClr val="FBAE40"/>
          </p15:clr>
        </p15:guide>
        <p15:guide id="2" pos="3940">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Dark 2 - Ston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6" name="Graphic 15">
            <a:extLst>
              <a:ext uri="{FF2B5EF4-FFF2-40B4-BE49-F238E27FC236}">
                <a16:creationId xmlns:a16="http://schemas.microsoft.com/office/drawing/2014/main" id="{8F218BD1-1E6E-ED33-E8E4-D0488A76BC66}"/>
              </a:ext>
            </a:extLst>
          </p:cNvPr>
          <p:cNvPicPr>
            <a:picLocks noChangeAspect="1"/>
          </p:cNvPicPr>
          <p:nvPr userDrawn="1"/>
        </p:nvPicPr>
        <p:blipFill>
          <a:blip r:embed="rId3">
            <a:extLst>
              <a:ext uri="{96DAC541-7B7A-43D3-8B79-37D633B846F1}">
                <asvg:svgBlip xmlns:asvg="http://schemas.microsoft.com/office/drawing/2016/SVG/main" r:embed="rId4"/>
              </a:ext>
            </a:extLst>
          </a:blip>
          <a:srcRect/>
          <a:stretch/>
        </p:blipFill>
        <p:spPr>
          <a:xfrm>
            <a:off x="9991112" y="5908675"/>
            <a:ext cx="1985889" cy="733425"/>
          </a:xfrm>
          <a:prstGeom prst="rect">
            <a:avLst/>
          </a:prstGeom>
        </p:spPr>
      </p:pic>
      <p:sp>
        <p:nvSpPr>
          <p:cNvPr id="2" name="Title 1">
            <a:extLst>
              <a:ext uri="{FF2B5EF4-FFF2-40B4-BE49-F238E27FC236}">
                <a16:creationId xmlns:a16="http://schemas.microsoft.com/office/drawing/2014/main" id="{D4DB5ED8-1749-9898-B9AA-36062BB8BF9A}"/>
              </a:ext>
            </a:extLst>
          </p:cNvPr>
          <p:cNvSpPr>
            <a:spLocks noGrp="1"/>
          </p:cNvSpPr>
          <p:nvPr>
            <p:ph type="title" hasCustomPrompt="1"/>
          </p:nvPr>
        </p:nvSpPr>
        <p:spPr>
          <a:xfrm>
            <a:off x="565149" y="1083133"/>
            <a:ext cx="7879604" cy="2651057"/>
          </a:xfrm>
          <a:noFill/>
          <a:ln w="60325">
            <a:noFill/>
          </a:ln>
        </p:spPr>
        <p:txBody>
          <a:bodyPr lIns="36000" tIns="144000" rIns="36000" bIns="144000">
            <a:noAutofit/>
          </a:bodyPr>
          <a:lstStyle>
            <a:lvl1pPr>
              <a:lnSpc>
                <a:spcPts val="5100"/>
              </a:lnSpc>
              <a:defRPr sz="6000">
                <a:ln>
                  <a:noFill/>
                </a:ln>
                <a:solidFill>
                  <a:schemeClr val="tx1"/>
                </a:solidFill>
              </a:defRPr>
            </a:lvl1pPr>
          </a:lstStyle>
          <a:p>
            <a:r>
              <a:rPr lang="en-GB" dirty="0"/>
              <a:t>USE THIS PAGE  </a:t>
            </a:r>
            <a:br>
              <a:rPr lang="en-GB" dirty="0"/>
            </a:br>
            <a:r>
              <a:rPr lang="en-GB" dirty="0"/>
              <a:t>TO SUB-DIVIDE  </a:t>
            </a:r>
            <a:br>
              <a:rPr lang="en-GB" dirty="0"/>
            </a:br>
            <a:r>
              <a:rPr lang="en-GB" dirty="0"/>
              <a:t>SECTIONS BETWEEN  </a:t>
            </a:r>
            <a:br>
              <a:rPr lang="en-GB" dirty="0"/>
            </a:br>
            <a:r>
              <a:rPr lang="en-GB" dirty="0"/>
              <a:t>THE MAIN DIVIDERS</a:t>
            </a:r>
            <a:endParaRPr lang="en-US" dirty="0"/>
          </a:p>
        </p:txBody>
      </p:sp>
    </p:spTree>
    <p:extLst>
      <p:ext uri="{BB962C8B-B14F-4D97-AF65-F5344CB8AC3E}">
        <p14:creationId xmlns:p14="http://schemas.microsoft.com/office/powerpoint/2010/main" val="439133629"/>
      </p:ext>
    </p:extLst>
  </p:cSld>
  <p:clrMapOvr>
    <a:masterClrMapping/>
  </p:clrMapOvr>
  <p:extLst>
    <p:ext uri="{DCECCB84-F9BA-43D5-87BE-67443E8EF086}">
      <p15:sldGuideLst xmlns:p15="http://schemas.microsoft.com/office/powerpoint/2012/main">
        <p15:guide id="1" pos="3840">
          <p15:clr>
            <a:srgbClr val="FBAE40"/>
          </p15:clr>
        </p15:guide>
        <p15:guide id="2" pos="394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Dark 3 - Mi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6" name="Graphic 15">
            <a:extLst>
              <a:ext uri="{FF2B5EF4-FFF2-40B4-BE49-F238E27FC236}">
                <a16:creationId xmlns:a16="http://schemas.microsoft.com/office/drawing/2014/main" id="{8F218BD1-1E6E-ED33-E8E4-D0488A76BC66}"/>
              </a:ext>
            </a:extLst>
          </p:cNvPr>
          <p:cNvPicPr>
            <a:picLocks noChangeAspect="1"/>
          </p:cNvPicPr>
          <p:nvPr userDrawn="1"/>
        </p:nvPicPr>
        <p:blipFill>
          <a:blip r:embed="rId3">
            <a:extLst>
              <a:ext uri="{96DAC541-7B7A-43D3-8B79-37D633B846F1}">
                <asvg:svgBlip xmlns:asvg="http://schemas.microsoft.com/office/drawing/2016/SVG/main" r:embed="rId4"/>
              </a:ext>
            </a:extLst>
          </a:blip>
          <a:srcRect/>
          <a:stretch/>
        </p:blipFill>
        <p:spPr>
          <a:xfrm>
            <a:off x="9991112" y="5908675"/>
            <a:ext cx="1985889" cy="733425"/>
          </a:xfrm>
          <a:prstGeom prst="rect">
            <a:avLst/>
          </a:prstGeom>
        </p:spPr>
      </p:pic>
      <p:sp>
        <p:nvSpPr>
          <p:cNvPr id="2" name="Title 1">
            <a:extLst>
              <a:ext uri="{FF2B5EF4-FFF2-40B4-BE49-F238E27FC236}">
                <a16:creationId xmlns:a16="http://schemas.microsoft.com/office/drawing/2014/main" id="{D4DB5ED8-1749-9898-B9AA-36062BB8BF9A}"/>
              </a:ext>
            </a:extLst>
          </p:cNvPr>
          <p:cNvSpPr>
            <a:spLocks noGrp="1"/>
          </p:cNvSpPr>
          <p:nvPr>
            <p:ph type="title" hasCustomPrompt="1"/>
          </p:nvPr>
        </p:nvSpPr>
        <p:spPr>
          <a:xfrm>
            <a:off x="565149" y="1083133"/>
            <a:ext cx="7725411" cy="2651057"/>
          </a:xfrm>
          <a:noFill/>
          <a:ln w="60325">
            <a:noFill/>
          </a:ln>
        </p:spPr>
        <p:txBody>
          <a:bodyPr lIns="36000" tIns="144000" rIns="36000" bIns="144000">
            <a:noAutofit/>
          </a:bodyPr>
          <a:lstStyle>
            <a:lvl1pPr>
              <a:lnSpc>
                <a:spcPts val="5100"/>
              </a:lnSpc>
              <a:defRPr sz="6000">
                <a:ln>
                  <a:noFill/>
                </a:ln>
                <a:solidFill>
                  <a:schemeClr val="tx1"/>
                </a:solidFill>
              </a:defRPr>
            </a:lvl1pPr>
          </a:lstStyle>
          <a:p>
            <a:r>
              <a:rPr lang="en-GB" dirty="0"/>
              <a:t>USE THIS PAGE  </a:t>
            </a:r>
            <a:br>
              <a:rPr lang="en-GB" dirty="0"/>
            </a:br>
            <a:r>
              <a:rPr lang="en-GB" dirty="0"/>
              <a:t>TO SUB-DIVIDE  </a:t>
            </a:r>
            <a:br>
              <a:rPr lang="en-GB" dirty="0"/>
            </a:br>
            <a:r>
              <a:rPr lang="en-GB" dirty="0"/>
              <a:t>SECTIONS BETWEEN  </a:t>
            </a:r>
            <a:br>
              <a:rPr lang="en-GB" dirty="0"/>
            </a:br>
            <a:r>
              <a:rPr lang="en-GB" dirty="0"/>
              <a:t>THE MAIN DIVIDERS</a:t>
            </a:r>
            <a:endParaRPr lang="en-US" dirty="0"/>
          </a:p>
        </p:txBody>
      </p:sp>
    </p:spTree>
    <p:extLst>
      <p:ext uri="{BB962C8B-B14F-4D97-AF65-F5344CB8AC3E}">
        <p14:creationId xmlns:p14="http://schemas.microsoft.com/office/powerpoint/2010/main" val="2698962462"/>
      </p:ext>
    </p:extLst>
  </p:cSld>
  <p:clrMapOvr>
    <a:masterClrMapping/>
  </p:clrMapOvr>
  <p:extLst>
    <p:ext uri="{DCECCB84-F9BA-43D5-87BE-67443E8EF086}">
      <p15:sldGuideLst xmlns:p15="http://schemas.microsoft.com/office/powerpoint/2012/main">
        <p15:guide id="1" pos="3840">
          <p15:clr>
            <a:srgbClr val="FBAE40"/>
          </p15:clr>
        </p15:guide>
        <p15:guide id="2" pos="3940">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Dark 4 - Lim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6" name="Graphic 15">
            <a:extLst>
              <a:ext uri="{FF2B5EF4-FFF2-40B4-BE49-F238E27FC236}">
                <a16:creationId xmlns:a16="http://schemas.microsoft.com/office/drawing/2014/main" id="{8F218BD1-1E6E-ED33-E8E4-D0488A76BC66}"/>
              </a:ext>
            </a:extLst>
          </p:cNvPr>
          <p:cNvPicPr>
            <a:picLocks noChangeAspect="1"/>
          </p:cNvPicPr>
          <p:nvPr userDrawn="1"/>
        </p:nvPicPr>
        <p:blipFill>
          <a:blip r:embed="rId3">
            <a:extLst>
              <a:ext uri="{96DAC541-7B7A-43D3-8B79-37D633B846F1}">
                <asvg:svgBlip xmlns:asvg="http://schemas.microsoft.com/office/drawing/2016/SVG/main" r:embed="rId4"/>
              </a:ext>
            </a:extLst>
          </a:blip>
          <a:srcRect/>
          <a:stretch/>
        </p:blipFill>
        <p:spPr>
          <a:xfrm>
            <a:off x="9991112" y="5908675"/>
            <a:ext cx="1985889" cy="733425"/>
          </a:xfrm>
          <a:prstGeom prst="rect">
            <a:avLst/>
          </a:prstGeom>
        </p:spPr>
      </p:pic>
      <p:sp>
        <p:nvSpPr>
          <p:cNvPr id="2" name="Title 1">
            <a:extLst>
              <a:ext uri="{FF2B5EF4-FFF2-40B4-BE49-F238E27FC236}">
                <a16:creationId xmlns:a16="http://schemas.microsoft.com/office/drawing/2014/main" id="{D4DB5ED8-1749-9898-B9AA-36062BB8BF9A}"/>
              </a:ext>
            </a:extLst>
          </p:cNvPr>
          <p:cNvSpPr>
            <a:spLocks noGrp="1"/>
          </p:cNvSpPr>
          <p:nvPr>
            <p:ph type="title" hasCustomPrompt="1"/>
          </p:nvPr>
        </p:nvSpPr>
        <p:spPr>
          <a:xfrm>
            <a:off x="565149" y="1083133"/>
            <a:ext cx="8032004" cy="2651057"/>
          </a:xfrm>
          <a:noFill/>
          <a:ln w="60325">
            <a:noFill/>
          </a:ln>
        </p:spPr>
        <p:txBody>
          <a:bodyPr lIns="36000" tIns="144000" rIns="36000" bIns="144000">
            <a:noAutofit/>
          </a:bodyPr>
          <a:lstStyle>
            <a:lvl1pPr>
              <a:lnSpc>
                <a:spcPts val="5100"/>
              </a:lnSpc>
              <a:defRPr sz="6000">
                <a:ln>
                  <a:noFill/>
                </a:ln>
                <a:solidFill>
                  <a:schemeClr val="tx1"/>
                </a:solidFill>
              </a:defRPr>
            </a:lvl1pPr>
          </a:lstStyle>
          <a:p>
            <a:r>
              <a:rPr lang="en-GB" dirty="0"/>
              <a:t>USE THIS PAGE  </a:t>
            </a:r>
            <a:br>
              <a:rPr lang="en-GB" dirty="0"/>
            </a:br>
            <a:r>
              <a:rPr lang="en-GB" dirty="0"/>
              <a:t>TO SUB-DIVIDE  </a:t>
            </a:r>
            <a:br>
              <a:rPr lang="en-GB" dirty="0"/>
            </a:br>
            <a:r>
              <a:rPr lang="en-GB" dirty="0"/>
              <a:t>SECTIONS BETWEEN  </a:t>
            </a:r>
            <a:br>
              <a:rPr lang="en-GB" dirty="0"/>
            </a:br>
            <a:r>
              <a:rPr lang="en-GB" dirty="0"/>
              <a:t>THE MAIN DIVIDERS</a:t>
            </a:r>
            <a:endParaRPr lang="en-US" dirty="0"/>
          </a:p>
        </p:txBody>
      </p:sp>
    </p:spTree>
    <p:extLst>
      <p:ext uri="{BB962C8B-B14F-4D97-AF65-F5344CB8AC3E}">
        <p14:creationId xmlns:p14="http://schemas.microsoft.com/office/powerpoint/2010/main" val="1062263653"/>
      </p:ext>
    </p:extLst>
  </p:cSld>
  <p:clrMapOvr>
    <a:masterClrMapping/>
  </p:clrMapOvr>
  <p:extLst>
    <p:ext uri="{DCECCB84-F9BA-43D5-87BE-67443E8EF086}">
      <p15:sldGuideLst xmlns:p15="http://schemas.microsoft.com/office/powerpoint/2012/main">
        <p15:guide id="1" pos="3840">
          <p15:clr>
            <a:srgbClr val="FBAE40"/>
          </p15:clr>
        </p15:guide>
        <p15:guide id="2" pos="3940">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Dark 5 - Orang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6" name="Graphic 15">
            <a:extLst>
              <a:ext uri="{FF2B5EF4-FFF2-40B4-BE49-F238E27FC236}">
                <a16:creationId xmlns:a16="http://schemas.microsoft.com/office/drawing/2014/main" id="{8F218BD1-1E6E-ED33-E8E4-D0488A76BC66}"/>
              </a:ext>
            </a:extLst>
          </p:cNvPr>
          <p:cNvPicPr>
            <a:picLocks noChangeAspect="1"/>
          </p:cNvPicPr>
          <p:nvPr userDrawn="1"/>
        </p:nvPicPr>
        <p:blipFill>
          <a:blip r:embed="rId3">
            <a:extLst>
              <a:ext uri="{96DAC541-7B7A-43D3-8B79-37D633B846F1}">
                <asvg:svgBlip xmlns:asvg="http://schemas.microsoft.com/office/drawing/2016/SVG/main" r:embed="rId4"/>
              </a:ext>
            </a:extLst>
          </a:blip>
          <a:srcRect/>
          <a:stretch/>
        </p:blipFill>
        <p:spPr>
          <a:xfrm>
            <a:off x="9991112" y="5908675"/>
            <a:ext cx="1985889" cy="733425"/>
          </a:xfrm>
          <a:prstGeom prst="rect">
            <a:avLst/>
          </a:prstGeom>
        </p:spPr>
      </p:pic>
      <p:sp>
        <p:nvSpPr>
          <p:cNvPr id="2" name="Title 1">
            <a:extLst>
              <a:ext uri="{FF2B5EF4-FFF2-40B4-BE49-F238E27FC236}">
                <a16:creationId xmlns:a16="http://schemas.microsoft.com/office/drawing/2014/main" id="{D4DB5ED8-1749-9898-B9AA-36062BB8BF9A}"/>
              </a:ext>
            </a:extLst>
          </p:cNvPr>
          <p:cNvSpPr>
            <a:spLocks noGrp="1"/>
          </p:cNvSpPr>
          <p:nvPr>
            <p:ph type="title" hasCustomPrompt="1"/>
          </p:nvPr>
        </p:nvSpPr>
        <p:spPr>
          <a:xfrm>
            <a:off x="565149" y="1083133"/>
            <a:ext cx="7786371" cy="2651057"/>
          </a:xfrm>
          <a:noFill/>
          <a:ln w="60325">
            <a:noFill/>
          </a:ln>
        </p:spPr>
        <p:txBody>
          <a:bodyPr lIns="36000" tIns="144000" rIns="36000" bIns="144000">
            <a:noAutofit/>
          </a:bodyPr>
          <a:lstStyle>
            <a:lvl1pPr>
              <a:lnSpc>
                <a:spcPts val="5100"/>
              </a:lnSpc>
              <a:defRPr sz="6000">
                <a:ln>
                  <a:noFill/>
                </a:ln>
                <a:solidFill>
                  <a:schemeClr val="tx1"/>
                </a:solidFill>
              </a:defRPr>
            </a:lvl1pPr>
          </a:lstStyle>
          <a:p>
            <a:r>
              <a:rPr lang="en-GB" dirty="0"/>
              <a:t>USE THIS PAGE  </a:t>
            </a:r>
            <a:br>
              <a:rPr lang="en-GB" dirty="0"/>
            </a:br>
            <a:r>
              <a:rPr lang="en-GB" dirty="0"/>
              <a:t>TO SUB-DIVIDE  </a:t>
            </a:r>
            <a:br>
              <a:rPr lang="en-GB" dirty="0"/>
            </a:br>
            <a:r>
              <a:rPr lang="en-GB" dirty="0"/>
              <a:t>SECTIONS BETWEEN  </a:t>
            </a:r>
            <a:br>
              <a:rPr lang="en-GB" dirty="0"/>
            </a:br>
            <a:r>
              <a:rPr lang="en-GB" dirty="0"/>
              <a:t>THE MAIN DIVIDERS</a:t>
            </a:r>
            <a:endParaRPr lang="en-US" dirty="0"/>
          </a:p>
        </p:txBody>
      </p:sp>
    </p:spTree>
    <p:extLst>
      <p:ext uri="{BB962C8B-B14F-4D97-AF65-F5344CB8AC3E}">
        <p14:creationId xmlns:p14="http://schemas.microsoft.com/office/powerpoint/2010/main" val="2344752275"/>
      </p:ext>
    </p:extLst>
  </p:cSld>
  <p:clrMapOvr>
    <a:masterClrMapping/>
  </p:clrMapOvr>
  <p:extLst>
    <p:ext uri="{DCECCB84-F9BA-43D5-87BE-67443E8EF086}">
      <p15:sldGuideLst xmlns:p15="http://schemas.microsoft.com/office/powerpoint/2012/main">
        <p15:guide id="1" pos="3840">
          <p15:clr>
            <a:srgbClr val="FBAE40"/>
          </p15:clr>
        </p15:guide>
        <p15:guide id="2" pos="3940">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Split Pages Title Bars">
    <p:bg>
      <p:bgPr>
        <a:solidFill>
          <a:schemeClr val="bg1"/>
        </a:solidFill>
        <a:effectLst/>
      </p:bgPr>
    </p:bg>
    <p:spTree>
      <p:nvGrpSpPr>
        <p:cNvPr id="1" name=""/>
        <p:cNvGrpSpPr/>
        <p:nvPr/>
      </p:nvGrpSpPr>
      <p:grpSpPr>
        <a:xfrm>
          <a:off x="0" y="0"/>
          <a:ext cx="0" cy="0"/>
          <a:chOff x="0" y="0"/>
          <a:chExt cx="0" cy="0"/>
        </a:xfrm>
      </p:grpSpPr>
      <p:pic>
        <p:nvPicPr>
          <p:cNvPr id="11" name="Graphic 10">
            <a:extLst>
              <a:ext uri="{FF2B5EF4-FFF2-40B4-BE49-F238E27FC236}">
                <a16:creationId xmlns:a16="http://schemas.microsoft.com/office/drawing/2014/main" id="{36D38474-20A0-6F1F-E94E-52539E2B6620}"/>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729" r="32673" b="-3"/>
          <a:stretch/>
        </p:blipFill>
        <p:spPr>
          <a:xfrm>
            <a:off x="565149" y="553934"/>
            <a:ext cx="3818592" cy="75602"/>
          </a:xfrm>
          <a:prstGeom prst="rect">
            <a:avLst/>
          </a:prstGeom>
        </p:spPr>
      </p:pic>
      <p:pic>
        <p:nvPicPr>
          <p:cNvPr id="13" name="Graphic 12">
            <a:extLst>
              <a:ext uri="{FF2B5EF4-FFF2-40B4-BE49-F238E27FC236}">
                <a16:creationId xmlns:a16="http://schemas.microsoft.com/office/drawing/2014/main" id="{F7516E25-0D15-33AB-1678-EE75335D3110}"/>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729" r="32673"/>
          <a:stretch/>
        </p:blipFill>
        <p:spPr>
          <a:xfrm>
            <a:off x="565149" y="2158440"/>
            <a:ext cx="3818592" cy="75600"/>
          </a:xfrm>
          <a:prstGeom prst="rect">
            <a:avLst/>
          </a:prstGeom>
        </p:spPr>
      </p:pic>
    </p:spTree>
    <p:extLst>
      <p:ext uri="{BB962C8B-B14F-4D97-AF65-F5344CB8AC3E}">
        <p14:creationId xmlns:p14="http://schemas.microsoft.com/office/powerpoint/2010/main" val="3052372223"/>
      </p:ext>
    </p:extLst>
  </p:cSld>
  <p:clrMapOvr>
    <a:masterClrMapping/>
  </p:clrMapOvr>
  <p:extLst>
    <p:ext uri="{DCECCB84-F9BA-43D5-87BE-67443E8EF086}">
      <p15:sldGuideLst xmlns:p15="http://schemas.microsoft.com/office/powerpoint/2012/main">
        <p15:guide id="1" pos="3840">
          <p15:clr>
            <a:srgbClr val="FBAE40"/>
          </p15:clr>
        </p15:guide>
        <p15:guide id="2" pos="3940">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Light + Tex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98FC036E-B637-E0A2-7D91-C75A12DE48BC}"/>
              </a:ext>
            </a:extLst>
          </p:cNvPr>
          <p:cNvSpPr/>
          <p:nvPr userDrawn="1"/>
        </p:nvSpPr>
        <p:spPr>
          <a:xfrm>
            <a:off x="0" y="-1"/>
            <a:ext cx="5246744" cy="6858001"/>
          </a:xfrm>
          <a:prstGeom prst="rect">
            <a:avLst/>
          </a:prstGeom>
          <a:ln>
            <a:noFill/>
          </a:ln>
        </p:spPr>
        <p:style>
          <a:lnRef idx="2">
            <a:schemeClr val="accent1">
              <a:shade val="50000"/>
            </a:schemeClr>
          </a:lnRef>
          <a:fillRef idx="1001">
            <a:schemeClr val="lt1"/>
          </a:fillRef>
          <a:effectRef idx="0">
            <a:schemeClr val="accent1"/>
          </a:effectRef>
          <a:fontRef idx="minor">
            <a:schemeClr val="lt1"/>
          </a:fontRef>
        </p:style>
        <p:txBody>
          <a:bodyPr rtlCol="0" anchor="ctr"/>
          <a:lstStyle/>
          <a:p>
            <a:pPr algn="ctr"/>
            <a:endParaRPr lang="en-US" b="0" cap="none" spc="0">
              <a:ln>
                <a:noFill/>
              </a:ln>
              <a:solidFill>
                <a:schemeClr val="tx1"/>
              </a:solidFill>
              <a:effectLst/>
            </a:endParaRPr>
          </a:p>
        </p:txBody>
      </p:sp>
      <p:pic>
        <p:nvPicPr>
          <p:cNvPr id="4" name="Graphic 3">
            <a:extLst>
              <a:ext uri="{FF2B5EF4-FFF2-40B4-BE49-F238E27FC236}">
                <a16:creationId xmlns:a16="http://schemas.microsoft.com/office/drawing/2014/main" id="{5D599EDE-3193-C8DA-7E63-BFFE22C7E9FA}"/>
              </a:ext>
            </a:extLst>
          </p:cNvPr>
          <p:cNvPicPr>
            <a:picLocks noChangeAspect="1"/>
          </p:cNvPicPr>
          <p:nvPr userDrawn="1"/>
        </p:nvPicPr>
        <p:blipFill rotWithShape="1">
          <a:blip r:embed="rId3">
            <a:extLst>
              <a:ext uri="{96DAC541-7B7A-43D3-8B79-37D633B846F1}">
                <asvg:svgBlip xmlns:asvg="http://schemas.microsoft.com/office/drawing/2016/SVG/main" r:embed="rId4"/>
              </a:ext>
            </a:extLst>
          </a:blip>
          <a:srcRect l="1729" r="8847" b="-3943"/>
          <a:stretch/>
        </p:blipFill>
        <p:spPr>
          <a:xfrm>
            <a:off x="5246744" y="-1"/>
            <a:ext cx="6940772" cy="104775"/>
          </a:xfrm>
          <a:prstGeom prst="rect">
            <a:avLst/>
          </a:prstGeom>
        </p:spPr>
      </p:pic>
      <p:pic>
        <p:nvPicPr>
          <p:cNvPr id="6" name="Graphic 5">
            <a:extLst>
              <a:ext uri="{FF2B5EF4-FFF2-40B4-BE49-F238E27FC236}">
                <a16:creationId xmlns:a16="http://schemas.microsoft.com/office/drawing/2014/main" id="{F2ECD27F-0CE2-1448-3653-F7CCC79D7928}"/>
              </a:ext>
            </a:extLst>
          </p:cNvPr>
          <p:cNvPicPr>
            <a:picLocks noChangeAspect="1"/>
          </p:cNvPicPr>
          <p:nvPr userDrawn="1"/>
        </p:nvPicPr>
        <p:blipFill rotWithShape="1">
          <a:blip r:embed="rId3">
            <a:extLst>
              <a:ext uri="{96DAC541-7B7A-43D3-8B79-37D633B846F1}">
                <asvg:svgBlip xmlns:asvg="http://schemas.microsoft.com/office/drawing/2016/SVG/main" r:embed="rId4"/>
              </a:ext>
            </a:extLst>
          </a:blip>
          <a:srcRect l="1729" r="8847" b="-3943"/>
          <a:stretch/>
        </p:blipFill>
        <p:spPr>
          <a:xfrm>
            <a:off x="5246744" y="6753225"/>
            <a:ext cx="6940772" cy="104775"/>
          </a:xfrm>
          <a:prstGeom prst="rect">
            <a:avLst/>
          </a:prstGeom>
        </p:spPr>
      </p:pic>
      <p:sp>
        <p:nvSpPr>
          <p:cNvPr id="12" name="Title 1">
            <a:extLst>
              <a:ext uri="{FF2B5EF4-FFF2-40B4-BE49-F238E27FC236}">
                <a16:creationId xmlns:a16="http://schemas.microsoft.com/office/drawing/2014/main" id="{CB0DB3C4-A4D1-4B0C-8D10-27F4CBCAC126}"/>
              </a:ext>
            </a:extLst>
          </p:cNvPr>
          <p:cNvSpPr>
            <a:spLocks noGrp="1"/>
          </p:cNvSpPr>
          <p:nvPr>
            <p:ph type="title" hasCustomPrompt="1"/>
          </p:nvPr>
        </p:nvSpPr>
        <p:spPr>
          <a:xfrm>
            <a:off x="565149" y="629536"/>
            <a:ext cx="3818592" cy="1528904"/>
          </a:xfrm>
          <a:noFill/>
          <a:ln w="60325">
            <a:noFill/>
          </a:ln>
        </p:spPr>
        <p:txBody>
          <a:bodyPr lIns="36000" tIns="108000" rIns="36000" bIns="108000">
            <a:noAutofit/>
          </a:bodyPr>
          <a:lstStyle>
            <a:lvl1pPr>
              <a:lnSpc>
                <a:spcPts val="3900"/>
              </a:lnSpc>
              <a:defRPr sz="4400">
                <a:ln>
                  <a:noFill/>
                </a:ln>
                <a:solidFill>
                  <a:schemeClr val="tx1"/>
                </a:solidFill>
              </a:defRPr>
            </a:lvl1pPr>
          </a:lstStyle>
          <a:p>
            <a:r>
              <a:rPr lang="en-GB" dirty="0"/>
              <a:t>USE THIS TYPE OF PAGE TO CREATE </a:t>
            </a:r>
            <a:br>
              <a:rPr lang="en-GB" dirty="0"/>
            </a:br>
            <a:r>
              <a:rPr lang="en-GB" dirty="0"/>
              <a:t>VISUAL IMPACT</a:t>
            </a:r>
            <a:endParaRPr lang="en-US" dirty="0"/>
          </a:p>
        </p:txBody>
      </p:sp>
      <p:sp>
        <p:nvSpPr>
          <p:cNvPr id="17" name="Text Placeholder 7">
            <a:extLst>
              <a:ext uri="{FF2B5EF4-FFF2-40B4-BE49-F238E27FC236}">
                <a16:creationId xmlns:a16="http://schemas.microsoft.com/office/drawing/2014/main" id="{7F8567C1-5930-4A17-42BC-FB5625159881}"/>
              </a:ext>
            </a:extLst>
          </p:cNvPr>
          <p:cNvSpPr>
            <a:spLocks noGrp="1"/>
          </p:cNvSpPr>
          <p:nvPr>
            <p:ph type="body" sz="quarter" idx="11" hasCustomPrompt="1"/>
          </p:nvPr>
        </p:nvSpPr>
        <p:spPr>
          <a:xfrm>
            <a:off x="565149" y="2578453"/>
            <a:ext cx="3818592" cy="3330221"/>
          </a:xfrm>
        </p:spPr>
        <p:txBody>
          <a:bodyPr lIns="36000" tIns="0">
            <a:normAutofit/>
          </a:bodyPr>
          <a:lstStyle>
            <a:lvl1pPr marL="0" indent="0">
              <a:lnSpc>
                <a:spcPts val="2000"/>
              </a:lnSpc>
              <a:spcAft>
                <a:spcPts val="800"/>
              </a:spcAft>
              <a:buNone/>
              <a:defRPr sz="1500" b="0" i="0">
                <a:solidFill>
                  <a:schemeClr val="tx1"/>
                </a:solidFill>
                <a:latin typeface="Univers LT Pro 45 Light" panose="020B0403020202020204" pitchFamily="34" charset="77"/>
                <a:cs typeface="Arial" panose="020B0604020202020204" pitchFamily="34" charset="0"/>
              </a:defRPr>
            </a:lvl1pPr>
          </a:lstStyle>
          <a:p>
            <a:pPr lvl="0"/>
            <a:r>
              <a:rPr lang="en-US" dirty="0"/>
              <a:t>When the main element on the slide is an image it is best not to use too much copy on the same page.</a:t>
            </a:r>
          </a:p>
          <a:p>
            <a:pPr lvl="0"/>
            <a:r>
              <a:rPr lang="en-US" dirty="0" err="1"/>
              <a:t>Debitint</a:t>
            </a:r>
            <a:r>
              <a:rPr lang="en-US" dirty="0"/>
              <a:t> </a:t>
            </a:r>
            <a:r>
              <a:rPr lang="en-US" dirty="0" err="1"/>
              <a:t>quuntiur</a:t>
            </a:r>
            <a:r>
              <a:rPr lang="en-US" dirty="0"/>
              <a:t> </a:t>
            </a:r>
            <a:r>
              <a:rPr lang="en-US" dirty="0" err="1"/>
              <a:t>similiquis</a:t>
            </a:r>
            <a:r>
              <a:rPr lang="en-US" dirty="0"/>
              <a:t> </a:t>
            </a:r>
            <a:r>
              <a:rPr lang="en-US" dirty="0" err="1"/>
              <a:t>doluptatis</a:t>
            </a:r>
            <a:r>
              <a:rPr lang="en-US" dirty="0"/>
              <a:t> </a:t>
            </a:r>
            <a:r>
              <a:rPr lang="en-US" dirty="0" err="1"/>
              <a:t>illuptatiur</a:t>
            </a:r>
            <a:r>
              <a:rPr lang="en-US" dirty="0"/>
              <a:t>? </a:t>
            </a:r>
            <a:r>
              <a:rPr lang="en-US" dirty="0" err="1"/>
              <a:t>Quia</a:t>
            </a:r>
            <a:r>
              <a:rPr lang="en-US" dirty="0"/>
              <a:t> </a:t>
            </a:r>
            <a:r>
              <a:rPr lang="en-US" dirty="0" err="1"/>
              <a:t>nestio</a:t>
            </a:r>
            <a:r>
              <a:rPr lang="en-US" dirty="0"/>
              <a:t> debit </a:t>
            </a:r>
            <a:r>
              <a:rPr lang="en-US" dirty="0" err="1"/>
              <a:t>aliam</a:t>
            </a:r>
            <a:r>
              <a:rPr lang="en-US" dirty="0"/>
              <a:t> </a:t>
            </a:r>
            <a:r>
              <a:rPr lang="en-US" dirty="0" err="1"/>
              <a:t>faciat</a:t>
            </a:r>
            <a:r>
              <a:rPr lang="en-US" dirty="0"/>
              <a:t> dem </a:t>
            </a:r>
            <a:r>
              <a:rPr lang="en-US" dirty="0" err="1"/>
              <a:t>lacersperum</a:t>
            </a:r>
            <a:r>
              <a:rPr lang="en-US" dirty="0"/>
              <a:t> </a:t>
            </a:r>
            <a:r>
              <a:rPr lang="en-US" dirty="0" err="1"/>
              <a:t>apel</a:t>
            </a:r>
            <a:r>
              <a:rPr lang="en-US" dirty="0"/>
              <a:t> </a:t>
            </a:r>
            <a:r>
              <a:rPr lang="en-US" dirty="0" err="1"/>
              <a:t>exped</a:t>
            </a:r>
            <a:r>
              <a:rPr lang="en-US" dirty="0"/>
              <a:t> </a:t>
            </a:r>
            <a:r>
              <a:rPr lang="en-US" dirty="0" err="1"/>
              <a:t>eicaect</a:t>
            </a:r>
            <a:r>
              <a:rPr lang="en-US" dirty="0"/>
              <a:t> </a:t>
            </a:r>
            <a:r>
              <a:rPr lang="en-US" dirty="0" err="1"/>
              <a:t>asperae</a:t>
            </a:r>
            <a:r>
              <a:rPr lang="en-US" dirty="0"/>
              <a:t> </a:t>
            </a:r>
            <a:r>
              <a:rPr lang="en-US" dirty="0" err="1"/>
              <a:t>officimperum</a:t>
            </a:r>
            <a:r>
              <a:rPr lang="en-US" dirty="0"/>
              <a:t> sunt.</a:t>
            </a:r>
          </a:p>
        </p:txBody>
      </p:sp>
      <p:pic>
        <p:nvPicPr>
          <p:cNvPr id="3" name="Graphic 2">
            <a:extLst>
              <a:ext uri="{FF2B5EF4-FFF2-40B4-BE49-F238E27FC236}">
                <a16:creationId xmlns:a16="http://schemas.microsoft.com/office/drawing/2014/main" id="{B6EA7433-2B46-DB7E-5206-79BE09AE27A7}"/>
              </a:ext>
            </a:extLst>
          </p:cNvPr>
          <p:cNvPicPr>
            <a:picLocks noChangeAspect="1"/>
          </p:cNvPicPr>
          <p:nvPr userDrawn="1"/>
        </p:nvPicPr>
        <p:blipFill>
          <a:blip r:embed="rId5">
            <a:extLst>
              <a:ext uri="{96DAC541-7B7A-43D3-8B79-37D633B846F1}">
                <asvg:svgBlip xmlns:asvg="http://schemas.microsoft.com/office/drawing/2016/SVG/main" r:embed="rId6"/>
              </a:ext>
            </a:extLst>
          </a:blip>
          <a:srcRect/>
          <a:stretch/>
        </p:blipFill>
        <p:spPr>
          <a:xfrm>
            <a:off x="9991112" y="5908675"/>
            <a:ext cx="1985889" cy="733425"/>
          </a:xfrm>
          <a:prstGeom prst="rect">
            <a:avLst/>
          </a:prstGeom>
        </p:spPr>
      </p:pic>
    </p:spTree>
    <p:extLst>
      <p:ext uri="{BB962C8B-B14F-4D97-AF65-F5344CB8AC3E}">
        <p14:creationId xmlns:p14="http://schemas.microsoft.com/office/powerpoint/2010/main" val="1433616178"/>
      </p:ext>
    </p:extLst>
  </p:cSld>
  <p:clrMapOvr>
    <a:masterClrMapping/>
  </p:clrMapOvr>
  <p:extLst>
    <p:ext uri="{DCECCB84-F9BA-43D5-87BE-67443E8EF086}">
      <p15:sldGuideLst xmlns:p15="http://schemas.microsoft.com/office/powerpoint/2012/main">
        <p15:guide id="1" pos="3840">
          <p15:clr>
            <a:srgbClr val="FBAE40"/>
          </p15:clr>
        </p15:guide>
        <p15:guide id="2" pos="3940">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Light + Bullet Point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98FC036E-B637-E0A2-7D91-C75A12DE48BC}"/>
              </a:ext>
            </a:extLst>
          </p:cNvPr>
          <p:cNvSpPr/>
          <p:nvPr userDrawn="1"/>
        </p:nvSpPr>
        <p:spPr>
          <a:xfrm>
            <a:off x="0" y="-1"/>
            <a:ext cx="5246744" cy="6858001"/>
          </a:xfrm>
          <a:prstGeom prst="rect">
            <a:avLst/>
          </a:prstGeom>
          <a:ln>
            <a:noFill/>
          </a:ln>
        </p:spPr>
        <p:style>
          <a:lnRef idx="2">
            <a:schemeClr val="accent1">
              <a:shade val="50000"/>
            </a:schemeClr>
          </a:lnRef>
          <a:fillRef idx="1001">
            <a:schemeClr val="lt1"/>
          </a:fillRef>
          <a:effectRef idx="0">
            <a:schemeClr val="accent1"/>
          </a:effectRef>
          <a:fontRef idx="minor">
            <a:schemeClr val="lt1"/>
          </a:fontRef>
        </p:style>
        <p:txBody>
          <a:bodyPr rtlCol="0" anchor="ctr"/>
          <a:lstStyle/>
          <a:p>
            <a:pPr algn="ctr"/>
            <a:endParaRPr lang="en-US" b="0" cap="none" spc="0">
              <a:ln>
                <a:noFill/>
              </a:ln>
              <a:solidFill>
                <a:schemeClr val="tx1"/>
              </a:solidFill>
              <a:effectLst/>
            </a:endParaRPr>
          </a:p>
        </p:txBody>
      </p:sp>
      <p:pic>
        <p:nvPicPr>
          <p:cNvPr id="4" name="Graphic 3">
            <a:extLst>
              <a:ext uri="{FF2B5EF4-FFF2-40B4-BE49-F238E27FC236}">
                <a16:creationId xmlns:a16="http://schemas.microsoft.com/office/drawing/2014/main" id="{5D599EDE-3193-C8DA-7E63-BFFE22C7E9FA}"/>
              </a:ext>
            </a:extLst>
          </p:cNvPr>
          <p:cNvPicPr>
            <a:picLocks noChangeAspect="1"/>
          </p:cNvPicPr>
          <p:nvPr userDrawn="1"/>
        </p:nvPicPr>
        <p:blipFill rotWithShape="1">
          <a:blip r:embed="rId3">
            <a:extLst>
              <a:ext uri="{96DAC541-7B7A-43D3-8B79-37D633B846F1}">
                <asvg:svgBlip xmlns:asvg="http://schemas.microsoft.com/office/drawing/2016/SVG/main" r:embed="rId4"/>
              </a:ext>
            </a:extLst>
          </a:blip>
          <a:srcRect l="1729" r="8847" b="-3943"/>
          <a:stretch/>
        </p:blipFill>
        <p:spPr>
          <a:xfrm>
            <a:off x="5246744" y="-1"/>
            <a:ext cx="6940772" cy="104775"/>
          </a:xfrm>
          <a:prstGeom prst="rect">
            <a:avLst/>
          </a:prstGeom>
        </p:spPr>
      </p:pic>
      <p:pic>
        <p:nvPicPr>
          <p:cNvPr id="6" name="Graphic 5">
            <a:extLst>
              <a:ext uri="{FF2B5EF4-FFF2-40B4-BE49-F238E27FC236}">
                <a16:creationId xmlns:a16="http://schemas.microsoft.com/office/drawing/2014/main" id="{F2ECD27F-0CE2-1448-3653-F7CCC79D7928}"/>
              </a:ext>
            </a:extLst>
          </p:cNvPr>
          <p:cNvPicPr>
            <a:picLocks noChangeAspect="1"/>
          </p:cNvPicPr>
          <p:nvPr userDrawn="1"/>
        </p:nvPicPr>
        <p:blipFill rotWithShape="1">
          <a:blip r:embed="rId3">
            <a:extLst>
              <a:ext uri="{96DAC541-7B7A-43D3-8B79-37D633B846F1}">
                <asvg:svgBlip xmlns:asvg="http://schemas.microsoft.com/office/drawing/2016/SVG/main" r:embed="rId4"/>
              </a:ext>
            </a:extLst>
          </a:blip>
          <a:srcRect l="1729" r="8847" b="-3943"/>
          <a:stretch/>
        </p:blipFill>
        <p:spPr>
          <a:xfrm>
            <a:off x="5246744" y="6753225"/>
            <a:ext cx="6940772" cy="104775"/>
          </a:xfrm>
          <a:prstGeom prst="rect">
            <a:avLst/>
          </a:prstGeom>
        </p:spPr>
      </p:pic>
      <p:sp>
        <p:nvSpPr>
          <p:cNvPr id="12" name="Title 1">
            <a:extLst>
              <a:ext uri="{FF2B5EF4-FFF2-40B4-BE49-F238E27FC236}">
                <a16:creationId xmlns:a16="http://schemas.microsoft.com/office/drawing/2014/main" id="{CB0DB3C4-A4D1-4B0C-8D10-27F4CBCAC126}"/>
              </a:ext>
            </a:extLst>
          </p:cNvPr>
          <p:cNvSpPr>
            <a:spLocks noGrp="1"/>
          </p:cNvSpPr>
          <p:nvPr>
            <p:ph type="title" hasCustomPrompt="1"/>
          </p:nvPr>
        </p:nvSpPr>
        <p:spPr>
          <a:xfrm>
            <a:off x="565149" y="629536"/>
            <a:ext cx="3818592" cy="1528904"/>
          </a:xfrm>
          <a:noFill/>
          <a:ln w="60325">
            <a:noFill/>
          </a:ln>
        </p:spPr>
        <p:txBody>
          <a:bodyPr lIns="36000" tIns="108000" rIns="36000" bIns="108000">
            <a:noAutofit/>
          </a:bodyPr>
          <a:lstStyle>
            <a:lvl1pPr>
              <a:lnSpc>
                <a:spcPts val="3900"/>
              </a:lnSpc>
              <a:defRPr sz="4400">
                <a:ln>
                  <a:noFill/>
                </a:ln>
                <a:solidFill>
                  <a:schemeClr val="tx1"/>
                </a:solidFill>
              </a:defRPr>
            </a:lvl1pPr>
          </a:lstStyle>
          <a:p>
            <a:r>
              <a:rPr lang="en-GB" dirty="0"/>
              <a:t>USE THIS TYPE OF PAGE TO CREATE </a:t>
            </a:r>
            <a:br>
              <a:rPr lang="en-GB" dirty="0"/>
            </a:br>
            <a:r>
              <a:rPr lang="en-GB" dirty="0"/>
              <a:t>VISUAL IMPACT</a:t>
            </a:r>
            <a:endParaRPr lang="en-US" dirty="0"/>
          </a:p>
        </p:txBody>
      </p:sp>
      <p:pic>
        <p:nvPicPr>
          <p:cNvPr id="3" name="Graphic 2">
            <a:extLst>
              <a:ext uri="{FF2B5EF4-FFF2-40B4-BE49-F238E27FC236}">
                <a16:creationId xmlns:a16="http://schemas.microsoft.com/office/drawing/2014/main" id="{B6EA7433-2B46-DB7E-5206-79BE09AE27A7}"/>
              </a:ext>
            </a:extLst>
          </p:cNvPr>
          <p:cNvPicPr>
            <a:picLocks noChangeAspect="1"/>
          </p:cNvPicPr>
          <p:nvPr userDrawn="1"/>
        </p:nvPicPr>
        <p:blipFill>
          <a:blip r:embed="rId5">
            <a:extLst>
              <a:ext uri="{96DAC541-7B7A-43D3-8B79-37D633B846F1}">
                <asvg:svgBlip xmlns:asvg="http://schemas.microsoft.com/office/drawing/2016/SVG/main" r:embed="rId6"/>
              </a:ext>
            </a:extLst>
          </a:blip>
          <a:srcRect/>
          <a:stretch/>
        </p:blipFill>
        <p:spPr>
          <a:xfrm>
            <a:off x="9991112" y="5908675"/>
            <a:ext cx="1985889" cy="733425"/>
          </a:xfrm>
          <a:prstGeom prst="rect">
            <a:avLst/>
          </a:prstGeom>
        </p:spPr>
      </p:pic>
      <p:sp>
        <p:nvSpPr>
          <p:cNvPr id="7" name="Text Placeholder 7">
            <a:extLst>
              <a:ext uri="{FF2B5EF4-FFF2-40B4-BE49-F238E27FC236}">
                <a16:creationId xmlns:a16="http://schemas.microsoft.com/office/drawing/2014/main" id="{1EA96E99-1DD3-71DD-9883-DEC985903116}"/>
              </a:ext>
            </a:extLst>
          </p:cNvPr>
          <p:cNvSpPr>
            <a:spLocks noGrp="1"/>
          </p:cNvSpPr>
          <p:nvPr>
            <p:ph type="body" sz="quarter" idx="11" hasCustomPrompt="1"/>
          </p:nvPr>
        </p:nvSpPr>
        <p:spPr>
          <a:xfrm>
            <a:off x="565149" y="2578453"/>
            <a:ext cx="3818592" cy="3330221"/>
          </a:xfrm>
        </p:spPr>
        <p:txBody>
          <a:bodyPr lIns="36000" tIns="0">
            <a:normAutofit/>
          </a:bodyPr>
          <a:lstStyle>
            <a:lvl1pPr marL="285750" indent="-285750">
              <a:lnSpc>
                <a:spcPts val="2000"/>
              </a:lnSpc>
              <a:spcAft>
                <a:spcPts val="800"/>
              </a:spcAft>
              <a:buSzPct val="100000"/>
              <a:buFont typeface="Arial" panose="020B0604020202020204" pitchFamily="34" charset="0"/>
              <a:buChar char="•"/>
              <a:defRPr sz="1500" b="0" i="0">
                <a:solidFill>
                  <a:schemeClr val="tx1"/>
                </a:solidFill>
                <a:latin typeface="Univers LT Pro 45 Light" panose="020B0403020202020204" pitchFamily="34" charset="77"/>
                <a:cs typeface="Arial" panose="020B0604020202020204" pitchFamily="34" charset="0"/>
              </a:defRPr>
            </a:lvl1pPr>
          </a:lstStyle>
          <a:p>
            <a:pPr lvl="0"/>
            <a:r>
              <a:rPr lang="en-US" dirty="0"/>
              <a:t>When the main element on the slide is an image it is best not to use too much copy on the same page.</a:t>
            </a:r>
          </a:p>
          <a:p>
            <a:pPr lvl="0"/>
            <a:r>
              <a:rPr lang="en-US" dirty="0"/>
              <a:t>Bullet points can help to simplify the copy points you wish to make.</a:t>
            </a:r>
          </a:p>
          <a:p>
            <a:pPr lvl="0"/>
            <a:r>
              <a:rPr lang="en-US" dirty="0" err="1"/>
              <a:t>Quia</a:t>
            </a:r>
            <a:r>
              <a:rPr lang="en-US" dirty="0"/>
              <a:t> </a:t>
            </a:r>
            <a:r>
              <a:rPr lang="en-US" dirty="0" err="1"/>
              <a:t>nestio</a:t>
            </a:r>
            <a:r>
              <a:rPr lang="en-US" dirty="0"/>
              <a:t> debit </a:t>
            </a:r>
            <a:r>
              <a:rPr lang="en-US" dirty="0" err="1"/>
              <a:t>aliam</a:t>
            </a:r>
            <a:r>
              <a:rPr lang="en-US" dirty="0"/>
              <a:t> </a:t>
            </a:r>
            <a:r>
              <a:rPr lang="en-US" dirty="0" err="1"/>
              <a:t>faciat</a:t>
            </a:r>
            <a:r>
              <a:rPr lang="en-US" dirty="0"/>
              <a:t> dem </a:t>
            </a:r>
            <a:r>
              <a:rPr lang="en-US" dirty="0" err="1"/>
              <a:t>lacersperum</a:t>
            </a:r>
            <a:r>
              <a:rPr lang="en-US" dirty="0"/>
              <a:t> </a:t>
            </a:r>
            <a:r>
              <a:rPr lang="en-US" dirty="0" err="1"/>
              <a:t>apel</a:t>
            </a:r>
            <a:r>
              <a:rPr lang="en-US" dirty="0"/>
              <a:t> </a:t>
            </a:r>
            <a:r>
              <a:rPr lang="en-US" dirty="0" err="1"/>
              <a:t>exped</a:t>
            </a:r>
            <a:r>
              <a:rPr lang="en-US" dirty="0"/>
              <a:t> </a:t>
            </a:r>
            <a:r>
              <a:rPr lang="en-US" dirty="0" err="1"/>
              <a:t>eicaect</a:t>
            </a:r>
            <a:r>
              <a:rPr lang="en-US" dirty="0"/>
              <a:t> </a:t>
            </a:r>
            <a:r>
              <a:rPr lang="en-US" dirty="0" err="1"/>
              <a:t>asperae</a:t>
            </a:r>
            <a:r>
              <a:rPr lang="en-US" dirty="0"/>
              <a:t> </a:t>
            </a:r>
            <a:r>
              <a:rPr lang="en-US" dirty="0" err="1"/>
              <a:t>officimperum</a:t>
            </a:r>
            <a:r>
              <a:rPr lang="en-US" dirty="0"/>
              <a:t> sunt.</a:t>
            </a:r>
          </a:p>
        </p:txBody>
      </p:sp>
    </p:spTree>
    <p:extLst>
      <p:ext uri="{BB962C8B-B14F-4D97-AF65-F5344CB8AC3E}">
        <p14:creationId xmlns:p14="http://schemas.microsoft.com/office/powerpoint/2010/main" val="3955800992"/>
      </p:ext>
    </p:extLst>
  </p:cSld>
  <p:clrMapOvr>
    <a:masterClrMapping/>
  </p:clrMapOvr>
  <p:extLst>
    <p:ext uri="{DCECCB84-F9BA-43D5-87BE-67443E8EF086}">
      <p15:sldGuideLst xmlns:p15="http://schemas.microsoft.com/office/powerpoint/2012/main">
        <p15:guide id="1" pos="3840">
          <p15:clr>
            <a:srgbClr val="FBAE40"/>
          </p15:clr>
        </p15:guide>
        <p15:guide id="2" pos="3940">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Dark + Tex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98FC036E-B637-E0A2-7D91-C75A12DE48BC}"/>
              </a:ext>
            </a:extLst>
          </p:cNvPr>
          <p:cNvSpPr/>
          <p:nvPr userDrawn="1"/>
        </p:nvSpPr>
        <p:spPr>
          <a:xfrm>
            <a:off x="0" y="-1"/>
            <a:ext cx="5246744" cy="6858001"/>
          </a:xfrm>
          <a:prstGeom prst="rect">
            <a:avLst/>
          </a:prstGeom>
          <a:ln>
            <a:noFill/>
          </a:ln>
        </p:spPr>
        <p:style>
          <a:lnRef idx="2">
            <a:schemeClr val="accent1">
              <a:shade val="50000"/>
            </a:schemeClr>
          </a:lnRef>
          <a:fillRef idx="1001">
            <a:schemeClr val="lt1"/>
          </a:fillRef>
          <a:effectRef idx="0">
            <a:schemeClr val="accent1"/>
          </a:effectRef>
          <a:fontRef idx="minor">
            <a:schemeClr val="lt1"/>
          </a:fontRef>
        </p:style>
        <p:txBody>
          <a:bodyPr rtlCol="0" anchor="ctr"/>
          <a:lstStyle/>
          <a:p>
            <a:pPr algn="ctr"/>
            <a:endParaRPr lang="en-US" b="0" cap="none" spc="0">
              <a:ln>
                <a:noFill/>
              </a:ln>
              <a:solidFill>
                <a:schemeClr val="tx1"/>
              </a:solidFill>
              <a:effectLst/>
            </a:endParaRPr>
          </a:p>
        </p:txBody>
      </p:sp>
      <p:pic>
        <p:nvPicPr>
          <p:cNvPr id="4" name="Graphic 3">
            <a:extLst>
              <a:ext uri="{FF2B5EF4-FFF2-40B4-BE49-F238E27FC236}">
                <a16:creationId xmlns:a16="http://schemas.microsoft.com/office/drawing/2014/main" id="{5D599EDE-3193-C8DA-7E63-BFFE22C7E9FA}"/>
              </a:ext>
            </a:extLst>
          </p:cNvPr>
          <p:cNvPicPr>
            <a:picLocks noChangeAspect="1"/>
          </p:cNvPicPr>
          <p:nvPr userDrawn="1"/>
        </p:nvPicPr>
        <p:blipFill rotWithShape="1">
          <a:blip r:embed="rId3">
            <a:extLst>
              <a:ext uri="{96DAC541-7B7A-43D3-8B79-37D633B846F1}">
                <asvg:svgBlip xmlns:asvg="http://schemas.microsoft.com/office/drawing/2016/SVG/main" r:embed="rId4"/>
              </a:ext>
            </a:extLst>
          </a:blip>
          <a:srcRect l="1729" r="8847" b="-3943"/>
          <a:stretch/>
        </p:blipFill>
        <p:spPr>
          <a:xfrm>
            <a:off x="5246744" y="-1"/>
            <a:ext cx="6940772" cy="104775"/>
          </a:xfrm>
          <a:prstGeom prst="rect">
            <a:avLst/>
          </a:prstGeom>
        </p:spPr>
      </p:pic>
      <p:pic>
        <p:nvPicPr>
          <p:cNvPr id="6" name="Graphic 5">
            <a:extLst>
              <a:ext uri="{FF2B5EF4-FFF2-40B4-BE49-F238E27FC236}">
                <a16:creationId xmlns:a16="http://schemas.microsoft.com/office/drawing/2014/main" id="{F2ECD27F-0CE2-1448-3653-F7CCC79D7928}"/>
              </a:ext>
            </a:extLst>
          </p:cNvPr>
          <p:cNvPicPr>
            <a:picLocks noChangeAspect="1"/>
          </p:cNvPicPr>
          <p:nvPr userDrawn="1"/>
        </p:nvPicPr>
        <p:blipFill rotWithShape="1">
          <a:blip r:embed="rId3">
            <a:extLst>
              <a:ext uri="{96DAC541-7B7A-43D3-8B79-37D633B846F1}">
                <asvg:svgBlip xmlns:asvg="http://schemas.microsoft.com/office/drawing/2016/SVG/main" r:embed="rId4"/>
              </a:ext>
            </a:extLst>
          </a:blip>
          <a:srcRect l="1729" r="8847" b="-3943"/>
          <a:stretch/>
        </p:blipFill>
        <p:spPr>
          <a:xfrm>
            <a:off x="5246744" y="6753225"/>
            <a:ext cx="6940772" cy="104775"/>
          </a:xfrm>
          <a:prstGeom prst="rect">
            <a:avLst/>
          </a:prstGeom>
        </p:spPr>
      </p:pic>
      <p:sp>
        <p:nvSpPr>
          <p:cNvPr id="12" name="Title 1">
            <a:extLst>
              <a:ext uri="{FF2B5EF4-FFF2-40B4-BE49-F238E27FC236}">
                <a16:creationId xmlns:a16="http://schemas.microsoft.com/office/drawing/2014/main" id="{CB0DB3C4-A4D1-4B0C-8D10-27F4CBCAC126}"/>
              </a:ext>
            </a:extLst>
          </p:cNvPr>
          <p:cNvSpPr>
            <a:spLocks noGrp="1"/>
          </p:cNvSpPr>
          <p:nvPr>
            <p:ph type="title" hasCustomPrompt="1"/>
          </p:nvPr>
        </p:nvSpPr>
        <p:spPr>
          <a:xfrm>
            <a:off x="565149" y="629536"/>
            <a:ext cx="3818592" cy="1528904"/>
          </a:xfrm>
          <a:noFill/>
          <a:ln w="60325">
            <a:noFill/>
          </a:ln>
        </p:spPr>
        <p:txBody>
          <a:bodyPr lIns="36000" tIns="108000" rIns="36000" bIns="108000">
            <a:noAutofit/>
          </a:bodyPr>
          <a:lstStyle>
            <a:lvl1pPr>
              <a:lnSpc>
                <a:spcPts val="3900"/>
              </a:lnSpc>
              <a:defRPr sz="4400">
                <a:ln>
                  <a:noFill/>
                </a:ln>
                <a:solidFill>
                  <a:schemeClr val="tx1"/>
                </a:solidFill>
              </a:defRPr>
            </a:lvl1pPr>
          </a:lstStyle>
          <a:p>
            <a:r>
              <a:rPr lang="en-GB" dirty="0"/>
              <a:t>USE THIS TYPE OF PAGE TO CREATE </a:t>
            </a:r>
            <a:br>
              <a:rPr lang="en-GB" dirty="0"/>
            </a:br>
            <a:r>
              <a:rPr lang="en-GB" dirty="0"/>
              <a:t>VISUAL IMPACT</a:t>
            </a:r>
            <a:endParaRPr lang="en-US" dirty="0"/>
          </a:p>
        </p:txBody>
      </p:sp>
      <p:sp>
        <p:nvSpPr>
          <p:cNvPr id="17" name="Text Placeholder 7">
            <a:extLst>
              <a:ext uri="{FF2B5EF4-FFF2-40B4-BE49-F238E27FC236}">
                <a16:creationId xmlns:a16="http://schemas.microsoft.com/office/drawing/2014/main" id="{7F8567C1-5930-4A17-42BC-FB5625159881}"/>
              </a:ext>
            </a:extLst>
          </p:cNvPr>
          <p:cNvSpPr>
            <a:spLocks noGrp="1"/>
          </p:cNvSpPr>
          <p:nvPr>
            <p:ph type="body" sz="quarter" idx="11" hasCustomPrompt="1"/>
          </p:nvPr>
        </p:nvSpPr>
        <p:spPr>
          <a:xfrm>
            <a:off x="565149" y="2578453"/>
            <a:ext cx="3818592" cy="3330221"/>
          </a:xfrm>
        </p:spPr>
        <p:txBody>
          <a:bodyPr lIns="36000" tIns="0">
            <a:normAutofit/>
          </a:bodyPr>
          <a:lstStyle>
            <a:lvl1pPr marL="0" indent="0">
              <a:lnSpc>
                <a:spcPts val="2000"/>
              </a:lnSpc>
              <a:spcAft>
                <a:spcPts val="800"/>
              </a:spcAft>
              <a:buNone/>
              <a:defRPr sz="1500" b="0" i="0">
                <a:solidFill>
                  <a:schemeClr val="tx1"/>
                </a:solidFill>
                <a:latin typeface="Univers LT Pro 45 Light" panose="020B0403020202020204" pitchFamily="34" charset="77"/>
                <a:cs typeface="Arial" panose="020B0604020202020204" pitchFamily="34" charset="0"/>
              </a:defRPr>
            </a:lvl1pPr>
          </a:lstStyle>
          <a:p>
            <a:pPr lvl="0"/>
            <a:r>
              <a:rPr lang="en-US" dirty="0"/>
              <a:t>When the main element on the slide is an image it is best not to use too much copy on the same page.</a:t>
            </a:r>
          </a:p>
          <a:p>
            <a:pPr lvl="0"/>
            <a:r>
              <a:rPr lang="en-US" dirty="0" err="1"/>
              <a:t>Debitint</a:t>
            </a:r>
            <a:r>
              <a:rPr lang="en-US" dirty="0"/>
              <a:t> </a:t>
            </a:r>
            <a:r>
              <a:rPr lang="en-US" dirty="0" err="1"/>
              <a:t>quuntiur</a:t>
            </a:r>
            <a:r>
              <a:rPr lang="en-US" dirty="0"/>
              <a:t> </a:t>
            </a:r>
            <a:r>
              <a:rPr lang="en-US" dirty="0" err="1"/>
              <a:t>similiquis</a:t>
            </a:r>
            <a:r>
              <a:rPr lang="en-US" dirty="0"/>
              <a:t> </a:t>
            </a:r>
            <a:r>
              <a:rPr lang="en-US" dirty="0" err="1"/>
              <a:t>doluptatis</a:t>
            </a:r>
            <a:r>
              <a:rPr lang="en-US" dirty="0"/>
              <a:t> </a:t>
            </a:r>
            <a:r>
              <a:rPr lang="en-US" dirty="0" err="1"/>
              <a:t>illuptatiur</a:t>
            </a:r>
            <a:r>
              <a:rPr lang="en-US" dirty="0"/>
              <a:t>? </a:t>
            </a:r>
            <a:r>
              <a:rPr lang="en-US" dirty="0" err="1"/>
              <a:t>Quia</a:t>
            </a:r>
            <a:r>
              <a:rPr lang="en-US" dirty="0"/>
              <a:t> </a:t>
            </a:r>
            <a:r>
              <a:rPr lang="en-US" dirty="0" err="1"/>
              <a:t>nestio</a:t>
            </a:r>
            <a:r>
              <a:rPr lang="en-US" dirty="0"/>
              <a:t> debit </a:t>
            </a:r>
            <a:r>
              <a:rPr lang="en-US" dirty="0" err="1"/>
              <a:t>aliam</a:t>
            </a:r>
            <a:r>
              <a:rPr lang="en-US" dirty="0"/>
              <a:t> </a:t>
            </a:r>
            <a:r>
              <a:rPr lang="en-US" dirty="0" err="1"/>
              <a:t>faciat</a:t>
            </a:r>
            <a:r>
              <a:rPr lang="en-US" dirty="0"/>
              <a:t> dem </a:t>
            </a:r>
            <a:r>
              <a:rPr lang="en-US" dirty="0" err="1"/>
              <a:t>lacersperum</a:t>
            </a:r>
            <a:r>
              <a:rPr lang="en-US" dirty="0"/>
              <a:t> </a:t>
            </a:r>
            <a:r>
              <a:rPr lang="en-US" dirty="0" err="1"/>
              <a:t>apel</a:t>
            </a:r>
            <a:r>
              <a:rPr lang="en-US" dirty="0"/>
              <a:t> </a:t>
            </a:r>
            <a:r>
              <a:rPr lang="en-US" dirty="0" err="1"/>
              <a:t>exped</a:t>
            </a:r>
            <a:r>
              <a:rPr lang="en-US" dirty="0"/>
              <a:t> </a:t>
            </a:r>
            <a:r>
              <a:rPr lang="en-US" dirty="0" err="1"/>
              <a:t>eicaect</a:t>
            </a:r>
            <a:r>
              <a:rPr lang="en-US" dirty="0"/>
              <a:t> </a:t>
            </a:r>
            <a:r>
              <a:rPr lang="en-US" dirty="0" err="1"/>
              <a:t>asperae</a:t>
            </a:r>
            <a:r>
              <a:rPr lang="en-US" dirty="0"/>
              <a:t> </a:t>
            </a:r>
            <a:r>
              <a:rPr lang="en-US" dirty="0" err="1"/>
              <a:t>officimperum</a:t>
            </a:r>
            <a:r>
              <a:rPr lang="en-US" dirty="0"/>
              <a:t> sunt.</a:t>
            </a:r>
          </a:p>
        </p:txBody>
      </p:sp>
      <p:pic>
        <p:nvPicPr>
          <p:cNvPr id="2" name="Graphic 1">
            <a:extLst>
              <a:ext uri="{FF2B5EF4-FFF2-40B4-BE49-F238E27FC236}">
                <a16:creationId xmlns:a16="http://schemas.microsoft.com/office/drawing/2014/main" id="{6F2C4ACA-7810-B76B-E89D-50D5C2ECF899}"/>
              </a:ext>
            </a:extLst>
          </p:cNvPr>
          <p:cNvPicPr>
            <a:picLocks noChangeAspect="1"/>
          </p:cNvPicPr>
          <p:nvPr userDrawn="1"/>
        </p:nvPicPr>
        <p:blipFill>
          <a:blip r:embed="rId5">
            <a:extLst>
              <a:ext uri="{96DAC541-7B7A-43D3-8B79-37D633B846F1}">
                <asvg:svgBlip xmlns:asvg="http://schemas.microsoft.com/office/drawing/2016/SVG/main" r:embed="rId6"/>
              </a:ext>
            </a:extLst>
          </a:blip>
          <a:srcRect/>
          <a:stretch/>
        </p:blipFill>
        <p:spPr>
          <a:xfrm>
            <a:off x="9991112" y="5908675"/>
            <a:ext cx="1985889" cy="733424"/>
          </a:xfrm>
          <a:prstGeom prst="rect">
            <a:avLst/>
          </a:prstGeom>
        </p:spPr>
      </p:pic>
    </p:spTree>
    <p:extLst>
      <p:ext uri="{BB962C8B-B14F-4D97-AF65-F5344CB8AC3E}">
        <p14:creationId xmlns:p14="http://schemas.microsoft.com/office/powerpoint/2010/main" val="3542437084"/>
      </p:ext>
    </p:extLst>
  </p:cSld>
  <p:clrMapOvr>
    <a:masterClrMapping/>
  </p:clrMapOvr>
  <p:extLst>
    <p:ext uri="{DCECCB84-F9BA-43D5-87BE-67443E8EF086}">
      <p15:sldGuideLst xmlns:p15="http://schemas.microsoft.com/office/powerpoint/2012/main">
        <p15:guide id="1" pos="3840">
          <p15:clr>
            <a:srgbClr val="FBAE40"/>
          </p15:clr>
        </p15:guide>
        <p15:guide id="2" pos="3940">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Dark + Bullet Point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98FC036E-B637-E0A2-7D91-C75A12DE48BC}"/>
              </a:ext>
            </a:extLst>
          </p:cNvPr>
          <p:cNvSpPr/>
          <p:nvPr userDrawn="1"/>
        </p:nvSpPr>
        <p:spPr>
          <a:xfrm>
            <a:off x="0" y="-1"/>
            <a:ext cx="5246744" cy="6858001"/>
          </a:xfrm>
          <a:prstGeom prst="rect">
            <a:avLst/>
          </a:prstGeom>
          <a:ln>
            <a:noFill/>
          </a:ln>
        </p:spPr>
        <p:style>
          <a:lnRef idx="2">
            <a:schemeClr val="accent1">
              <a:shade val="50000"/>
            </a:schemeClr>
          </a:lnRef>
          <a:fillRef idx="1001">
            <a:schemeClr val="lt1"/>
          </a:fillRef>
          <a:effectRef idx="0">
            <a:schemeClr val="accent1"/>
          </a:effectRef>
          <a:fontRef idx="minor">
            <a:schemeClr val="lt1"/>
          </a:fontRef>
        </p:style>
        <p:txBody>
          <a:bodyPr rtlCol="0" anchor="ctr"/>
          <a:lstStyle/>
          <a:p>
            <a:pPr algn="ctr"/>
            <a:endParaRPr lang="en-US" b="0" cap="none" spc="0">
              <a:ln>
                <a:noFill/>
              </a:ln>
              <a:solidFill>
                <a:schemeClr val="tx1"/>
              </a:solidFill>
              <a:effectLst/>
            </a:endParaRPr>
          </a:p>
        </p:txBody>
      </p:sp>
      <p:pic>
        <p:nvPicPr>
          <p:cNvPr id="4" name="Graphic 3">
            <a:extLst>
              <a:ext uri="{FF2B5EF4-FFF2-40B4-BE49-F238E27FC236}">
                <a16:creationId xmlns:a16="http://schemas.microsoft.com/office/drawing/2014/main" id="{5D599EDE-3193-C8DA-7E63-BFFE22C7E9FA}"/>
              </a:ext>
            </a:extLst>
          </p:cNvPr>
          <p:cNvPicPr>
            <a:picLocks noChangeAspect="1"/>
          </p:cNvPicPr>
          <p:nvPr userDrawn="1"/>
        </p:nvPicPr>
        <p:blipFill rotWithShape="1">
          <a:blip r:embed="rId3">
            <a:extLst>
              <a:ext uri="{96DAC541-7B7A-43D3-8B79-37D633B846F1}">
                <asvg:svgBlip xmlns:asvg="http://schemas.microsoft.com/office/drawing/2016/SVG/main" r:embed="rId4"/>
              </a:ext>
            </a:extLst>
          </a:blip>
          <a:srcRect l="1729" r="8847" b="-3943"/>
          <a:stretch/>
        </p:blipFill>
        <p:spPr>
          <a:xfrm>
            <a:off x="5246744" y="-1"/>
            <a:ext cx="6940772" cy="104775"/>
          </a:xfrm>
          <a:prstGeom prst="rect">
            <a:avLst/>
          </a:prstGeom>
        </p:spPr>
      </p:pic>
      <p:pic>
        <p:nvPicPr>
          <p:cNvPr id="6" name="Graphic 5">
            <a:extLst>
              <a:ext uri="{FF2B5EF4-FFF2-40B4-BE49-F238E27FC236}">
                <a16:creationId xmlns:a16="http://schemas.microsoft.com/office/drawing/2014/main" id="{F2ECD27F-0CE2-1448-3653-F7CCC79D7928}"/>
              </a:ext>
            </a:extLst>
          </p:cNvPr>
          <p:cNvPicPr>
            <a:picLocks noChangeAspect="1"/>
          </p:cNvPicPr>
          <p:nvPr userDrawn="1"/>
        </p:nvPicPr>
        <p:blipFill rotWithShape="1">
          <a:blip r:embed="rId3">
            <a:extLst>
              <a:ext uri="{96DAC541-7B7A-43D3-8B79-37D633B846F1}">
                <asvg:svgBlip xmlns:asvg="http://schemas.microsoft.com/office/drawing/2016/SVG/main" r:embed="rId4"/>
              </a:ext>
            </a:extLst>
          </a:blip>
          <a:srcRect l="1729" r="8847" b="-3943"/>
          <a:stretch/>
        </p:blipFill>
        <p:spPr>
          <a:xfrm>
            <a:off x="5246744" y="6753225"/>
            <a:ext cx="6940772" cy="104775"/>
          </a:xfrm>
          <a:prstGeom prst="rect">
            <a:avLst/>
          </a:prstGeom>
        </p:spPr>
      </p:pic>
      <p:sp>
        <p:nvSpPr>
          <p:cNvPr id="12" name="Title 1">
            <a:extLst>
              <a:ext uri="{FF2B5EF4-FFF2-40B4-BE49-F238E27FC236}">
                <a16:creationId xmlns:a16="http://schemas.microsoft.com/office/drawing/2014/main" id="{CB0DB3C4-A4D1-4B0C-8D10-27F4CBCAC126}"/>
              </a:ext>
            </a:extLst>
          </p:cNvPr>
          <p:cNvSpPr>
            <a:spLocks noGrp="1"/>
          </p:cNvSpPr>
          <p:nvPr>
            <p:ph type="title" hasCustomPrompt="1"/>
          </p:nvPr>
        </p:nvSpPr>
        <p:spPr>
          <a:xfrm>
            <a:off x="565149" y="629536"/>
            <a:ext cx="3818592" cy="1528904"/>
          </a:xfrm>
          <a:noFill/>
          <a:ln w="60325">
            <a:noFill/>
          </a:ln>
        </p:spPr>
        <p:txBody>
          <a:bodyPr lIns="36000" tIns="108000" rIns="36000" bIns="108000">
            <a:noAutofit/>
          </a:bodyPr>
          <a:lstStyle>
            <a:lvl1pPr>
              <a:lnSpc>
                <a:spcPts val="3900"/>
              </a:lnSpc>
              <a:defRPr sz="4400">
                <a:ln>
                  <a:noFill/>
                </a:ln>
                <a:solidFill>
                  <a:schemeClr val="tx1"/>
                </a:solidFill>
              </a:defRPr>
            </a:lvl1pPr>
          </a:lstStyle>
          <a:p>
            <a:r>
              <a:rPr lang="en-GB" dirty="0"/>
              <a:t>USE THIS TYPE OF PAGE TO CREATE </a:t>
            </a:r>
            <a:br>
              <a:rPr lang="en-GB" dirty="0"/>
            </a:br>
            <a:r>
              <a:rPr lang="en-GB" dirty="0"/>
              <a:t>VISUAL IMPACT</a:t>
            </a:r>
            <a:endParaRPr lang="en-US" dirty="0"/>
          </a:p>
        </p:txBody>
      </p:sp>
      <p:sp>
        <p:nvSpPr>
          <p:cNvPr id="7" name="Text Placeholder 7">
            <a:extLst>
              <a:ext uri="{FF2B5EF4-FFF2-40B4-BE49-F238E27FC236}">
                <a16:creationId xmlns:a16="http://schemas.microsoft.com/office/drawing/2014/main" id="{1EA96E99-1DD3-71DD-9883-DEC985903116}"/>
              </a:ext>
            </a:extLst>
          </p:cNvPr>
          <p:cNvSpPr>
            <a:spLocks noGrp="1"/>
          </p:cNvSpPr>
          <p:nvPr>
            <p:ph type="body" sz="quarter" idx="11" hasCustomPrompt="1"/>
          </p:nvPr>
        </p:nvSpPr>
        <p:spPr>
          <a:xfrm>
            <a:off x="565149" y="2578453"/>
            <a:ext cx="3818592" cy="3330221"/>
          </a:xfrm>
        </p:spPr>
        <p:txBody>
          <a:bodyPr lIns="36000" tIns="0">
            <a:normAutofit/>
          </a:bodyPr>
          <a:lstStyle>
            <a:lvl1pPr marL="285750" indent="-285750">
              <a:lnSpc>
                <a:spcPts val="2000"/>
              </a:lnSpc>
              <a:spcAft>
                <a:spcPts val="800"/>
              </a:spcAft>
              <a:buSzPct val="100000"/>
              <a:buFont typeface="Arial" panose="020B0604020202020204" pitchFamily="34" charset="0"/>
              <a:buChar char="•"/>
              <a:defRPr sz="1500" b="0" i="0">
                <a:solidFill>
                  <a:schemeClr val="tx1"/>
                </a:solidFill>
                <a:latin typeface="Univers LT Pro 45 Light" panose="020B0403020202020204" pitchFamily="34" charset="77"/>
                <a:cs typeface="Arial" panose="020B0604020202020204" pitchFamily="34" charset="0"/>
              </a:defRPr>
            </a:lvl1pPr>
          </a:lstStyle>
          <a:p>
            <a:pPr lvl="0"/>
            <a:r>
              <a:rPr lang="en-US" dirty="0"/>
              <a:t>When the main element on the slide is an image it is best not to use too much copy on the same page.</a:t>
            </a:r>
          </a:p>
          <a:p>
            <a:pPr lvl="0"/>
            <a:r>
              <a:rPr lang="en-US" dirty="0"/>
              <a:t>Bullet points can help to simplify the copy points you wish to make.</a:t>
            </a:r>
          </a:p>
          <a:p>
            <a:pPr lvl="0"/>
            <a:r>
              <a:rPr lang="en-US" dirty="0" err="1"/>
              <a:t>Quia</a:t>
            </a:r>
            <a:r>
              <a:rPr lang="en-US" dirty="0"/>
              <a:t> </a:t>
            </a:r>
            <a:r>
              <a:rPr lang="en-US" dirty="0" err="1"/>
              <a:t>nestio</a:t>
            </a:r>
            <a:r>
              <a:rPr lang="en-US" dirty="0"/>
              <a:t> debit </a:t>
            </a:r>
            <a:r>
              <a:rPr lang="en-US" dirty="0" err="1"/>
              <a:t>aliam</a:t>
            </a:r>
            <a:r>
              <a:rPr lang="en-US" dirty="0"/>
              <a:t> </a:t>
            </a:r>
            <a:r>
              <a:rPr lang="en-US" dirty="0" err="1"/>
              <a:t>faciat</a:t>
            </a:r>
            <a:r>
              <a:rPr lang="en-US" dirty="0"/>
              <a:t> dem </a:t>
            </a:r>
            <a:r>
              <a:rPr lang="en-US" dirty="0" err="1"/>
              <a:t>lacersperum</a:t>
            </a:r>
            <a:r>
              <a:rPr lang="en-US" dirty="0"/>
              <a:t> </a:t>
            </a:r>
            <a:r>
              <a:rPr lang="en-US" dirty="0" err="1"/>
              <a:t>apel</a:t>
            </a:r>
            <a:r>
              <a:rPr lang="en-US" dirty="0"/>
              <a:t> </a:t>
            </a:r>
            <a:r>
              <a:rPr lang="en-US" dirty="0" err="1"/>
              <a:t>exped</a:t>
            </a:r>
            <a:r>
              <a:rPr lang="en-US" dirty="0"/>
              <a:t> </a:t>
            </a:r>
            <a:r>
              <a:rPr lang="en-US" dirty="0" err="1"/>
              <a:t>eicaect</a:t>
            </a:r>
            <a:r>
              <a:rPr lang="en-US" dirty="0"/>
              <a:t> </a:t>
            </a:r>
            <a:r>
              <a:rPr lang="en-US" dirty="0" err="1"/>
              <a:t>asperae</a:t>
            </a:r>
            <a:r>
              <a:rPr lang="en-US" dirty="0"/>
              <a:t> </a:t>
            </a:r>
            <a:r>
              <a:rPr lang="en-US" dirty="0" err="1"/>
              <a:t>officimperum</a:t>
            </a:r>
            <a:r>
              <a:rPr lang="en-US" dirty="0"/>
              <a:t> sunt.</a:t>
            </a:r>
          </a:p>
        </p:txBody>
      </p:sp>
      <p:pic>
        <p:nvPicPr>
          <p:cNvPr id="8" name="Graphic 7">
            <a:extLst>
              <a:ext uri="{FF2B5EF4-FFF2-40B4-BE49-F238E27FC236}">
                <a16:creationId xmlns:a16="http://schemas.microsoft.com/office/drawing/2014/main" id="{C1AE078E-92A2-1142-8A51-72147EC50FCA}"/>
              </a:ext>
            </a:extLst>
          </p:cNvPr>
          <p:cNvPicPr>
            <a:picLocks noChangeAspect="1"/>
          </p:cNvPicPr>
          <p:nvPr userDrawn="1"/>
        </p:nvPicPr>
        <p:blipFill>
          <a:blip r:embed="rId5">
            <a:extLst>
              <a:ext uri="{96DAC541-7B7A-43D3-8B79-37D633B846F1}">
                <asvg:svgBlip xmlns:asvg="http://schemas.microsoft.com/office/drawing/2016/SVG/main" r:embed="rId6"/>
              </a:ext>
            </a:extLst>
          </a:blip>
          <a:srcRect/>
          <a:stretch/>
        </p:blipFill>
        <p:spPr>
          <a:xfrm>
            <a:off x="9991112" y="5908675"/>
            <a:ext cx="1985889" cy="733424"/>
          </a:xfrm>
          <a:prstGeom prst="rect">
            <a:avLst/>
          </a:prstGeom>
        </p:spPr>
      </p:pic>
    </p:spTree>
    <p:extLst>
      <p:ext uri="{BB962C8B-B14F-4D97-AF65-F5344CB8AC3E}">
        <p14:creationId xmlns:p14="http://schemas.microsoft.com/office/powerpoint/2010/main" val="3854299035"/>
      </p:ext>
    </p:extLst>
  </p:cSld>
  <p:clrMapOvr>
    <a:masterClrMapping/>
  </p:clrMapOvr>
  <p:extLst>
    <p:ext uri="{DCECCB84-F9BA-43D5-87BE-67443E8EF086}">
      <p15:sldGuideLst xmlns:p15="http://schemas.microsoft.com/office/powerpoint/2012/main">
        <p15:guide id="1" pos="3840">
          <p15:clr>
            <a:srgbClr val="FBAE40"/>
          </p15:clr>
        </p15:guide>
        <p15:guide id="2" pos="3940">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_Dark + Graphic - Pearl">
    <p:bg>
      <p:bgPr>
        <a:solidFill>
          <a:schemeClr val="bg1"/>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98FC036E-B637-E0A2-7D91-C75A12DE48BC}"/>
              </a:ext>
            </a:extLst>
          </p:cNvPr>
          <p:cNvSpPr/>
          <p:nvPr userDrawn="1"/>
        </p:nvSpPr>
        <p:spPr>
          <a:xfrm>
            <a:off x="0" y="-1"/>
            <a:ext cx="5246744" cy="6858001"/>
          </a:xfrm>
          <a:prstGeom prst="rect">
            <a:avLst/>
          </a:prstGeom>
          <a:ln>
            <a:noFill/>
          </a:ln>
        </p:spPr>
        <p:style>
          <a:lnRef idx="2">
            <a:schemeClr val="accent1">
              <a:shade val="50000"/>
            </a:schemeClr>
          </a:lnRef>
          <a:fillRef idx="1001">
            <a:schemeClr val="lt1"/>
          </a:fillRef>
          <a:effectRef idx="0">
            <a:schemeClr val="accent1"/>
          </a:effectRef>
          <a:fontRef idx="minor">
            <a:schemeClr val="lt1"/>
          </a:fontRef>
        </p:style>
        <p:txBody>
          <a:bodyPr rtlCol="0" anchor="ctr"/>
          <a:lstStyle/>
          <a:p>
            <a:pPr algn="ctr"/>
            <a:endParaRPr lang="en-US" b="0" cap="none" spc="0">
              <a:ln>
                <a:noFill/>
              </a:ln>
              <a:solidFill>
                <a:schemeClr val="tx1"/>
              </a:solidFill>
              <a:effectLst/>
            </a:endParaRPr>
          </a:p>
        </p:txBody>
      </p:sp>
      <p:pic>
        <p:nvPicPr>
          <p:cNvPr id="11" name="Graphic 10">
            <a:extLst>
              <a:ext uri="{FF2B5EF4-FFF2-40B4-BE49-F238E27FC236}">
                <a16:creationId xmlns:a16="http://schemas.microsoft.com/office/drawing/2014/main" id="{36D38474-20A0-6F1F-E94E-52539E2B6620}"/>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729" r="32673" b="-3"/>
          <a:stretch/>
        </p:blipFill>
        <p:spPr>
          <a:xfrm>
            <a:off x="565149" y="553934"/>
            <a:ext cx="3818592" cy="75602"/>
          </a:xfrm>
          <a:prstGeom prst="rect">
            <a:avLst/>
          </a:prstGeom>
        </p:spPr>
      </p:pic>
      <p:pic>
        <p:nvPicPr>
          <p:cNvPr id="13" name="Graphic 12">
            <a:extLst>
              <a:ext uri="{FF2B5EF4-FFF2-40B4-BE49-F238E27FC236}">
                <a16:creationId xmlns:a16="http://schemas.microsoft.com/office/drawing/2014/main" id="{F7516E25-0D15-33AB-1678-EE75335D3110}"/>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729" r="32673"/>
          <a:stretch/>
        </p:blipFill>
        <p:spPr>
          <a:xfrm>
            <a:off x="565149" y="2158440"/>
            <a:ext cx="3818592" cy="75600"/>
          </a:xfrm>
          <a:prstGeom prst="rect">
            <a:avLst/>
          </a:prstGeom>
        </p:spPr>
      </p:pic>
    </p:spTree>
    <p:extLst>
      <p:ext uri="{BB962C8B-B14F-4D97-AF65-F5344CB8AC3E}">
        <p14:creationId xmlns:p14="http://schemas.microsoft.com/office/powerpoint/2010/main" val="3551279145"/>
      </p:ext>
    </p:extLst>
  </p:cSld>
  <p:clrMapOvr>
    <a:masterClrMapping/>
  </p:clrMapOvr>
  <p:extLst>
    <p:ext uri="{DCECCB84-F9BA-43D5-87BE-67443E8EF086}">
      <p15:sldGuideLst xmlns:p15="http://schemas.microsoft.com/office/powerpoint/2012/main">
        <p15:guide id="1" pos="3840">
          <p15:clr>
            <a:srgbClr val="FBAE40"/>
          </p15:clr>
        </p15:guide>
        <p15:guide id="2" pos="3940">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0_Dark + Data - Pearl">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98FC036E-B637-E0A2-7D91-C75A12DE48BC}"/>
              </a:ext>
            </a:extLst>
          </p:cNvPr>
          <p:cNvSpPr/>
          <p:nvPr userDrawn="1"/>
        </p:nvSpPr>
        <p:spPr>
          <a:xfrm>
            <a:off x="0" y="0"/>
            <a:ext cx="5246744" cy="6858001"/>
          </a:xfrm>
          <a:prstGeom prst="rect">
            <a:avLst/>
          </a:prstGeom>
          <a:ln>
            <a:noFill/>
          </a:ln>
        </p:spPr>
        <p:style>
          <a:lnRef idx="2">
            <a:schemeClr val="accent1">
              <a:shade val="50000"/>
            </a:schemeClr>
          </a:lnRef>
          <a:fillRef idx="1001">
            <a:schemeClr val="lt1"/>
          </a:fillRef>
          <a:effectRef idx="0">
            <a:schemeClr val="accent1"/>
          </a:effectRef>
          <a:fontRef idx="minor">
            <a:schemeClr val="lt1"/>
          </a:fontRef>
        </p:style>
        <p:txBody>
          <a:bodyPr rtlCol="0" anchor="ctr"/>
          <a:lstStyle/>
          <a:p>
            <a:pPr algn="ctr"/>
            <a:endParaRPr lang="en-US" b="0" cap="none" spc="0">
              <a:ln>
                <a:noFill/>
              </a:ln>
              <a:solidFill>
                <a:schemeClr val="tx1"/>
              </a:solidFill>
              <a:effectLst/>
            </a:endParaRPr>
          </a:p>
        </p:txBody>
      </p:sp>
      <p:sp>
        <p:nvSpPr>
          <p:cNvPr id="12" name="Title 1">
            <a:extLst>
              <a:ext uri="{FF2B5EF4-FFF2-40B4-BE49-F238E27FC236}">
                <a16:creationId xmlns:a16="http://schemas.microsoft.com/office/drawing/2014/main" id="{CB0DB3C4-A4D1-4B0C-8D10-27F4CBCAC126}"/>
              </a:ext>
            </a:extLst>
          </p:cNvPr>
          <p:cNvSpPr>
            <a:spLocks noGrp="1"/>
          </p:cNvSpPr>
          <p:nvPr>
            <p:ph type="title" hasCustomPrompt="1"/>
          </p:nvPr>
        </p:nvSpPr>
        <p:spPr>
          <a:xfrm>
            <a:off x="565149" y="629536"/>
            <a:ext cx="3818592" cy="1528904"/>
          </a:xfrm>
          <a:noFill/>
          <a:ln w="60325">
            <a:noFill/>
          </a:ln>
        </p:spPr>
        <p:txBody>
          <a:bodyPr lIns="36000" tIns="108000" rIns="36000" bIns="108000">
            <a:noAutofit/>
          </a:bodyPr>
          <a:lstStyle>
            <a:lvl1pPr>
              <a:lnSpc>
                <a:spcPts val="3900"/>
              </a:lnSpc>
              <a:defRPr sz="4400">
                <a:ln>
                  <a:noFill/>
                </a:ln>
                <a:solidFill>
                  <a:schemeClr val="tx1"/>
                </a:solidFill>
              </a:defRPr>
            </a:lvl1pPr>
          </a:lstStyle>
          <a:p>
            <a:r>
              <a:rPr lang="en-GB" dirty="0"/>
              <a:t>USE THIS TYPE OF PAGE TO CREATE </a:t>
            </a:r>
            <a:br>
              <a:rPr lang="en-GB" dirty="0"/>
            </a:br>
            <a:r>
              <a:rPr lang="en-GB" dirty="0"/>
              <a:t>VISUAL IMPACT</a:t>
            </a:r>
            <a:endParaRPr lang="en-US" dirty="0"/>
          </a:p>
        </p:txBody>
      </p:sp>
      <p:sp>
        <p:nvSpPr>
          <p:cNvPr id="17" name="Text Placeholder 7">
            <a:extLst>
              <a:ext uri="{FF2B5EF4-FFF2-40B4-BE49-F238E27FC236}">
                <a16:creationId xmlns:a16="http://schemas.microsoft.com/office/drawing/2014/main" id="{7F8567C1-5930-4A17-42BC-FB5625159881}"/>
              </a:ext>
            </a:extLst>
          </p:cNvPr>
          <p:cNvSpPr>
            <a:spLocks noGrp="1"/>
          </p:cNvSpPr>
          <p:nvPr>
            <p:ph type="body" sz="quarter" idx="11" hasCustomPrompt="1"/>
          </p:nvPr>
        </p:nvSpPr>
        <p:spPr>
          <a:xfrm>
            <a:off x="565149" y="2578453"/>
            <a:ext cx="3818592" cy="3330221"/>
          </a:xfrm>
        </p:spPr>
        <p:txBody>
          <a:bodyPr lIns="36000" tIns="0">
            <a:normAutofit/>
          </a:bodyPr>
          <a:lstStyle>
            <a:lvl1pPr marL="0" indent="0">
              <a:lnSpc>
                <a:spcPts val="2000"/>
              </a:lnSpc>
              <a:spcAft>
                <a:spcPts val="800"/>
              </a:spcAft>
              <a:buNone/>
              <a:defRPr sz="1500" b="0" i="0">
                <a:solidFill>
                  <a:schemeClr val="tx1"/>
                </a:solidFill>
                <a:latin typeface="Univers LT Pro 45 Light" panose="020B0403020202020204" pitchFamily="34" charset="77"/>
                <a:cs typeface="Arial" panose="020B0604020202020204" pitchFamily="34" charset="0"/>
              </a:defRPr>
            </a:lvl1pPr>
          </a:lstStyle>
          <a:p>
            <a:pPr lvl="0"/>
            <a:r>
              <a:rPr lang="en-US" dirty="0"/>
              <a:t>When the main element on the slide is an image it is best not to use too much copy on the same page.</a:t>
            </a:r>
          </a:p>
          <a:p>
            <a:pPr lvl="0"/>
            <a:r>
              <a:rPr lang="en-US" dirty="0" err="1"/>
              <a:t>Debitint</a:t>
            </a:r>
            <a:r>
              <a:rPr lang="en-US" dirty="0"/>
              <a:t> </a:t>
            </a:r>
            <a:r>
              <a:rPr lang="en-US" dirty="0" err="1"/>
              <a:t>quuntiur</a:t>
            </a:r>
            <a:r>
              <a:rPr lang="en-US" dirty="0"/>
              <a:t> </a:t>
            </a:r>
            <a:r>
              <a:rPr lang="en-US" dirty="0" err="1"/>
              <a:t>similiquis</a:t>
            </a:r>
            <a:r>
              <a:rPr lang="en-US" dirty="0"/>
              <a:t> </a:t>
            </a:r>
            <a:r>
              <a:rPr lang="en-US" dirty="0" err="1"/>
              <a:t>doluptatis</a:t>
            </a:r>
            <a:r>
              <a:rPr lang="en-US" dirty="0"/>
              <a:t> </a:t>
            </a:r>
            <a:r>
              <a:rPr lang="en-US" dirty="0" err="1"/>
              <a:t>illuptatiur</a:t>
            </a:r>
            <a:r>
              <a:rPr lang="en-US" dirty="0"/>
              <a:t>? </a:t>
            </a:r>
            <a:r>
              <a:rPr lang="en-US" dirty="0" err="1"/>
              <a:t>Quia</a:t>
            </a:r>
            <a:r>
              <a:rPr lang="en-US" dirty="0"/>
              <a:t> </a:t>
            </a:r>
            <a:r>
              <a:rPr lang="en-US" dirty="0" err="1"/>
              <a:t>nestio</a:t>
            </a:r>
            <a:r>
              <a:rPr lang="en-US" dirty="0"/>
              <a:t> debit </a:t>
            </a:r>
            <a:r>
              <a:rPr lang="en-US" dirty="0" err="1"/>
              <a:t>aliam</a:t>
            </a:r>
            <a:r>
              <a:rPr lang="en-US" dirty="0"/>
              <a:t> </a:t>
            </a:r>
            <a:r>
              <a:rPr lang="en-US" dirty="0" err="1"/>
              <a:t>faciat</a:t>
            </a:r>
            <a:r>
              <a:rPr lang="en-US" dirty="0"/>
              <a:t> dem </a:t>
            </a:r>
            <a:r>
              <a:rPr lang="en-US" dirty="0" err="1"/>
              <a:t>lacersperum</a:t>
            </a:r>
            <a:r>
              <a:rPr lang="en-US" dirty="0"/>
              <a:t> </a:t>
            </a:r>
            <a:r>
              <a:rPr lang="en-US" dirty="0" err="1"/>
              <a:t>apel</a:t>
            </a:r>
            <a:r>
              <a:rPr lang="en-US" dirty="0"/>
              <a:t> </a:t>
            </a:r>
            <a:r>
              <a:rPr lang="en-US" dirty="0" err="1"/>
              <a:t>exped</a:t>
            </a:r>
            <a:r>
              <a:rPr lang="en-US" dirty="0"/>
              <a:t> </a:t>
            </a:r>
            <a:r>
              <a:rPr lang="en-US" dirty="0" err="1"/>
              <a:t>eicaect</a:t>
            </a:r>
            <a:r>
              <a:rPr lang="en-US" dirty="0"/>
              <a:t> </a:t>
            </a:r>
            <a:r>
              <a:rPr lang="en-US" dirty="0" err="1"/>
              <a:t>asperae</a:t>
            </a:r>
            <a:r>
              <a:rPr lang="en-US" dirty="0"/>
              <a:t> </a:t>
            </a:r>
            <a:r>
              <a:rPr lang="en-US" dirty="0" err="1"/>
              <a:t>officimperum</a:t>
            </a:r>
            <a:r>
              <a:rPr lang="en-US" dirty="0"/>
              <a:t> sunt.</a:t>
            </a:r>
          </a:p>
        </p:txBody>
      </p:sp>
      <p:pic>
        <p:nvPicPr>
          <p:cNvPr id="2" name="Graphic 1">
            <a:extLst>
              <a:ext uri="{FF2B5EF4-FFF2-40B4-BE49-F238E27FC236}">
                <a16:creationId xmlns:a16="http://schemas.microsoft.com/office/drawing/2014/main" id="{6F2C4ACA-7810-B76B-E89D-50D5C2ECF899}"/>
              </a:ext>
            </a:extLst>
          </p:cNvPr>
          <p:cNvPicPr>
            <a:picLocks noChangeAspect="1"/>
          </p:cNvPicPr>
          <p:nvPr userDrawn="1"/>
        </p:nvPicPr>
        <p:blipFill>
          <a:blip r:embed="rId3">
            <a:extLst>
              <a:ext uri="{96DAC541-7B7A-43D3-8B79-37D633B846F1}">
                <asvg:svgBlip xmlns:asvg="http://schemas.microsoft.com/office/drawing/2016/SVG/main" r:embed="rId4"/>
              </a:ext>
            </a:extLst>
          </a:blip>
          <a:srcRect/>
          <a:stretch/>
        </p:blipFill>
        <p:spPr>
          <a:xfrm>
            <a:off x="9991112" y="5908675"/>
            <a:ext cx="1985889" cy="733424"/>
          </a:xfrm>
          <a:prstGeom prst="rect">
            <a:avLst/>
          </a:prstGeom>
        </p:spPr>
      </p:pic>
      <p:sp>
        <p:nvSpPr>
          <p:cNvPr id="4" name="Chart Placeholder 3">
            <a:extLst>
              <a:ext uri="{FF2B5EF4-FFF2-40B4-BE49-F238E27FC236}">
                <a16:creationId xmlns:a16="http://schemas.microsoft.com/office/drawing/2014/main" id="{91DA13B2-9CF6-D5CD-5395-3B5595B6621D}"/>
              </a:ext>
            </a:extLst>
          </p:cNvPr>
          <p:cNvSpPr>
            <a:spLocks noGrp="1"/>
          </p:cNvSpPr>
          <p:nvPr>
            <p:ph type="chart" sz="quarter" idx="14" hasCustomPrompt="1"/>
          </p:nvPr>
        </p:nvSpPr>
        <p:spPr>
          <a:xfrm>
            <a:off x="6096000" y="630238"/>
            <a:ext cx="5099050" cy="5278437"/>
          </a:xfrm>
          <a:blipFill dpi="0" rotWithShape="1">
            <a:blip r:embed="rId5">
              <a:alphaModFix/>
              <a:extLst>
                <a:ext uri="{96DAC541-7B7A-43D3-8B79-37D633B846F1}">
                  <asvg:svgBlip xmlns:asvg="http://schemas.microsoft.com/office/drawing/2016/SVG/main" r:embed="rId6"/>
                </a:ext>
              </a:extLst>
            </a:blip>
            <a:srcRect/>
            <a:stretch>
              <a:fillRect l="19000" t="54000" r="19000" b="4000"/>
            </a:stretch>
          </a:blipFill>
        </p:spPr>
        <p:txBody>
          <a:bodyPr anchor="t"/>
          <a:lstStyle>
            <a:lvl1pPr marL="0" indent="0" algn="ctr">
              <a:buNone/>
              <a:defRPr>
                <a:solidFill>
                  <a:schemeClr val="tx1"/>
                </a:solidFill>
              </a:defRPr>
            </a:lvl1pPr>
          </a:lstStyle>
          <a:p>
            <a:r>
              <a:rPr lang="en-US" dirty="0"/>
              <a:t>Click Icon below to add a Graph</a:t>
            </a:r>
          </a:p>
        </p:txBody>
      </p:sp>
    </p:spTree>
    <p:extLst>
      <p:ext uri="{BB962C8B-B14F-4D97-AF65-F5344CB8AC3E}">
        <p14:creationId xmlns:p14="http://schemas.microsoft.com/office/powerpoint/2010/main" val="541825029"/>
      </p:ext>
    </p:extLst>
  </p:cSld>
  <p:clrMapOvr>
    <a:masterClrMapping/>
  </p:clrMapOvr>
  <p:extLst>
    <p:ext uri="{DCECCB84-F9BA-43D5-87BE-67443E8EF086}">
      <p15:sldGuideLst xmlns:p15="http://schemas.microsoft.com/office/powerpoint/2012/main">
        <p15:guide id="1" pos="3840">
          <p15:clr>
            <a:srgbClr val="FBAE40"/>
          </p15:clr>
        </p15:guide>
        <p15:guide id="2" pos="3940">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0_Dark - Pearl">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98FC036E-B637-E0A2-7D91-C75A12DE48BC}"/>
              </a:ext>
            </a:extLst>
          </p:cNvPr>
          <p:cNvSpPr/>
          <p:nvPr userDrawn="1"/>
        </p:nvSpPr>
        <p:spPr>
          <a:xfrm>
            <a:off x="0" y="-1"/>
            <a:ext cx="5246744" cy="6858001"/>
          </a:xfrm>
          <a:prstGeom prst="rect">
            <a:avLst/>
          </a:prstGeom>
          <a:ln>
            <a:noFill/>
          </a:ln>
        </p:spPr>
        <p:style>
          <a:lnRef idx="2">
            <a:schemeClr val="accent1">
              <a:shade val="50000"/>
            </a:schemeClr>
          </a:lnRef>
          <a:fillRef idx="1001">
            <a:schemeClr val="lt1"/>
          </a:fillRef>
          <a:effectRef idx="0">
            <a:schemeClr val="accent1"/>
          </a:effectRef>
          <a:fontRef idx="minor">
            <a:schemeClr val="lt1"/>
          </a:fontRef>
        </p:style>
        <p:txBody>
          <a:bodyPr rtlCol="0" anchor="ctr"/>
          <a:lstStyle/>
          <a:p>
            <a:pPr algn="ctr"/>
            <a:endParaRPr lang="en-US" b="0" cap="none" spc="0">
              <a:ln>
                <a:noFill/>
              </a:ln>
              <a:solidFill>
                <a:schemeClr val="tx1"/>
              </a:solidFill>
              <a:effectLst/>
            </a:endParaRPr>
          </a:p>
        </p:txBody>
      </p:sp>
      <p:sp>
        <p:nvSpPr>
          <p:cNvPr id="12" name="Title 1">
            <a:extLst>
              <a:ext uri="{FF2B5EF4-FFF2-40B4-BE49-F238E27FC236}">
                <a16:creationId xmlns:a16="http://schemas.microsoft.com/office/drawing/2014/main" id="{CB0DB3C4-A4D1-4B0C-8D10-27F4CBCAC126}"/>
              </a:ext>
            </a:extLst>
          </p:cNvPr>
          <p:cNvSpPr>
            <a:spLocks noGrp="1"/>
          </p:cNvSpPr>
          <p:nvPr>
            <p:ph type="title" hasCustomPrompt="1"/>
          </p:nvPr>
        </p:nvSpPr>
        <p:spPr>
          <a:xfrm>
            <a:off x="565148" y="1763888"/>
            <a:ext cx="4159252" cy="2281641"/>
          </a:xfrm>
          <a:noFill/>
          <a:ln w="60325">
            <a:noFill/>
          </a:ln>
        </p:spPr>
        <p:txBody>
          <a:bodyPr lIns="36000" tIns="36000" rIns="90000" bIns="108000">
            <a:noAutofit/>
          </a:bodyPr>
          <a:lstStyle>
            <a:lvl1pPr>
              <a:lnSpc>
                <a:spcPts val="2330"/>
              </a:lnSpc>
              <a:defRPr sz="1800" b="1" i="0">
                <a:ln>
                  <a:noFill/>
                </a:ln>
                <a:solidFill>
                  <a:schemeClr val="accent4"/>
                </a:solidFill>
                <a:latin typeface="Univers LT Pro 45 Light" panose="020B0403020202020204" pitchFamily="34" charset="77"/>
                <a:cs typeface="Arial" panose="020B0604020202020204" pitchFamily="34" charset="0"/>
              </a:defRPr>
            </a:lvl1pPr>
          </a:lstStyle>
          <a:p>
            <a:r>
              <a:rPr lang="en-GB" dirty="0"/>
              <a:t>When you need to make a point in more detail you can use the same grid and replace the image with copy. This section, highlighted in a secondary colour, allows you to make one key point, quote from the text or summarise the whole page.</a:t>
            </a:r>
            <a:endParaRPr lang="en-US" dirty="0"/>
          </a:p>
        </p:txBody>
      </p:sp>
      <p:pic>
        <p:nvPicPr>
          <p:cNvPr id="2" name="Graphic 1">
            <a:extLst>
              <a:ext uri="{FF2B5EF4-FFF2-40B4-BE49-F238E27FC236}">
                <a16:creationId xmlns:a16="http://schemas.microsoft.com/office/drawing/2014/main" id="{6F2C4ACA-7810-B76B-E89D-50D5C2ECF899}"/>
              </a:ext>
            </a:extLst>
          </p:cNvPr>
          <p:cNvPicPr>
            <a:picLocks noChangeAspect="1"/>
          </p:cNvPicPr>
          <p:nvPr userDrawn="1"/>
        </p:nvPicPr>
        <p:blipFill>
          <a:blip r:embed="rId3">
            <a:extLst>
              <a:ext uri="{96DAC541-7B7A-43D3-8B79-37D633B846F1}">
                <asvg:svgBlip xmlns:asvg="http://schemas.microsoft.com/office/drawing/2016/SVG/main" r:embed="rId4"/>
              </a:ext>
            </a:extLst>
          </a:blip>
          <a:srcRect/>
          <a:stretch/>
        </p:blipFill>
        <p:spPr>
          <a:xfrm>
            <a:off x="9991112" y="5908675"/>
            <a:ext cx="1985889" cy="733424"/>
          </a:xfrm>
          <a:prstGeom prst="rect">
            <a:avLst/>
          </a:prstGeom>
        </p:spPr>
      </p:pic>
      <p:sp>
        <p:nvSpPr>
          <p:cNvPr id="6" name="Text Placeholder 7">
            <a:extLst>
              <a:ext uri="{FF2B5EF4-FFF2-40B4-BE49-F238E27FC236}">
                <a16:creationId xmlns:a16="http://schemas.microsoft.com/office/drawing/2014/main" id="{BBE53A50-4256-8E36-33DF-C95D991A4101}"/>
              </a:ext>
            </a:extLst>
          </p:cNvPr>
          <p:cNvSpPr>
            <a:spLocks noGrp="1"/>
          </p:cNvSpPr>
          <p:nvPr>
            <p:ph type="body" sz="quarter" idx="12" hasCustomPrompt="1"/>
          </p:nvPr>
        </p:nvSpPr>
        <p:spPr>
          <a:xfrm>
            <a:off x="6106967" y="1763888"/>
            <a:ext cx="5519884" cy="868476"/>
          </a:xfrm>
        </p:spPr>
        <p:txBody>
          <a:bodyPr lIns="36000" tIns="0">
            <a:normAutofit/>
          </a:bodyPr>
          <a:lstStyle>
            <a:lvl1pPr marL="0" indent="0">
              <a:lnSpc>
                <a:spcPts val="2000"/>
              </a:lnSpc>
              <a:spcAft>
                <a:spcPts val="800"/>
              </a:spcAft>
              <a:buNone/>
              <a:defRPr sz="1500" b="0" i="0">
                <a:solidFill>
                  <a:schemeClr val="tx1"/>
                </a:solidFill>
                <a:latin typeface="Univers LT Pro 45 Light" panose="020B0403020202020204" pitchFamily="34" charset="77"/>
                <a:cs typeface="Arial" panose="020B0604020202020204" pitchFamily="34" charset="0"/>
              </a:defRPr>
            </a:lvl1pPr>
          </a:lstStyle>
          <a:p>
            <a:pPr lvl="0"/>
            <a:r>
              <a:rPr lang="en-US" dirty="0"/>
              <a:t>Ur </a:t>
            </a:r>
            <a:r>
              <a:rPr lang="en-US" dirty="0" err="1"/>
              <a:t>aut</a:t>
            </a:r>
            <a:r>
              <a:rPr lang="en-US" dirty="0"/>
              <a:t> </a:t>
            </a:r>
            <a:r>
              <a:rPr lang="en-US" dirty="0" err="1"/>
              <a:t>excerunt</a:t>
            </a:r>
            <a:r>
              <a:rPr lang="en-US" dirty="0"/>
              <a:t> </a:t>
            </a:r>
            <a:r>
              <a:rPr lang="en-US" dirty="0" err="1"/>
              <a:t>laborum</a:t>
            </a:r>
            <a:r>
              <a:rPr lang="en-US" dirty="0"/>
              <a:t> </a:t>
            </a:r>
            <a:r>
              <a:rPr lang="en-US" dirty="0" err="1"/>
              <a:t>natat</a:t>
            </a:r>
            <a:r>
              <a:rPr lang="en-US" dirty="0"/>
              <a:t> </a:t>
            </a:r>
            <a:r>
              <a:rPr lang="en-US" dirty="0" err="1"/>
              <a:t>quis</a:t>
            </a:r>
            <a:r>
              <a:rPr lang="en-US" dirty="0"/>
              <a:t> </a:t>
            </a:r>
            <a:r>
              <a:rPr lang="en-US" dirty="0" err="1"/>
              <a:t>nam</a:t>
            </a:r>
            <a:r>
              <a:rPr lang="en-US" dirty="0"/>
              <a:t> </a:t>
            </a:r>
            <a:r>
              <a:rPr lang="en-US" dirty="0" err="1"/>
              <a:t>aut</a:t>
            </a:r>
            <a:r>
              <a:rPr lang="en-US" dirty="0"/>
              <a:t> </a:t>
            </a:r>
            <a:r>
              <a:rPr lang="en-US" dirty="0" err="1"/>
              <a:t>asitiis</a:t>
            </a:r>
            <a:r>
              <a:rPr lang="en-US" dirty="0"/>
              <a:t> </a:t>
            </a:r>
            <a:r>
              <a:rPr lang="en-US" dirty="0" err="1"/>
              <a:t>quiduci</a:t>
            </a:r>
            <a:r>
              <a:rPr lang="en-US" dirty="0"/>
              <a:t> </a:t>
            </a:r>
            <a:r>
              <a:rPr lang="en-US" dirty="0" err="1"/>
              <a:t>audiscit</a:t>
            </a:r>
            <a:r>
              <a:rPr lang="en-US" dirty="0"/>
              <a:t> </a:t>
            </a:r>
            <a:r>
              <a:rPr lang="en-US" dirty="0" err="1"/>
              <a:t>untione</a:t>
            </a:r>
            <a:r>
              <a:rPr lang="en-US" dirty="0"/>
              <a:t> </a:t>
            </a:r>
            <a:r>
              <a:rPr lang="en-US" dirty="0" err="1"/>
              <a:t>voloritas</a:t>
            </a:r>
            <a:r>
              <a:rPr lang="en-US" dirty="0"/>
              <a:t> </a:t>
            </a:r>
            <a:r>
              <a:rPr lang="en-US" dirty="0" err="1"/>
              <a:t>parum</a:t>
            </a:r>
            <a:r>
              <a:rPr lang="en-US" dirty="0"/>
              <a:t> sim et vel </a:t>
            </a:r>
            <a:r>
              <a:rPr lang="en-US" dirty="0" err="1"/>
              <a:t>ium</a:t>
            </a:r>
            <a:r>
              <a:rPr lang="en-US" dirty="0"/>
              <a:t>, </a:t>
            </a:r>
            <a:r>
              <a:rPr lang="en-US" dirty="0" err="1"/>
              <a:t>acerum</a:t>
            </a:r>
            <a:r>
              <a:rPr lang="en-US" dirty="0"/>
              <a:t> </a:t>
            </a:r>
            <a:r>
              <a:rPr lang="en-US" dirty="0" err="1"/>
              <a:t>eos</a:t>
            </a:r>
            <a:r>
              <a:rPr lang="en-US" dirty="0"/>
              <a:t> ma </a:t>
            </a:r>
            <a:r>
              <a:rPr lang="en-US" dirty="0" err="1"/>
              <a:t>porporeius</a:t>
            </a:r>
            <a:r>
              <a:rPr lang="en-US" dirty="0"/>
              <a:t> </a:t>
            </a:r>
            <a:r>
              <a:rPr lang="en-US" dirty="0" err="1"/>
              <a:t>autet</a:t>
            </a:r>
            <a:r>
              <a:rPr lang="en-US" dirty="0"/>
              <a:t> lam quo </a:t>
            </a:r>
            <a:r>
              <a:rPr lang="en-US" dirty="0" err="1"/>
              <a:t>mos</a:t>
            </a:r>
            <a:r>
              <a:rPr lang="en-US" dirty="0"/>
              <a:t> </a:t>
            </a:r>
            <a:r>
              <a:rPr lang="en-US" dirty="0" err="1"/>
              <a:t>utemperci</a:t>
            </a:r>
            <a:r>
              <a:rPr lang="en-US" dirty="0"/>
              <a:t> </a:t>
            </a:r>
            <a:r>
              <a:rPr lang="en-US" dirty="0" err="1"/>
              <a:t>omnis</a:t>
            </a:r>
            <a:r>
              <a:rPr lang="en-US" dirty="0"/>
              <a:t> </a:t>
            </a:r>
            <a:r>
              <a:rPr lang="en-US" dirty="0" err="1"/>
              <a:t>ut</a:t>
            </a:r>
            <a:r>
              <a:rPr lang="en-US" dirty="0"/>
              <a:t> a </a:t>
            </a:r>
            <a:r>
              <a:rPr lang="en-US" dirty="0" err="1"/>
              <a:t>aut</a:t>
            </a:r>
            <a:r>
              <a:rPr lang="en-US" dirty="0"/>
              <a:t>.</a:t>
            </a:r>
          </a:p>
        </p:txBody>
      </p:sp>
      <p:sp>
        <p:nvSpPr>
          <p:cNvPr id="7" name="Text Placeholder 7">
            <a:extLst>
              <a:ext uri="{FF2B5EF4-FFF2-40B4-BE49-F238E27FC236}">
                <a16:creationId xmlns:a16="http://schemas.microsoft.com/office/drawing/2014/main" id="{0FB48F0E-715F-2692-05FA-1C32BE529AEB}"/>
              </a:ext>
            </a:extLst>
          </p:cNvPr>
          <p:cNvSpPr>
            <a:spLocks noGrp="1"/>
          </p:cNvSpPr>
          <p:nvPr>
            <p:ph type="body" sz="quarter" idx="13" hasCustomPrompt="1"/>
          </p:nvPr>
        </p:nvSpPr>
        <p:spPr>
          <a:xfrm>
            <a:off x="6106967" y="2785795"/>
            <a:ext cx="5519883" cy="1827769"/>
          </a:xfrm>
        </p:spPr>
        <p:txBody>
          <a:bodyPr lIns="36000" tIns="0">
            <a:normAutofit/>
          </a:bodyPr>
          <a:lstStyle>
            <a:lvl1pPr marL="285750" indent="-285750">
              <a:lnSpc>
                <a:spcPts val="2000"/>
              </a:lnSpc>
              <a:spcAft>
                <a:spcPts val="200"/>
              </a:spcAft>
              <a:buClr>
                <a:schemeClr val="accent4"/>
              </a:buClr>
              <a:buFont typeface="Arial" panose="020B0604020202020204" pitchFamily="34" charset="0"/>
              <a:buChar char="•"/>
              <a:defRPr sz="1500" b="1" i="0">
                <a:solidFill>
                  <a:schemeClr val="tx1"/>
                </a:solidFill>
                <a:latin typeface="Univers LT Pro 45 Light" panose="020B0403020202020204" pitchFamily="34" charset="77"/>
                <a:cs typeface="Arial" panose="020B0604020202020204" pitchFamily="34" charset="0"/>
              </a:defRPr>
            </a:lvl1pPr>
          </a:lstStyle>
          <a:p>
            <a:pPr lvl="0"/>
            <a:r>
              <a:rPr lang="en-US" dirty="0" err="1"/>
              <a:t>Diebus</a:t>
            </a:r>
            <a:r>
              <a:rPr lang="en-US" dirty="0"/>
              <a:t> me </a:t>
            </a:r>
            <a:r>
              <a:rPr lang="en-US" dirty="0" err="1"/>
              <a:t>aut</a:t>
            </a:r>
            <a:r>
              <a:rPr lang="en-US" dirty="0"/>
              <a:t> </a:t>
            </a:r>
            <a:r>
              <a:rPr lang="en-US" dirty="0" err="1"/>
              <a:t>nibh</a:t>
            </a:r>
            <a:r>
              <a:rPr lang="en-US" dirty="0"/>
              <a:t> </a:t>
            </a:r>
            <a:r>
              <a:rPr lang="en-US" dirty="0" err="1"/>
              <a:t>assueverunt</a:t>
            </a:r>
            <a:r>
              <a:rPr lang="en-US" dirty="0"/>
              <a:t> </a:t>
            </a:r>
            <a:r>
              <a:rPr lang="en-US" dirty="0" err="1"/>
              <a:t>portionem</a:t>
            </a:r>
            <a:r>
              <a:rPr lang="en-US" dirty="0"/>
              <a:t> numerus et </a:t>
            </a:r>
            <a:r>
              <a:rPr lang="en-US" dirty="0" err="1"/>
              <a:t>lius</a:t>
            </a:r>
            <a:r>
              <a:rPr lang="en-US" dirty="0"/>
              <a:t> </a:t>
            </a:r>
            <a:r>
              <a:rPr lang="en-US" dirty="0" err="1"/>
              <a:t>moriar</a:t>
            </a:r>
            <a:endParaRPr lang="en-US" dirty="0"/>
          </a:p>
          <a:p>
            <a:pPr lvl="0"/>
            <a:r>
              <a:rPr lang="en-US" dirty="0"/>
              <a:t>A </a:t>
            </a:r>
            <a:r>
              <a:rPr lang="en-US" dirty="0" err="1"/>
              <a:t>concilia</a:t>
            </a:r>
            <a:r>
              <a:rPr lang="en-US" dirty="0"/>
              <a:t> </a:t>
            </a:r>
            <a:r>
              <a:rPr lang="en-US" dirty="0" err="1"/>
              <a:t>te</a:t>
            </a:r>
            <a:r>
              <a:rPr lang="en-US" dirty="0"/>
              <a:t> quantum </a:t>
            </a:r>
            <a:r>
              <a:rPr lang="en-US" dirty="0" err="1"/>
              <a:t>delenit</a:t>
            </a:r>
            <a:r>
              <a:rPr lang="en-US" dirty="0"/>
              <a:t> nisi p </a:t>
            </a:r>
            <a:r>
              <a:rPr lang="en-US" dirty="0" err="1"/>
              <a:t>totam</a:t>
            </a:r>
            <a:r>
              <a:rPr lang="en-US" dirty="0"/>
              <a:t> orator </a:t>
            </a:r>
            <a:r>
              <a:rPr lang="en-US" dirty="0" err="1"/>
              <a:t>contemnitue</a:t>
            </a:r>
            <a:endParaRPr lang="en-US" dirty="0"/>
          </a:p>
          <a:p>
            <a:pPr lvl="0"/>
            <a:r>
              <a:rPr lang="en-US" dirty="0" err="1"/>
              <a:t>Sodales</a:t>
            </a:r>
            <a:r>
              <a:rPr lang="en-US" dirty="0"/>
              <a:t> </a:t>
            </a:r>
            <a:r>
              <a:rPr lang="en-US" dirty="0" err="1"/>
              <a:t>si</a:t>
            </a:r>
            <a:r>
              <a:rPr lang="en-US" dirty="0"/>
              <a:t> encomia </a:t>
            </a:r>
            <a:r>
              <a:rPr lang="en-US" dirty="0" err="1"/>
              <a:t>eum</a:t>
            </a:r>
            <a:r>
              <a:rPr lang="en-US" dirty="0"/>
              <a:t> </a:t>
            </a:r>
            <a:r>
              <a:rPr lang="en-US" dirty="0" err="1"/>
              <a:t>armorum</a:t>
            </a:r>
            <a:r>
              <a:rPr lang="en-US" dirty="0"/>
              <a:t> ab 96% </a:t>
            </a:r>
            <a:r>
              <a:rPr lang="en-US" dirty="0" err="1"/>
              <a:t>arcu</a:t>
            </a:r>
            <a:r>
              <a:rPr lang="en-US" dirty="0"/>
              <a:t> qui </a:t>
            </a:r>
            <a:r>
              <a:rPr lang="en-US" dirty="0" err="1"/>
              <a:t>eius</a:t>
            </a:r>
            <a:r>
              <a:rPr lang="en-US" dirty="0"/>
              <a:t> 1 </a:t>
            </a:r>
            <a:r>
              <a:rPr lang="en-US" dirty="0" err="1"/>
              <a:t>eodem</a:t>
            </a:r>
            <a:endParaRPr lang="en-US" dirty="0"/>
          </a:p>
        </p:txBody>
      </p:sp>
      <p:sp>
        <p:nvSpPr>
          <p:cNvPr id="8" name="Text Placeholder 7">
            <a:extLst>
              <a:ext uri="{FF2B5EF4-FFF2-40B4-BE49-F238E27FC236}">
                <a16:creationId xmlns:a16="http://schemas.microsoft.com/office/drawing/2014/main" id="{43BD91A3-21C8-5667-EB70-991BF8EC019E}"/>
              </a:ext>
            </a:extLst>
          </p:cNvPr>
          <p:cNvSpPr>
            <a:spLocks noGrp="1"/>
          </p:cNvSpPr>
          <p:nvPr>
            <p:ph type="body" sz="quarter" idx="14" hasCustomPrompt="1"/>
          </p:nvPr>
        </p:nvSpPr>
        <p:spPr>
          <a:xfrm>
            <a:off x="6096000" y="4766995"/>
            <a:ext cx="5530850" cy="1010350"/>
          </a:xfrm>
        </p:spPr>
        <p:txBody>
          <a:bodyPr lIns="36000" tIns="0">
            <a:normAutofit/>
          </a:bodyPr>
          <a:lstStyle>
            <a:lvl1pPr marL="0" indent="0">
              <a:lnSpc>
                <a:spcPts val="2000"/>
              </a:lnSpc>
              <a:spcAft>
                <a:spcPts val="800"/>
              </a:spcAft>
              <a:buNone/>
              <a:defRPr sz="1500" b="0" i="0">
                <a:solidFill>
                  <a:schemeClr val="tx1"/>
                </a:solidFill>
                <a:latin typeface="Univers LT Pro 45 Light" panose="020B0403020202020204" pitchFamily="34" charset="77"/>
                <a:cs typeface="Arial" panose="020B0604020202020204" pitchFamily="34" charset="0"/>
              </a:defRPr>
            </a:lvl1pPr>
          </a:lstStyle>
          <a:p>
            <a:pPr lvl="0"/>
            <a:r>
              <a:rPr lang="en-US" dirty="0"/>
              <a:t>Ad </a:t>
            </a:r>
            <a:r>
              <a:rPr lang="en-US" dirty="0" err="1"/>
              <a:t>ordinem</a:t>
            </a:r>
            <a:r>
              <a:rPr lang="en-US" dirty="0"/>
              <a:t> </a:t>
            </a:r>
            <a:r>
              <a:rPr lang="en-US" dirty="0" err="1"/>
              <a:t>dcfensio</a:t>
            </a:r>
            <a:r>
              <a:rPr lang="en-US" dirty="0"/>
              <a:t> in </a:t>
            </a:r>
            <a:r>
              <a:rPr lang="en-US" dirty="0" err="1"/>
              <a:t>regiae</a:t>
            </a:r>
            <a:r>
              <a:rPr lang="en-US" dirty="0"/>
              <a:t> v Minimum in dui </a:t>
            </a:r>
            <a:r>
              <a:rPr lang="en-US" dirty="0" err="1"/>
              <a:t>aligua</a:t>
            </a:r>
            <a:r>
              <a:rPr lang="en-US" dirty="0"/>
              <a:t> sed </a:t>
            </a:r>
            <a:r>
              <a:rPr lang="en-US" dirty="0" err="1"/>
              <a:t>humani</a:t>
            </a:r>
            <a:r>
              <a:rPr lang="en-US" dirty="0"/>
              <a:t> cum </a:t>
            </a:r>
            <a:r>
              <a:rPr lang="en-US" dirty="0" err="1"/>
              <a:t>te</a:t>
            </a:r>
            <a:r>
              <a:rPr lang="en-US" dirty="0"/>
              <a:t> </a:t>
            </a:r>
            <a:r>
              <a:rPr lang="en-US" dirty="0" err="1"/>
              <a:t>Vivamus’o</a:t>
            </a:r>
            <a:r>
              <a:rPr lang="en-US" dirty="0"/>
              <a:t> ante </a:t>
            </a:r>
            <a:r>
              <a:rPr lang="en-US" dirty="0" err="1"/>
              <a:t>conclusum</a:t>
            </a:r>
            <a:r>
              <a:rPr lang="en-US" dirty="0"/>
              <a:t> quo memento </a:t>
            </a:r>
            <a:r>
              <a:rPr lang="en-US" dirty="0" err="1"/>
              <a:t>arduas</a:t>
            </a:r>
            <a:r>
              <a:rPr lang="en-US" dirty="0"/>
              <a:t>, </a:t>
            </a:r>
            <a:r>
              <a:rPr lang="en-US" dirty="0" err="1"/>
              <a:t>eu</a:t>
            </a:r>
            <a:r>
              <a:rPr lang="en-US" dirty="0"/>
              <a:t> </a:t>
            </a:r>
            <a:r>
              <a:rPr lang="en-US" dirty="0" err="1"/>
              <a:t>ille</a:t>
            </a:r>
            <a:r>
              <a:rPr lang="en-US" dirty="0"/>
              <a:t> </a:t>
            </a:r>
            <a:r>
              <a:rPr lang="en-US" dirty="0" err="1"/>
              <a:t>nibh</a:t>
            </a:r>
            <a:r>
              <a:rPr lang="en-US" dirty="0"/>
              <a:t> </a:t>
            </a:r>
            <a:r>
              <a:rPr lang="en-US" dirty="0" err="1"/>
              <a:t>semente</a:t>
            </a:r>
            <a:r>
              <a:rPr lang="en-US" dirty="0"/>
              <a:t> </a:t>
            </a:r>
            <a:r>
              <a:rPr lang="en-US" dirty="0" err="1"/>
              <a:t>fy</a:t>
            </a:r>
            <a:r>
              <a:rPr lang="en-US" dirty="0"/>
              <a:t> </a:t>
            </a:r>
            <a:r>
              <a:rPr lang="en-US" dirty="0" err="1"/>
              <a:t>virtus</a:t>
            </a:r>
            <a:r>
              <a:rPr lang="en-US" dirty="0"/>
              <a:t>.</a:t>
            </a:r>
          </a:p>
        </p:txBody>
      </p:sp>
    </p:spTree>
    <p:extLst>
      <p:ext uri="{BB962C8B-B14F-4D97-AF65-F5344CB8AC3E}">
        <p14:creationId xmlns:p14="http://schemas.microsoft.com/office/powerpoint/2010/main" val="1145657404"/>
      </p:ext>
    </p:extLst>
  </p:cSld>
  <p:clrMapOvr>
    <a:masterClrMapping/>
  </p:clrMapOvr>
  <p:extLst>
    <p:ext uri="{DCECCB84-F9BA-43D5-87BE-67443E8EF086}">
      <p15:sldGuideLst xmlns:p15="http://schemas.microsoft.com/office/powerpoint/2012/main">
        <p15:guide id="1" pos="3840">
          <p15:clr>
            <a:srgbClr val="FBAE40"/>
          </p15:clr>
        </p15:guide>
        <p15:guide id="2" pos="3940">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_Dark + Data - Ston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98FC036E-B637-E0A2-7D91-C75A12DE48BC}"/>
              </a:ext>
            </a:extLst>
          </p:cNvPr>
          <p:cNvSpPr/>
          <p:nvPr userDrawn="1"/>
        </p:nvSpPr>
        <p:spPr>
          <a:xfrm>
            <a:off x="0" y="-1"/>
            <a:ext cx="5246744" cy="6858001"/>
          </a:xfrm>
          <a:prstGeom prst="rect">
            <a:avLst/>
          </a:prstGeom>
          <a:ln>
            <a:noFill/>
          </a:ln>
        </p:spPr>
        <p:style>
          <a:lnRef idx="2">
            <a:schemeClr val="accent1">
              <a:shade val="50000"/>
            </a:schemeClr>
          </a:lnRef>
          <a:fillRef idx="1001">
            <a:schemeClr val="lt1"/>
          </a:fillRef>
          <a:effectRef idx="0">
            <a:schemeClr val="accent1"/>
          </a:effectRef>
          <a:fontRef idx="minor">
            <a:schemeClr val="lt1"/>
          </a:fontRef>
        </p:style>
        <p:txBody>
          <a:bodyPr rtlCol="0" anchor="ctr"/>
          <a:lstStyle/>
          <a:p>
            <a:pPr algn="ctr"/>
            <a:endParaRPr lang="en-US" b="0" cap="none" spc="0">
              <a:ln>
                <a:noFill/>
              </a:ln>
              <a:solidFill>
                <a:schemeClr val="tx1"/>
              </a:solidFill>
              <a:effectLst/>
            </a:endParaRPr>
          </a:p>
        </p:txBody>
      </p:sp>
      <p:sp>
        <p:nvSpPr>
          <p:cNvPr id="12" name="Title 1">
            <a:extLst>
              <a:ext uri="{FF2B5EF4-FFF2-40B4-BE49-F238E27FC236}">
                <a16:creationId xmlns:a16="http://schemas.microsoft.com/office/drawing/2014/main" id="{CB0DB3C4-A4D1-4B0C-8D10-27F4CBCAC126}"/>
              </a:ext>
            </a:extLst>
          </p:cNvPr>
          <p:cNvSpPr>
            <a:spLocks noGrp="1"/>
          </p:cNvSpPr>
          <p:nvPr>
            <p:ph type="title" hasCustomPrompt="1"/>
          </p:nvPr>
        </p:nvSpPr>
        <p:spPr>
          <a:xfrm>
            <a:off x="565149" y="629536"/>
            <a:ext cx="3818592" cy="1528904"/>
          </a:xfrm>
          <a:noFill/>
          <a:ln w="60325">
            <a:noFill/>
          </a:ln>
        </p:spPr>
        <p:txBody>
          <a:bodyPr lIns="36000" tIns="108000" rIns="36000" bIns="108000">
            <a:noAutofit/>
          </a:bodyPr>
          <a:lstStyle>
            <a:lvl1pPr>
              <a:lnSpc>
                <a:spcPts val="3900"/>
              </a:lnSpc>
              <a:defRPr sz="4400">
                <a:ln>
                  <a:noFill/>
                </a:ln>
                <a:solidFill>
                  <a:schemeClr val="tx1"/>
                </a:solidFill>
              </a:defRPr>
            </a:lvl1pPr>
          </a:lstStyle>
          <a:p>
            <a:r>
              <a:rPr lang="en-GB" dirty="0"/>
              <a:t>USE THIS TYPE OF PAGE TO CREATE </a:t>
            </a:r>
            <a:br>
              <a:rPr lang="en-GB" dirty="0"/>
            </a:br>
            <a:r>
              <a:rPr lang="en-GB" dirty="0"/>
              <a:t>VISUAL IMPACT</a:t>
            </a:r>
            <a:endParaRPr lang="en-US" dirty="0"/>
          </a:p>
        </p:txBody>
      </p:sp>
      <p:sp>
        <p:nvSpPr>
          <p:cNvPr id="17" name="Text Placeholder 7">
            <a:extLst>
              <a:ext uri="{FF2B5EF4-FFF2-40B4-BE49-F238E27FC236}">
                <a16:creationId xmlns:a16="http://schemas.microsoft.com/office/drawing/2014/main" id="{7F8567C1-5930-4A17-42BC-FB5625159881}"/>
              </a:ext>
            </a:extLst>
          </p:cNvPr>
          <p:cNvSpPr>
            <a:spLocks noGrp="1"/>
          </p:cNvSpPr>
          <p:nvPr>
            <p:ph type="body" sz="quarter" idx="11" hasCustomPrompt="1"/>
          </p:nvPr>
        </p:nvSpPr>
        <p:spPr>
          <a:xfrm>
            <a:off x="565149" y="2578453"/>
            <a:ext cx="3818592" cy="3330221"/>
          </a:xfrm>
        </p:spPr>
        <p:txBody>
          <a:bodyPr lIns="36000" tIns="0">
            <a:normAutofit/>
          </a:bodyPr>
          <a:lstStyle>
            <a:lvl1pPr marL="0" indent="0">
              <a:lnSpc>
                <a:spcPts val="2000"/>
              </a:lnSpc>
              <a:spcAft>
                <a:spcPts val="800"/>
              </a:spcAft>
              <a:buNone/>
              <a:defRPr sz="1500" b="0" i="0">
                <a:solidFill>
                  <a:schemeClr val="tx1"/>
                </a:solidFill>
                <a:latin typeface="Univers LT Pro 45 Light" panose="020B0403020202020204" pitchFamily="34" charset="77"/>
                <a:cs typeface="Arial" panose="020B0604020202020204" pitchFamily="34" charset="0"/>
              </a:defRPr>
            </a:lvl1pPr>
          </a:lstStyle>
          <a:p>
            <a:pPr lvl="0"/>
            <a:r>
              <a:rPr lang="en-US" dirty="0"/>
              <a:t>When the main element on the slide is an image it is best not to use too much copy on the same page.</a:t>
            </a:r>
          </a:p>
          <a:p>
            <a:pPr lvl="0"/>
            <a:r>
              <a:rPr lang="en-US" dirty="0" err="1"/>
              <a:t>Debitint</a:t>
            </a:r>
            <a:r>
              <a:rPr lang="en-US" dirty="0"/>
              <a:t> </a:t>
            </a:r>
            <a:r>
              <a:rPr lang="en-US" dirty="0" err="1"/>
              <a:t>quuntiur</a:t>
            </a:r>
            <a:r>
              <a:rPr lang="en-US" dirty="0"/>
              <a:t> </a:t>
            </a:r>
            <a:r>
              <a:rPr lang="en-US" dirty="0" err="1"/>
              <a:t>similiquis</a:t>
            </a:r>
            <a:r>
              <a:rPr lang="en-US" dirty="0"/>
              <a:t> </a:t>
            </a:r>
            <a:r>
              <a:rPr lang="en-US" dirty="0" err="1"/>
              <a:t>doluptatis</a:t>
            </a:r>
            <a:r>
              <a:rPr lang="en-US" dirty="0"/>
              <a:t> </a:t>
            </a:r>
            <a:r>
              <a:rPr lang="en-US" dirty="0" err="1"/>
              <a:t>illuptatiur</a:t>
            </a:r>
            <a:r>
              <a:rPr lang="en-US" dirty="0"/>
              <a:t>? </a:t>
            </a:r>
            <a:r>
              <a:rPr lang="en-US" dirty="0" err="1"/>
              <a:t>Quia</a:t>
            </a:r>
            <a:r>
              <a:rPr lang="en-US" dirty="0"/>
              <a:t> </a:t>
            </a:r>
            <a:r>
              <a:rPr lang="en-US" dirty="0" err="1"/>
              <a:t>nestio</a:t>
            </a:r>
            <a:r>
              <a:rPr lang="en-US" dirty="0"/>
              <a:t> debit </a:t>
            </a:r>
            <a:r>
              <a:rPr lang="en-US" dirty="0" err="1"/>
              <a:t>aliam</a:t>
            </a:r>
            <a:r>
              <a:rPr lang="en-US" dirty="0"/>
              <a:t> </a:t>
            </a:r>
            <a:r>
              <a:rPr lang="en-US" dirty="0" err="1"/>
              <a:t>faciat</a:t>
            </a:r>
            <a:r>
              <a:rPr lang="en-US" dirty="0"/>
              <a:t> dem </a:t>
            </a:r>
            <a:r>
              <a:rPr lang="en-US" dirty="0" err="1"/>
              <a:t>lacersperum</a:t>
            </a:r>
            <a:r>
              <a:rPr lang="en-US" dirty="0"/>
              <a:t> </a:t>
            </a:r>
            <a:r>
              <a:rPr lang="en-US" dirty="0" err="1"/>
              <a:t>apel</a:t>
            </a:r>
            <a:r>
              <a:rPr lang="en-US" dirty="0"/>
              <a:t> </a:t>
            </a:r>
            <a:r>
              <a:rPr lang="en-US" dirty="0" err="1"/>
              <a:t>exped</a:t>
            </a:r>
            <a:r>
              <a:rPr lang="en-US" dirty="0"/>
              <a:t> </a:t>
            </a:r>
            <a:r>
              <a:rPr lang="en-US" dirty="0" err="1"/>
              <a:t>eicaect</a:t>
            </a:r>
            <a:r>
              <a:rPr lang="en-US" dirty="0"/>
              <a:t> </a:t>
            </a:r>
            <a:r>
              <a:rPr lang="en-US" dirty="0" err="1"/>
              <a:t>asperae</a:t>
            </a:r>
            <a:r>
              <a:rPr lang="en-US" dirty="0"/>
              <a:t> </a:t>
            </a:r>
            <a:r>
              <a:rPr lang="en-US" dirty="0" err="1"/>
              <a:t>officimperum</a:t>
            </a:r>
            <a:r>
              <a:rPr lang="en-US" dirty="0"/>
              <a:t> sunt.</a:t>
            </a:r>
          </a:p>
        </p:txBody>
      </p:sp>
      <p:pic>
        <p:nvPicPr>
          <p:cNvPr id="2" name="Graphic 1">
            <a:extLst>
              <a:ext uri="{FF2B5EF4-FFF2-40B4-BE49-F238E27FC236}">
                <a16:creationId xmlns:a16="http://schemas.microsoft.com/office/drawing/2014/main" id="{6F2C4ACA-7810-B76B-E89D-50D5C2ECF899}"/>
              </a:ext>
            </a:extLst>
          </p:cNvPr>
          <p:cNvPicPr>
            <a:picLocks noChangeAspect="1"/>
          </p:cNvPicPr>
          <p:nvPr userDrawn="1"/>
        </p:nvPicPr>
        <p:blipFill>
          <a:blip r:embed="rId3">
            <a:extLst>
              <a:ext uri="{96DAC541-7B7A-43D3-8B79-37D633B846F1}">
                <asvg:svgBlip xmlns:asvg="http://schemas.microsoft.com/office/drawing/2016/SVG/main" r:embed="rId4"/>
              </a:ext>
            </a:extLst>
          </a:blip>
          <a:srcRect/>
          <a:stretch/>
        </p:blipFill>
        <p:spPr>
          <a:xfrm>
            <a:off x="9991112" y="5908675"/>
            <a:ext cx="1985889" cy="733424"/>
          </a:xfrm>
          <a:prstGeom prst="rect">
            <a:avLst/>
          </a:prstGeom>
        </p:spPr>
      </p:pic>
      <p:sp>
        <p:nvSpPr>
          <p:cNvPr id="3" name="Chart Placeholder 3">
            <a:extLst>
              <a:ext uri="{FF2B5EF4-FFF2-40B4-BE49-F238E27FC236}">
                <a16:creationId xmlns:a16="http://schemas.microsoft.com/office/drawing/2014/main" id="{BD7629C6-E939-2CA4-D189-01F37FF4A2D3}"/>
              </a:ext>
            </a:extLst>
          </p:cNvPr>
          <p:cNvSpPr>
            <a:spLocks noGrp="1"/>
          </p:cNvSpPr>
          <p:nvPr>
            <p:ph type="chart" sz="quarter" idx="14" hasCustomPrompt="1"/>
          </p:nvPr>
        </p:nvSpPr>
        <p:spPr>
          <a:xfrm>
            <a:off x="6096000" y="630238"/>
            <a:ext cx="5099050" cy="5278437"/>
          </a:xfrm>
          <a:blipFill dpi="0" rotWithShape="1">
            <a:blip r:embed="rId5">
              <a:alphaModFix/>
              <a:extLst>
                <a:ext uri="{96DAC541-7B7A-43D3-8B79-37D633B846F1}">
                  <asvg:svgBlip xmlns:asvg="http://schemas.microsoft.com/office/drawing/2016/SVG/main" r:embed="rId6"/>
                </a:ext>
              </a:extLst>
            </a:blip>
            <a:srcRect/>
            <a:stretch>
              <a:fillRect l="19000" t="54000" r="19000" b="4000"/>
            </a:stretch>
          </a:blipFill>
        </p:spPr>
        <p:txBody>
          <a:bodyPr anchor="t"/>
          <a:lstStyle>
            <a:lvl1pPr marL="0" indent="0" algn="ctr">
              <a:buNone/>
              <a:defRPr>
                <a:solidFill>
                  <a:schemeClr val="tx1"/>
                </a:solidFill>
              </a:defRPr>
            </a:lvl1pPr>
          </a:lstStyle>
          <a:p>
            <a:r>
              <a:rPr lang="en-US" dirty="0"/>
              <a:t>Click Icon below to add a Graph</a:t>
            </a:r>
          </a:p>
        </p:txBody>
      </p:sp>
    </p:spTree>
    <p:extLst>
      <p:ext uri="{BB962C8B-B14F-4D97-AF65-F5344CB8AC3E}">
        <p14:creationId xmlns:p14="http://schemas.microsoft.com/office/powerpoint/2010/main" val="1444731370"/>
      </p:ext>
    </p:extLst>
  </p:cSld>
  <p:clrMapOvr>
    <a:masterClrMapping/>
  </p:clrMapOvr>
  <p:extLst>
    <p:ext uri="{DCECCB84-F9BA-43D5-87BE-67443E8EF086}">
      <p15:sldGuideLst xmlns:p15="http://schemas.microsoft.com/office/powerpoint/2012/main">
        <p15:guide id="1" pos="3840">
          <p15:clr>
            <a:srgbClr val="FBAE40"/>
          </p15:clr>
        </p15:guide>
        <p15:guide id="2" pos="3940">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_Dark - Ston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98FC036E-B637-E0A2-7D91-C75A12DE48BC}"/>
              </a:ext>
            </a:extLst>
          </p:cNvPr>
          <p:cNvSpPr/>
          <p:nvPr userDrawn="1"/>
        </p:nvSpPr>
        <p:spPr>
          <a:xfrm>
            <a:off x="0" y="-1"/>
            <a:ext cx="5246744" cy="6858001"/>
          </a:xfrm>
          <a:prstGeom prst="rect">
            <a:avLst/>
          </a:prstGeom>
          <a:ln>
            <a:noFill/>
          </a:ln>
        </p:spPr>
        <p:style>
          <a:lnRef idx="2">
            <a:schemeClr val="accent1">
              <a:shade val="50000"/>
            </a:schemeClr>
          </a:lnRef>
          <a:fillRef idx="1001">
            <a:schemeClr val="lt1"/>
          </a:fillRef>
          <a:effectRef idx="0">
            <a:schemeClr val="accent1"/>
          </a:effectRef>
          <a:fontRef idx="minor">
            <a:schemeClr val="lt1"/>
          </a:fontRef>
        </p:style>
        <p:txBody>
          <a:bodyPr rtlCol="0" anchor="ctr"/>
          <a:lstStyle/>
          <a:p>
            <a:pPr algn="ctr"/>
            <a:endParaRPr lang="en-US" b="0" cap="none" spc="0">
              <a:ln>
                <a:noFill/>
              </a:ln>
              <a:solidFill>
                <a:schemeClr val="tx1"/>
              </a:solidFill>
              <a:effectLst/>
            </a:endParaRPr>
          </a:p>
        </p:txBody>
      </p:sp>
      <p:pic>
        <p:nvPicPr>
          <p:cNvPr id="2" name="Graphic 1">
            <a:extLst>
              <a:ext uri="{FF2B5EF4-FFF2-40B4-BE49-F238E27FC236}">
                <a16:creationId xmlns:a16="http://schemas.microsoft.com/office/drawing/2014/main" id="{6F2C4ACA-7810-B76B-E89D-50D5C2ECF899}"/>
              </a:ext>
            </a:extLst>
          </p:cNvPr>
          <p:cNvPicPr>
            <a:picLocks noChangeAspect="1"/>
          </p:cNvPicPr>
          <p:nvPr userDrawn="1"/>
        </p:nvPicPr>
        <p:blipFill>
          <a:blip r:embed="rId3">
            <a:extLst>
              <a:ext uri="{96DAC541-7B7A-43D3-8B79-37D633B846F1}">
                <asvg:svgBlip xmlns:asvg="http://schemas.microsoft.com/office/drawing/2016/SVG/main" r:embed="rId4"/>
              </a:ext>
            </a:extLst>
          </a:blip>
          <a:srcRect/>
          <a:stretch/>
        </p:blipFill>
        <p:spPr>
          <a:xfrm>
            <a:off x="9991112" y="5908675"/>
            <a:ext cx="1985889" cy="733424"/>
          </a:xfrm>
          <a:prstGeom prst="rect">
            <a:avLst/>
          </a:prstGeom>
        </p:spPr>
      </p:pic>
      <p:sp>
        <p:nvSpPr>
          <p:cNvPr id="3" name="Title 1">
            <a:extLst>
              <a:ext uri="{FF2B5EF4-FFF2-40B4-BE49-F238E27FC236}">
                <a16:creationId xmlns:a16="http://schemas.microsoft.com/office/drawing/2014/main" id="{BA73E81D-9B88-6181-3891-2FE7C971BFBC}"/>
              </a:ext>
            </a:extLst>
          </p:cNvPr>
          <p:cNvSpPr>
            <a:spLocks noGrp="1"/>
          </p:cNvSpPr>
          <p:nvPr>
            <p:ph type="title" hasCustomPrompt="1"/>
          </p:nvPr>
        </p:nvSpPr>
        <p:spPr>
          <a:xfrm>
            <a:off x="565148" y="1763888"/>
            <a:ext cx="4159252" cy="2281641"/>
          </a:xfrm>
          <a:noFill/>
          <a:ln w="60325">
            <a:noFill/>
          </a:ln>
        </p:spPr>
        <p:txBody>
          <a:bodyPr lIns="36000" tIns="36000" rIns="90000" bIns="108000">
            <a:noAutofit/>
          </a:bodyPr>
          <a:lstStyle>
            <a:lvl1pPr>
              <a:lnSpc>
                <a:spcPts val="2330"/>
              </a:lnSpc>
              <a:defRPr sz="1800" b="1" i="0">
                <a:ln>
                  <a:noFill/>
                </a:ln>
                <a:solidFill>
                  <a:schemeClr val="accent4"/>
                </a:solidFill>
                <a:latin typeface="Univers LT Pro 45 Light" panose="020B0403020202020204" pitchFamily="34" charset="77"/>
                <a:cs typeface="Arial" panose="020B0604020202020204" pitchFamily="34" charset="0"/>
              </a:defRPr>
            </a:lvl1pPr>
          </a:lstStyle>
          <a:p>
            <a:r>
              <a:rPr lang="en-GB" dirty="0"/>
              <a:t>When you need to make a point in more detail you can use the same grid and replace the image with copy. This section, highlighted in a secondary colour, allows you to make one key point, quote from the text or summarise the whole page.</a:t>
            </a:r>
            <a:endParaRPr lang="en-US" dirty="0"/>
          </a:p>
        </p:txBody>
      </p:sp>
      <p:sp>
        <p:nvSpPr>
          <p:cNvPr id="4" name="Text Placeholder 7">
            <a:extLst>
              <a:ext uri="{FF2B5EF4-FFF2-40B4-BE49-F238E27FC236}">
                <a16:creationId xmlns:a16="http://schemas.microsoft.com/office/drawing/2014/main" id="{8E13A186-B8DA-E50C-3987-2ED9A6DE796F}"/>
              </a:ext>
            </a:extLst>
          </p:cNvPr>
          <p:cNvSpPr>
            <a:spLocks noGrp="1"/>
          </p:cNvSpPr>
          <p:nvPr>
            <p:ph type="body" sz="quarter" idx="12" hasCustomPrompt="1"/>
          </p:nvPr>
        </p:nvSpPr>
        <p:spPr>
          <a:xfrm>
            <a:off x="6106967" y="1763888"/>
            <a:ext cx="5519884" cy="868476"/>
          </a:xfrm>
        </p:spPr>
        <p:txBody>
          <a:bodyPr lIns="36000" tIns="0">
            <a:normAutofit/>
          </a:bodyPr>
          <a:lstStyle>
            <a:lvl1pPr marL="0" indent="0">
              <a:lnSpc>
                <a:spcPts val="2000"/>
              </a:lnSpc>
              <a:spcAft>
                <a:spcPts val="800"/>
              </a:spcAft>
              <a:buNone/>
              <a:defRPr sz="1500" b="0" i="0">
                <a:solidFill>
                  <a:schemeClr val="tx1"/>
                </a:solidFill>
                <a:latin typeface="Univers LT Pro 45 Light" panose="020B0403020202020204" pitchFamily="34" charset="77"/>
                <a:cs typeface="Arial" panose="020B0604020202020204" pitchFamily="34" charset="0"/>
              </a:defRPr>
            </a:lvl1pPr>
          </a:lstStyle>
          <a:p>
            <a:pPr lvl="0"/>
            <a:r>
              <a:rPr lang="en-US" dirty="0"/>
              <a:t>Ur </a:t>
            </a:r>
            <a:r>
              <a:rPr lang="en-US" dirty="0" err="1"/>
              <a:t>aut</a:t>
            </a:r>
            <a:r>
              <a:rPr lang="en-US" dirty="0"/>
              <a:t> </a:t>
            </a:r>
            <a:r>
              <a:rPr lang="en-US" dirty="0" err="1"/>
              <a:t>excerunt</a:t>
            </a:r>
            <a:r>
              <a:rPr lang="en-US" dirty="0"/>
              <a:t> </a:t>
            </a:r>
            <a:r>
              <a:rPr lang="en-US" dirty="0" err="1"/>
              <a:t>laborum</a:t>
            </a:r>
            <a:r>
              <a:rPr lang="en-US" dirty="0"/>
              <a:t> </a:t>
            </a:r>
            <a:r>
              <a:rPr lang="en-US" dirty="0" err="1"/>
              <a:t>natat</a:t>
            </a:r>
            <a:r>
              <a:rPr lang="en-US" dirty="0"/>
              <a:t> </a:t>
            </a:r>
            <a:r>
              <a:rPr lang="en-US" dirty="0" err="1"/>
              <a:t>quis</a:t>
            </a:r>
            <a:r>
              <a:rPr lang="en-US" dirty="0"/>
              <a:t> </a:t>
            </a:r>
            <a:r>
              <a:rPr lang="en-US" dirty="0" err="1"/>
              <a:t>nam</a:t>
            </a:r>
            <a:r>
              <a:rPr lang="en-US" dirty="0"/>
              <a:t> </a:t>
            </a:r>
            <a:r>
              <a:rPr lang="en-US" dirty="0" err="1"/>
              <a:t>aut</a:t>
            </a:r>
            <a:r>
              <a:rPr lang="en-US" dirty="0"/>
              <a:t> </a:t>
            </a:r>
            <a:r>
              <a:rPr lang="en-US" dirty="0" err="1"/>
              <a:t>asitiis</a:t>
            </a:r>
            <a:r>
              <a:rPr lang="en-US" dirty="0"/>
              <a:t> </a:t>
            </a:r>
            <a:r>
              <a:rPr lang="en-US" dirty="0" err="1"/>
              <a:t>quiduci</a:t>
            </a:r>
            <a:r>
              <a:rPr lang="en-US" dirty="0"/>
              <a:t> </a:t>
            </a:r>
            <a:r>
              <a:rPr lang="en-US" dirty="0" err="1"/>
              <a:t>audiscit</a:t>
            </a:r>
            <a:r>
              <a:rPr lang="en-US" dirty="0"/>
              <a:t> </a:t>
            </a:r>
            <a:r>
              <a:rPr lang="en-US" dirty="0" err="1"/>
              <a:t>untione</a:t>
            </a:r>
            <a:r>
              <a:rPr lang="en-US" dirty="0"/>
              <a:t> </a:t>
            </a:r>
            <a:r>
              <a:rPr lang="en-US" dirty="0" err="1"/>
              <a:t>voloritas</a:t>
            </a:r>
            <a:r>
              <a:rPr lang="en-US" dirty="0"/>
              <a:t> </a:t>
            </a:r>
            <a:r>
              <a:rPr lang="en-US" dirty="0" err="1"/>
              <a:t>parum</a:t>
            </a:r>
            <a:r>
              <a:rPr lang="en-US" dirty="0"/>
              <a:t> sim et vel </a:t>
            </a:r>
            <a:r>
              <a:rPr lang="en-US" dirty="0" err="1"/>
              <a:t>ium</a:t>
            </a:r>
            <a:r>
              <a:rPr lang="en-US" dirty="0"/>
              <a:t>, </a:t>
            </a:r>
            <a:r>
              <a:rPr lang="en-US" dirty="0" err="1"/>
              <a:t>acerum</a:t>
            </a:r>
            <a:r>
              <a:rPr lang="en-US" dirty="0"/>
              <a:t> </a:t>
            </a:r>
            <a:r>
              <a:rPr lang="en-US" dirty="0" err="1"/>
              <a:t>eos</a:t>
            </a:r>
            <a:r>
              <a:rPr lang="en-US" dirty="0"/>
              <a:t> ma </a:t>
            </a:r>
            <a:r>
              <a:rPr lang="en-US" dirty="0" err="1"/>
              <a:t>porporeius</a:t>
            </a:r>
            <a:r>
              <a:rPr lang="en-US" dirty="0"/>
              <a:t> </a:t>
            </a:r>
            <a:r>
              <a:rPr lang="en-US" dirty="0" err="1"/>
              <a:t>autet</a:t>
            </a:r>
            <a:r>
              <a:rPr lang="en-US" dirty="0"/>
              <a:t> lam quo </a:t>
            </a:r>
            <a:r>
              <a:rPr lang="en-US" dirty="0" err="1"/>
              <a:t>mos</a:t>
            </a:r>
            <a:r>
              <a:rPr lang="en-US" dirty="0"/>
              <a:t> </a:t>
            </a:r>
            <a:r>
              <a:rPr lang="en-US" dirty="0" err="1"/>
              <a:t>utemperci</a:t>
            </a:r>
            <a:r>
              <a:rPr lang="en-US" dirty="0"/>
              <a:t> </a:t>
            </a:r>
            <a:r>
              <a:rPr lang="en-US" dirty="0" err="1"/>
              <a:t>omnis</a:t>
            </a:r>
            <a:r>
              <a:rPr lang="en-US" dirty="0"/>
              <a:t> </a:t>
            </a:r>
            <a:r>
              <a:rPr lang="en-US" dirty="0" err="1"/>
              <a:t>ut</a:t>
            </a:r>
            <a:r>
              <a:rPr lang="en-US" dirty="0"/>
              <a:t> a </a:t>
            </a:r>
            <a:r>
              <a:rPr lang="en-US" dirty="0" err="1"/>
              <a:t>aut</a:t>
            </a:r>
            <a:r>
              <a:rPr lang="en-US" dirty="0"/>
              <a:t>.</a:t>
            </a:r>
          </a:p>
        </p:txBody>
      </p:sp>
      <p:sp>
        <p:nvSpPr>
          <p:cNvPr id="9" name="Text Placeholder 7">
            <a:extLst>
              <a:ext uri="{FF2B5EF4-FFF2-40B4-BE49-F238E27FC236}">
                <a16:creationId xmlns:a16="http://schemas.microsoft.com/office/drawing/2014/main" id="{4CF08EE8-9E77-3D8B-3AB3-24894990E4F9}"/>
              </a:ext>
            </a:extLst>
          </p:cNvPr>
          <p:cNvSpPr>
            <a:spLocks noGrp="1"/>
          </p:cNvSpPr>
          <p:nvPr>
            <p:ph type="body" sz="quarter" idx="13" hasCustomPrompt="1"/>
          </p:nvPr>
        </p:nvSpPr>
        <p:spPr>
          <a:xfrm>
            <a:off x="6106967" y="2785795"/>
            <a:ext cx="5519883" cy="1827769"/>
          </a:xfrm>
        </p:spPr>
        <p:txBody>
          <a:bodyPr lIns="36000" tIns="0">
            <a:normAutofit/>
          </a:bodyPr>
          <a:lstStyle>
            <a:lvl1pPr marL="285750" indent="-285750">
              <a:lnSpc>
                <a:spcPts val="2000"/>
              </a:lnSpc>
              <a:spcAft>
                <a:spcPts val="200"/>
              </a:spcAft>
              <a:buClr>
                <a:schemeClr val="accent4"/>
              </a:buClr>
              <a:buFont typeface="Arial" panose="020B0604020202020204" pitchFamily="34" charset="0"/>
              <a:buChar char="•"/>
              <a:defRPr sz="1500" b="1" i="0">
                <a:solidFill>
                  <a:schemeClr val="tx1"/>
                </a:solidFill>
                <a:latin typeface="Univers LT Pro 45 Light" panose="020B0403020202020204" pitchFamily="34" charset="77"/>
                <a:cs typeface="Arial" panose="020B0604020202020204" pitchFamily="34" charset="0"/>
              </a:defRPr>
            </a:lvl1pPr>
          </a:lstStyle>
          <a:p>
            <a:pPr lvl="0"/>
            <a:r>
              <a:rPr lang="en-US" dirty="0" err="1"/>
              <a:t>Diebus</a:t>
            </a:r>
            <a:r>
              <a:rPr lang="en-US" dirty="0"/>
              <a:t> me </a:t>
            </a:r>
            <a:r>
              <a:rPr lang="en-US" dirty="0" err="1"/>
              <a:t>aut</a:t>
            </a:r>
            <a:r>
              <a:rPr lang="en-US" dirty="0"/>
              <a:t> </a:t>
            </a:r>
            <a:r>
              <a:rPr lang="en-US" dirty="0" err="1"/>
              <a:t>nibh</a:t>
            </a:r>
            <a:r>
              <a:rPr lang="en-US" dirty="0"/>
              <a:t> </a:t>
            </a:r>
            <a:r>
              <a:rPr lang="en-US" dirty="0" err="1"/>
              <a:t>assueverunt</a:t>
            </a:r>
            <a:r>
              <a:rPr lang="en-US" dirty="0"/>
              <a:t> </a:t>
            </a:r>
            <a:r>
              <a:rPr lang="en-US" dirty="0" err="1"/>
              <a:t>portionem</a:t>
            </a:r>
            <a:r>
              <a:rPr lang="en-US" dirty="0"/>
              <a:t> numerus et </a:t>
            </a:r>
            <a:r>
              <a:rPr lang="en-US" dirty="0" err="1"/>
              <a:t>lius</a:t>
            </a:r>
            <a:r>
              <a:rPr lang="en-US" dirty="0"/>
              <a:t> </a:t>
            </a:r>
            <a:r>
              <a:rPr lang="en-US" dirty="0" err="1"/>
              <a:t>moriar</a:t>
            </a:r>
            <a:endParaRPr lang="en-US" dirty="0"/>
          </a:p>
          <a:p>
            <a:pPr lvl="0"/>
            <a:r>
              <a:rPr lang="en-US" dirty="0"/>
              <a:t>A </a:t>
            </a:r>
            <a:r>
              <a:rPr lang="en-US" dirty="0" err="1"/>
              <a:t>concilia</a:t>
            </a:r>
            <a:r>
              <a:rPr lang="en-US" dirty="0"/>
              <a:t> </a:t>
            </a:r>
            <a:r>
              <a:rPr lang="en-US" dirty="0" err="1"/>
              <a:t>te</a:t>
            </a:r>
            <a:r>
              <a:rPr lang="en-US" dirty="0"/>
              <a:t> quantum </a:t>
            </a:r>
            <a:r>
              <a:rPr lang="en-US" dirty="0" err="1"/>
              <a:t>delenit</a:t>
            </a:r>
            <a:r>
              <a:rPr lang="en-US" dirty="0"/>
              <a:t> nisi p </a:t>
            </a:r>
            <a:r>
              <a:rPr lang="en-US" dirty="0" err="1"/>
              <a:t>totam</a:t>
            </a:r>
            <a:r>
              <a:rPr lang="en-US" dirty="0"/>
              <a:t> orator </a:t>
            </a:r>
            <a:r>
              <a:rPr lang="en-US" dirty="0" err="1"/>
              <a:t>contemnitue</a:t>
            </a:r>
            <a:endParaRPr lang="en-US" dirty="0"/>
          </a:p>
          <a:p>
            <a:pPr lvl="0"/>
            <a:r>
              <a:rPr lang="en-US" dirty="0" err="1"/>
              <a:t>Sodales</a:t>
            </a:r>
            <a:r>
              <a:rPr lang="en-US" dirty="0"/>
              <a:t> </a:t>
            </a:r>
            <a:r>
              <a:rPr lang="en-US" dirty="0" err="1"/>
              <a:t>si</a:t>
            </a:r>
            <a:r>
              <a:rPr lang="en-US" dirty="0"/>
              <a:t> encomia </a:t>
            </a:r>
            <a:r>
              <a:rPr lang="en-US" dirty="0" err="1"/>
              <a:t>eum</a:t>
            </a:r>
            <a:r>
              <a:rPr lang="en-US" dirty="0"/>
              <a:t> </a:t>
            </a:r>
            <a:r>
              <a:rPr lang="en-US" dirty="0" err="1"/>
              <a:t>armorum</a:t>
            </a:r>
            <a:r>
              <a:rPr lang="en-US" dirty="0"/>
              <a:t> ab 96% </a:t>
            </a:r>
            <a:r>
              <a:rPr lang="en-US" dirty="0" err="1"/>
              <a:t>arcu</a:t>
            </a:r>
            <a:r>
              <a:rPr lang="en-US" dirty="0"/>
              <a:t> qui </a:t>
            </a:r>
            <a:r>
              <a:rPr lang="en-US" dirty="0" err="1"/>
              <a:t>eius</a:t>
            </a:r>
            <a:r>
              <a:rPr lang="en-US" dirty="0"/>
              <a:t> 1 </a:t>
            </a:r>
            <a:r>
              <a:rPr lang="en-US" dirty="0" err="1"/>
              <a:t>eodem</a:t>
            </a:r>
            <a:endParaRPr lang="en-US" dirty="0"/>
          </a:p>
        </p:txBody>
      </p:sp>
      <p:sp>
        <p:nvSpPr>
          <p:cNvPr id="10" name="Text Placeholder 7">
            <a:extLst>
              <a:ext uri="{FF2B5EF4-FFF2-40B4-BE49-F238E27FC236}">
                <a16:creationId xmlns:a16="http://schemas.microsoft.com/office/drawing/2014/main" id="{45674D82-9281-7B01-9115-885CE105F4FF}"/>
              </a:ext>
            </a:extLst>
          </p:cNvPr>
          <p:cNvSpPr>
            <a:spLocks noGrp="1"/>
          </p:cNvSpPr>
          <p:nvPr>
            <p:ph type="body" sz="quarter" idx="14" hasCustomPrompt="1"/>
          </p:nvPr>
        </p:nvSpPr>
        <p:spPr>
          <a:xfrm>
            <a:off x="6096000" y="4766995"/>
            <a:ext cx="5530850" cy="1010350"/>
          </a:xfrm>
        </p:spPr>
        <p:txBody>
          <a:bodyPr lIns="36000" tIns="0">
            <a:normAutofit/>
          </a:bodyPr>
          <a:lstStyle>
            <a:lvl1pPr marL="0" indent="0">
              <a:lnSpc>
                <a:spcPts val="2000"/>
              </a:lnSpc>
              <a:spcAft>
                <a:spcPts val="800"/>
              </a:spcAft>
              <a:buNone/>
              <a:defRPr sz="1500" b="0" i="0">
                <a:solidFill>
                  <a:schemeClr val="tx1"/>
                </a:solidFill>
                <a:latin typeface="Univers LT Pro 45 Light" panose="020B0403020202020204" pitchFamily="34" charset="77"/>
                <a:cs typeface="Arial" panose="020B0604020202020204" pitchFamily="34" charset="0"/>
              </a:defRPr>
            </a:lvl1pPr>
          </a:lstStyle>
          <a:p>
            <a:pPr lvl="0"/>
            <a:r>
              <a:rPr lang="en-US" dirty="0"/>
              <a:t>Ad </a:t>
            </a:r>
            <a:r>
              <a:rPr lang="en-US" dirty="0" err="1"/>
              <a:t>ordinem</a:t>
            </a:r>
            <a:r>
              <a:rPr lang="en-US" dirty="0"/>
              <a:t> </a:t>
            </a:r>
            <a:r>
              <a:rPr lang="en-US" dirty="0" err="1"/>
              <a:t>dcfensio</a:t>
            </a:r>
            <a:r>
              <a:rPr lang="en-US" dirty="0"/>
              <a:t> in </a:t>
            </a:r>
            <a:r>
              <a:rPr lang="en-US" dirty="0" err="1"/>
              <a:t>regiae</a:t>
            </a:r>
            <a:r>
              <a:rPr lang="en-US" dirty="0"/>
              <a:t> v Minimum in dui </a:t>
            </a:r>
            <a:r>
              <a:rPr lang="en-US" dirty="0" err="1"/>
              <a:t>aligua</a:t>
            </a:r>
            <a:r>
              <a:rPr lang="en-US" dirty="0"/>
              <a:t> sed </a:t>
            </a:r>
            <a:r>
              <a:rPr lang="en-US" dirty="0" err="1"/>
              <a:t>humani</a:t>
            </a:r>
            <a:r>
              <a:rPr lang="en-US" dirty="0"/>
              <a:t> cum </a:t>
            </a:r>
            <a:r>
              <a:rPr lang="en-US" dirty="0" err="1"/>
              <a:t>te</a:t>
            </a:r>
            <a:r>
              <a:rPr lang="en-US" dirty="0"/>
              <a:t> </a:t>
            </a:r>
            <a:r>
              <a:rPr lang="en-US" dirty="0" err="1"/>
              <a:t>Vivamus’o</a:t>
            </a:r>
            <a:r>
              <a:rPr lang="en-US" dirty="0"/>
              <a:t> ante </a:t>
            </a:r>
            <a:r>
              <a:rPr lang="en-US" dirty="0" err="1"/>
              <a:t>conclusum</a:t>
            </a:r>
            <a:r>
              <a:rPr lang="en-US" dirty="0"/>
              <a:t> quo memento </a:t>
            </a:r>
            <a:r>
              <a:rPr lang="en-US" dirty="0" err="1"/>
              <a:t>arduas</a:t>
            </a:r>
            <a:r>
              <a:rPr lang="en-US" dirty="0"/>
              <a:t>, </a:t>
            </a:r>
            <a:r>
              <a:rPr lang="en-US" dirty="0" err="1"/>
              <a:t>eu</a:t>
            </a:r>
            <a:r>
              <a:rPr lang="en-US" dirty="0"/>
              <a:t> </a:t>
            </a:r>
            <a:r>
              <a:rPr lang="en-US" dirty="0" err="1"/>
              <a:t>ille</a:t>
            </a:r>
            <a:r>
              <a:rPr lang="en-US" dirty="0"/>
              <a:t> </a:t>
            </a:r>
            <a:r>
              <a:rPr lang="en-US" dirty="0" err="1"/>
              <a:t>nibh</a:t>
            </a:r>
            <a:r>
              <a:rPr lang="en-US" dirty="0"/>
              <a:t> </a:t>
            </a:r>
            <a:r>
              <a:rPr lang="en-US" dirty="0" err="1"/>
              <a:t>semente</a:t>
            </a:r>
            <a:r>
              <a:rPr lang="en-US" dirty="0"/>
              <a:t> </a:t>
            </a:r>
            <a:r>
              <a:rPr lang="en-US" dirty="0" err="1"/>
              <a:t>fy</a:t>
            </a:r>
            <a:r>
              <a:rPr lang="en-US" dirty="0"/>
              <a:t> </a:t>
            </a:r>
            <a:r>
              <a:rPr lang="en-US" dirty="0" err="1"/>
              <a:t>virtus</a:t>
            </a:r>
            <a:r>
              <a:rPr lang="en-US" dirty="0"/>
              <a:t>.</a:t>
            </a:r>
          </a:p>
        </p:txBody>
      </p:sp>
    </p:spTree>
    <p:extLst>
      <p:ext uri="{BB962C8B-B14F-4D97-AF65-F5344CB8AC3E}">
        <p14:creationId xmlns:p14="http://schemas.microsoft.com/office/powerpoint/2010/main" val="1604063638"/>
      </p:ext>
    </p:extLst>
  </p:cSld>
  <p:clrMapOvr>
    <a:masterClrMapping/>
  </p:clrMapOvr>
  <p:extLst>
    <p:ext uri="{DCECCB84-F9BA-43D5-87BE-67443E8EF086}">
      <p15:sldGuideLst xmlns:p15="http://schemas.microsoft.com/office/powerpoint/2012/main">
        <p15:guide id="1" pos="3840">
          <p15:clr>
            <a:srgbClr val="FBAE40"/>
          </p15:clr>
        </p15:guide>
        <p15:guide id="2" pos="3940">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2_Dark + Data - Mi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98FC036E-B637-E0A2-7D91-C75A12DE48BC}"/>
              </a:ext>
            </a:extLst>
          </p:cNvPr>
          <p:cNvSpPr/>
          <p:nvPr userDrawn="1"/>
        </p:nvSpPr>
        <p:spPr>
          <a:xfrm>
            <a:off x="0" y="-1"/>
            <a:ext cx="5246744" cy="6858001"/>
          </a:xfrm>
          <a:prstGeom prst="rect">
            <a:avLst/>
          </a:prstGeom>
          <a:ln>
            <a:noFill/>
          </a:ln>
        </p:spPr>
        <p:style>
          <a:lnRef idx="2">
            <a:schemeClr val="accent1">
              <a:shade val="50000"/>
            </a:schemeClr>
          </a:lnRef>
          <a:fillRef idx="1001">
            <a:schemeClr val="lt1"/>
          </a:fillRef>
          <a:effectRef idx="0">
            <a:schemeClr val="accent1"/>
          </a:effectRef>
          <a:fontRef idx="minor">
            <a:schemeClr val="lt1"/>
          </a:fontRef>
        </p:style>
        <p:txBody>
          <a:bodyPr rtlCol="0" anchor="ctr"/>
          <a:lstStyle/>
          <a:p>
            <a:pPr algn="ctr"/>
            <a:endParaRPr lang="en-US" b="0" cap="none" spc="0">
              <a:ln>
                <a:noFill/>
              </a:ln>
              <a:solidFill>
                <a:schemeClr val="tx1"/>
              </a:solidFill>
              <a:effectLst/>
            </a:endParaRPr>
          </a:p>
        </p:txBody>
      </p:sp>
      <p:sp>
        <p:nvSpPr>
          <p:cNvPr id="12" name="Title 1">
            <a:extLst>
              <a:ext uri="{FF2B5EF4-FFF2-40B4-BE49-F238E27FC236}">
                <a16:creationId xmlns:a16="http://schemas.microsoft.com/office/drawing/2014/main" id="{CB0DB3C4-A4D1-4B0C-8D10-27F4CBCAC126}"/>
              </a:ext>
            </a:extLst>
          </p:cNvPr>
          <p:cNvSpPr>
            <a:spLocks noGrp="1"/>
          </p:cNvSpPr>
          <p:nvPr>
            <p:ph type="title" hasCustomPrompt="1"/>
          </p:nvPr>
        </p:nvSpPr>
        <p:spPr>
          <a:xfrm>
            <a:off x="565149" y="629536"/>
            <a:ext cx="3818592" cy="1528904"/>
          </a:xfrm>
          <a:noFill/>
          <a:ln w="60325">
            <a:noFill/>
          </a:ln>
        </p:spPr>
        <p:txBody>
          <a:bodyPr lIns="36000" tIns="108000" rIns="36000" bIns="108000">
            <a:noAutofit/>
          </a:bodyPr>
          <a:lstStyle>
            <a:lvl1pPr>
              <a:lnSpc>
                <a:spcPts val="3900"/>
              </a:lnSpc>
              <a:defRPr sz="4400">
                <a:ln>
                  <a:noFill/>
                </a:ln>
                <a:solidFill>
                  <a:schemeClr val="tx1"/>
                </a:solidFill>
              </a:defRPr>
            </a:lvl1pPr>
          </a:lstStyle>
          <a:p>
            <a:r>
              <a:rPr lang="en-GB" dirty="0"/>
              <a:t>USE THIS TYPE OF PAGE TO CREATE </a:t>
            </a:r>
            <a:br>
              <a:rPr lang="en-GB" dirty="0"/>
            </a:br>
            <a:r>
              <a:rPr lang="en-GB" dirty="0"/>
              <a:t>VISUAL IMPACT</a:t>
            </a:r>
            <a:endParaRPr lang="en-US" dirty="0"/>
          </a:p>
        </p:txBody>
      </p:sp>
      <p:pic>
        <p:nvPicPr>
          <p:cNvPr id="2" name="Graphic 1">
            <a:extLst>
              <a:ext uri="{FF2B5EF4-FFF2-40B4-BE49-F238E27FC236}">
                <a16:creationId xmlns:a16="http://schemas.microsoft.com/office/drawing/2014/main" id="{6F2C4ACA-7810-B76B-E89D-50D5C2ECF899}"/>
              </a:ext>
            </a:extLst>
          </p:cNvPr>
          <p:cNvPicPr>
            <a:picLocks noChangeAspect="1"/>
          </p:cNvPicPr>
          <p:nvPr userDrawn="1"/>
        </p:nvPicPr>
        <p:blipFill>
          <a:blip r:embed="rId3">
            <a:extLst>
              <a:ext uri="{96DAC541-7B7A-43D3-8B79-37D633B846F1}">
                <asvg:svgBlip xmlns:asvg="http://schemas.microsoft.com/office/drawing/2016/SVG/main" r:embed="rId4"/>
              </a:ext>
            </a:extLst>
          </a:blip>
          <a:srcRect/>
          <a:stretch/>
        </p:blipFill>
        <p:spPr>
          <a:xfrm>
            <a:off x="9991112" y="5908675"/>
            <a:ext cx="1985889" cy="733424"/>
          </a:xfrm>
          <a:prstGeom prst="rect">
            <a:avLst/>
          </a:prstGeom>
        </p:spPr>
      </p:pic>
      <p:sp>
        <p:nvSpPr>
          <p:cNvPr id="3" name="Text Placeholder 7">
            <a:extLst>
              <a:ext uri="{FF2B5EF4-FFF2-40B4-BE49-F238E27FC236}">
                <a16:creationId xmlns:a16="http://schemas.microsoft.com/office/drawing/2014/main" id="{05514FF0-B335-2C0B-0922-462D4EF1D37B}"/>
              </a:ext>
            </a:extLst>
          </p:cNvPr>
          <p:cNvSpPr>
            <a:spLocks noGrp="1"/>
          </p:cNvSpPr>
          <p:nvPr>
            <p:ph type="body" sz="quarter" idx="11" hasCustomPrompt="1"/>
          </p:nvPr>
        </p:nvSpPr>
        <p:spPr>
          <a:xfrm>
            <a:off x="565149" y="2578453"/>
            <a:ext cx="3818592" cy="3330221"/>
          </a:xfrm>
        </p:spPr>
        <p:txBody>
          <a:bodyPr lIns="36000" tIns="0">
            <a:normAutofit/>
          </a:bodyPr>
          <a:lstStyle>
            <a:lvl1pPr marL="0" indent="0">
              <a:lnSpc>
                <a:spcPts val="2000"/>
              </a:lnSpc>
              <a:spcAft>
                <a:spcPts val="800"/>
              </a:spcAft>
              <a:buNone/>
              <a:defRPr sz="1500" b="0" i="0">
                <a:solidFill>
                  <a:schemeClr val="tx1"/>
                </a:solidFill>
                <a:latin typeface="Univers LT Pro 45 Light" panose="020B0403020202020204" pitchFamily="34" charset="77"/>
                <a:cs typeface="Arial" panose="020B0604020202020204" pitchFamily="34" charset="0"/>
              </a:defRPr>
            </a:lvl1pPr>
          </a:lstStyle>
          <a:p>
            <a:pPr lvl="0"/>
            <a:r>
              <a:rPr lang="en-US" dirty="0"/>
              <a:t>When the main element on the slide is an image it is best not to use too much copy on the same page.</a:t>
            </a:r>
          </a:p>
          <a:p>
            <a:pPr lvl="0"/>
            <a:r>
              <a:rPr lang="en-US" dirty="0" err="1"/>
              <a:t>Debitint</a:t>
            </a:r>
            <a:r>
              <a:rPr lang="en-US" dirty="0"/>
              <a:t> </a:t>
            </a:r>
            <a:r>
              <a:rPr lang="en-US" dirty="0" err="1"/>
              <a:t>quuntiur</a:t>
            </a:r>
            <a:r>
              <a:rPr lang="en-US" dirty="0"/>
              <a:t> </a:t>
            </a:r>
            <a:r>
              <a:rPr lang="en-US" dirty="0" err="1"/>
              <a:t>similiquis</a:t>
            </a:r>
            <a:r>
              <a:rPr lang="en-US" dirty="0"/>
              <a:t> </a:t>
            </a:r>
            <a:r>
              <a:rPr lang="en-US" dirty="0" err="1"/>
              <a:t>doluptatis</a:t>
            </a:r>
            <a:r>
              <a:rPr lang="en-US" dirty="0"/>
              <a:t> </a:t>
            </a:r>
            <a:r>
              <a:rPr lang="en-US" dirty="0" err="1"/>
              <a:t>illuptatiur</a:t>
            </a:r>
            <a:r>
              <a:rPr lang="en-US" dirty="0"/>
              <a:t>? </a:t>
            </a:r>
            <a:r>
              <a:rPr lang="en-US" dirty="0" err="1"/>
              <a:t>Quia</a:t>
            </a:r>
            <a:r>
              <a:rPr lang="en-US" dirty="0"/>
              <a:t> </a:t>
            </a:r>
            <a:r>
              <a:rPr lang="en-US" dirty="0" err="1"/>
              <a:t>nestio</a:t>
            </a:r>
            <a:r>
              <a:rPr lang="en-US" dirty="0"/>
              <a:t> debit </a:t>
            </a:r>
            <a:r>
              <a:rPr lang="en-US" dirty="0" err="1"/>
              <a:t>aliam</a:t>
            </a:r>
            <a:r>
              <a:rPr lang="en-US" dirty="0"/>
              <a:t> </a:t>
            </a:r>
            <a:r>
              <a:rPr lang="en-US" dirty="0" err="1"/>
              <a:t>faciat</a:t>
            </a:r>
            <a:r>
              <a:rPr lang="en-US" dirty="0"/>
              <a:t> dem </a:t>
            </a:r>
            <a:r>
              <a:rPr lang="en-US" dirty="0" err="1"/>
              <a:t>lacersperum</a:t>
            </a:r>
            <a:r>
              <a:rPr lang="en-US" dirty="0"/>
              <a:t> </a:t>
            </a:r>
            <a:r>
              <a:rPr lang="en-US" dirty="0" err="1"/>
              <a:t>apel</a:t>
            </a:r>
            <a:r>
              <a:rPr lang="en-US" dirty="0"/>
              <a:t> </a:t>
            </a:r>
            <a:r>
              <a:rPr lang="en-US" dirty="0" err="1"/>
              <a:t>exped</a:t>
            </a:r>
            <a:r>
              <a:rPr lang="en-US" dirty="0"/>
              <a:t> </a:t>
            </a:r>
            <a:r>
              <a:rPr lang="en-US" dirty="0" err="1"/>
              <a:t>eicaect</a:t>
            </a:r>
            <a:r>
              <a:rPr lang="en-US" dirty="0"/>
              <a:t> </a:t>
            </a:r>
            <a:r>
              <a:rPr lang="en-US" dirty="0" err="1"/>
              <a:t>asperae</a:t>
            </a:r>
            <a:r>
              <a:rPr lang="en-US" dirty="0"/>
              <a:t> </a:t>
            </a:r>
            <a:r>
              <a:rPr lang="en-US" dirty="0" err="1"/>
              <a:t>officimperum</a:t>
            </a:r>
            <a:r>
              <a:rPr lang="en-US" dirty="0"/>
              <a:t> sunt.</a:t>
            </a:r>
          </a:p>
        </p:txBody>
      </p:sp>
      <p:sp>
        <p:nvSpPr>
          <p:cNvPr id="4" name="Chart Placeholder 3">
            <a:extLst>
              <a:ext uri="{FF2B5EF4-FFF2-40B4-BE49-F238E27FC236}">
                <a16:creationId xmlns:a16="http://schemas.microsoft.com/office/drawing/2014/main" id="{168F717D-8FDE-F926-9081-4756D97D1281}"/>
              </a:ext>
            </a:extLst>
          </p:cNvPr>
          <p:cNvSpPr>
            <a:spLocks noGrp="1"/>
          </p:cNvSpPr>
          <p:nvPr>
            <p:ph type="chart" sz="quarter" idx="14" hasCustomPrompt="1"/>
          </p:nvPr>
        </p:nvSpPr>
        <p:spPr>
          <a:xfrm>
            <a:off x="6096000" y="630238"/>
            <a:ext cx="5099050" cy="5278437"/>
          </a:xfrm>
          <a:blipFill dpi="0" rotWithShape="1">
            <a:blip r:embed="rId5">
              <a:alphaModFix/>
              <a:extLst>
                <a:ext uri="{96DAC541-7B7A-43D3-8B79-37D633B846F1}">
                  <asvg:svgBlip xmlns:asvg="http://schemas.microsoft.com/office/drawing/2016/SVG/main" r:embed="rId6"/>
                </a:ext>
              </a:extLst>
            </a:blip>
            <a:srcRect/>
            <a:stretch>
              <a:fillRect l="19000" t="54000" r="19000" b="4000"/>
            </a:stretch>
          </a:blipFill>
        </p:spPr>
        <p:txBody>
          <a:bodyPr anchor="t"/>
          <a:lstStyle>
            <a:lvl1pPr marL="0" indent="0" algn="ctr">
              <a:buNone/>
              <a:defRPr>
                <a:solidFill>
                  <a:schemeClr val="tx1"/>
                </a:solidFill>
              </a:defRPr>
            </a:lvl1pPr>
          </a:lstStyle>
          <a:p>
            <a:r>
              <a:rPr lang="en-US" dirty="0"/>
              <a:t>Click Icon below to add a Graph</a:t>
            </a:r>
          </a:p>
        </p:txBody>
      </p:sp>
    </p:spTree>
    <p:extLst>
      <p:ext uri="{BB962C8B-B14F-4D97-AF65-F5344CB8AC3E}">
        <p14:creationId xmlns:p14="http://schemas.microsoft.com/office/powerpoint/2010/main" val="2847141728"/>
      </p:ext>
    </p:extLst>
  </p:cSld>
  <p:clrMapOvr>
    <a:masterClrMapping/>
  </p:clrMapOvr>
  <p:extLst>
    <p:ext uri="{DCECCB84-F9BA-43D5-87BE-67443E8EF086}">
      <p15:sldGuideLst xmlns:p15="http://schemas.microsoft.com/office/powerpoint/2012/main">
        <p15:guide id="1" pos="3840">
          <p15:clr>
            <a:srgbClr val="FBAE40"/>
          </p15:clr>
        </p15:guide>
        <p15:guide id="2" pos="3940">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2_Dark - Mi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98FC036E-B637-E0A2-7D91-C75A12DE48BC}"/>
              </a:ext>
            </a:extLst>
          </p:cNvPr>
          <p:cNvSpPr/>
          <p:nvPr userDrawn="1"/>
        </p:nvSpPr>
        <p:spPr>
          <a:xfrm>
            <a:off x="0" y="-1"/>
            <a:ext cx="5246744" cy="6858001"/>
          </a:xfrm>
          <a:prstGeom prst="rect">
            <a:avLst/>
          </a:prstGeom>
          <a:ln>
            <a:noFill/>
          </a:ln>
        </p:spPr>
        <p:style>
          <a:lnRef idx="2">
            <a:schemeClr val="accent1">
              <a:shade val="50000"/>
            </a:schemeClr>
          </a:lnRef>
          <a:fillRef idx="1001">
            <a:schemeClr val="lt1"/>
          </a:fillRef>
          <a:effectRef idx="0">
            <a:schemeClr val="accent1"/>
          </a:effectRef>
          <a:fontRef idx="minor">
            <a:schemeClr val="lt1"/>
          </a:fontRef>
        </p:style>
        <p:txBody>
          <a:bodyPr rtlCol="0" anchor="ctr"/>
          <a:lstStyle/>
          <a:p>
            <a:pPr algn="ctr"/>
            <a:endParaRPr lang="en-US" b="0" cap="none" spc="0">
              <a:ln>
                <a:noFill/>
              </a:ln>
              <a:solidFill>
                <a:schemeClr val="tx1"/>
              </a:solidFill>
              <a:effectLst/>
            </a:endParaRPr>
          </a:p>
        </p:txBody>
      </p:sp>
      <p:pic>
        <p:nvPicPr>
          <p:cNvPr id="2" name="Graphic 1">
            <a:extLst>
              <a:ext uri="{FF2B5EF4-FFF2-40B4-BE49-F238E27FC236}">
                <a16:creationId xmlns:a16="http://schemas.microsoft.com/office/drawing/2014/main" id="{6F2C4ACA-7810-B76B-E89D-50D5C2ECF899}"/>
              </a:ext>
            </a:extLst>
          </p:cNvPr>
          <p:cNvPicPr>
            <a:picLocks noChangeAspect="1"/>
          </p:cNvPicPr>
          <p:nvPr userDrawn="1"/>
        </p:nvPicPr>
        <p:blipFill>
          <a:blip r:embed="rId3">
            <a:extLst>
              <a:ext uri="{96DAC541-7B7A-43D3-8B79-37D633B846F1}">
                <asvg:svgBlip xmlns:asvg="http://schemas.microsoft.com/office/drawing/2016/SVG/main" r:embed="rId4"/>
              </a:ext>
            </a:extLst>
          </a:blip>
          <a:srcRect/>
          <a:stretch/>
        </p:blipFill>
        <p:spPr>
          <a:xfrm>
            <a:off x="9991112" y="5908675"/>
            <a:ext cx="1985889" cy="733424"/>
          </a:xfrm>
          <a:prstGeom prst="rect">
            <a:avLst/>
          </a:prstGeom>
        </p:spPr>
      </p:pic>
      <p:sp>
        <p:nvSpPr>
          <p:cNvPr id="3" name="Title 1">
            <a:extLst>
              <a:ext uri="{FF2B5EF4-FFF2-40B4-BE49-F238E27FC236}">
                <a16:creationId xmlns:a16="http://schemas.microsoft.com/office/drawing/2014/main" id="{34886461-61FC-12FC-C73D-7C758520CF10}"/>
              </a:ext>
            </a:extLst>
          </p:cNvPr>
          <p:cNvSpPr>
            <a:spLocks noGrp="1"/>
          </p:cNvSpPr>
          <p:nvPr>
            <p:ph type="title" hasCustomPrompt="1"/>
          </p:nvPr>
        </p:nvSpPr>
        <p:spPr>
          <a:xfrm>
            <a:off x="565148" y="1763888"/>
            <a:ext cx="4159252" cy="2281641"/>
          </a:xfrm>
          <a:noFill/>
          <a:ln w="60325">
            <a:noFill/>
          </a:ln>
        </p:spPr>
        <p:txBody>
          <a:bodyPr lIns="36000" tIns="36000" rIns="90000" bIns="108000">
            <a:noAutofit/>
          </a:bodyPr>
          <a:lstStyle>
            <a:lvl1pPr>
              <a:lnSpc>
                <a:spcPts val="2330"/>
              </a:lnSpc>
              <a:defRPr sz="1800" b="1" i="0">
                <a:ln>
                  <a:noFill/>
                </a:ln>
                <a:solidFill>
                  <a:schemeClr val="accent4"/>
                </a:solidFill>
                <a:latin typeface="Univers LT Pro 45 Light" panose="020B0403020202020204" pitchFamily="34" charset="77"/>
                <a:cs typeface="Arial" panose="020B0604020202020204" pitchFamily="34" charset="0"/>
              </a:defRPr>
            </a:lvl1pPr>
          </a:lstStyle>
          <a:p>
            <a:r>
              <a:rPr lang="en-GB" dirty="0"/>
              <a:t>When you need to make a point in more detail you can use the same grid and replace the image with copy. This section, highlighted in a secondary colour, allows you to make one key point, quote from the text or summarise the whole page.</a:t>
            </a:r>
            <a:endParaRPr lang="en-US" dirty="0"/>
          </a:p>
        </p:txBody>
      </p:sp>
      <p:sp>
        <p:nvSpPr>
          <p:cNvPr id="4" name="Text Placeholder 7">
            <a:extLst>
              <a:ext uri="{FF2B5EF4-FFF2-40B4-BE49-F238E27FC236}">
                <a16:creationId xmlns:a16="http://schemas.microsoft.com/office/drawing/2014/main" id="{007E5722-14B2-042E-9892-891B4C627945}"/>
              </a:ext>
            </a:extLst>
          </p:cNvPr>
          <p:cNvSpPr>
            <a:spLocks noGrp="1"/>
          </p:cNvSpPr>
          <p:nvPr>
            <p:ph type="body" sz="quarter" idx="12" hasCustomPrompt="1"/>
          </p:nvPr>
        </p:nvSpPr>
        <p:spPr>
          <a:xfrm>
            <a:off x="6106967" y="1763888"/>
            <a:ext cx="5519884" cy="868476"/>
          </a:xfrm>
        </p:spPr>
        <p:txBody>
          <a:bodyPr lIns="36000" tIns="0">
            <a:normAutofit/>
          </a:bodyPr>
          <a:lstStyle>
            <a:lvl1pPr marL="0" indent="0">
              <a:lnSpc>
                <a:spcPts val="2000"/>
              </a:lnSpc>
              <a:spcAft>
                <a:spcPts val="800"/>
              </a:spcAft>
              <a:buNone/>
              <a:defRPr sz="1500" b="0" i="0">
                <a:solidFill>
                  <a:schemeClr val="tx1"/>
                </a:solidFill>
                <a:latin typeface="Univers LT Pro 45 Light" panose="020B0403020202020204" pitchFamily="34" charset="77"/>
                <a:cs typeface="Arial" panose="020B0604020202020204" pitchFamily="34" charset="0"/>
              </a:defRPr>
            </a:lvl1pPr>
          </a:lstStyle>
          <a:p>
            <a:pPr lvl="0"/>
            <a:r>
              <a:rPr lang="en-US" dirty="0"/>
              <a:t>Ur </a:t>
            </a:r>
            <a:r>
              <a:rPr lang="en-US" dirty="0" err="1"/>
              <a:t>aut</a:t>
            </a:r>
            <a:r>
              <a:rPr lang="en-US" dirty="0"/>
              <a:t> </a:t>
            </a:r>
            <a:r>
              <a:rPr lang="en-US" dirty="0" err="1"/>
              <a:t>excerunt</a:t>
            </a:r>
            <a:r>
              <a:rPr lang="en-US" dirty="0"/>
              <a:t> </a:t>
            </a:r>
            <a:r>
              <a:rPr lang="en-US" dirty="0" err="1"/>
              <a:t>laborum</a:t>
            </a:r>
            <a:r>
              <a:rPr lang="en-US" dirty="0"/>
              <a:t> </a:t>
            </a:r>
            <a:r>
              <a:rPr lang="en-US" dirty="0" err="1"/>
              <a:t>natat</a:t>
            </a:r>
            <a:r>
              <a:rPr lang="en-US" dirty="0"/>
              <a:t> </a:t>
            </a:r>
            <a:r>
              <a:rPr lang="en-US" dirty="0" err="1"/>
              <a:t>quis</a:t>
            </a:r>
            <a:r>
              <a:rPr lang="en-US" dirty="0"/>
              <a:t> </a:t>
            </a:r>
            <a:r>
              <a:rPr lang="en-US" dirty="0" err="1"/>
              <a:t>nam</a:t>
            </a:r>
            <a:r>
              <a:rPr lang="en-US" dirty="0"/>
              <a:t> </a:t>
            </a:r>
            <a:r>
              <a:rPr lang="en-US" dirty="0" err="1"/>
              <a:t>aut</a:t>
            </a:r>
            <a:r>
              <a:rPr lang="en-US" dirty="0"/>
              <a:t> </a:t>
            </a:r>
            <a:r>
              <a:rPr lang="en-US" dirty="0" err="1"/>
              <a:t>asitiis</a:t>
            </a:r>
            <a:r>
              <a:rPr lang="en-US" dirty="0"/>
              <a:t> </a:t>
            </a:r>
            <a:r>
              <a:rPr lang="en-US" dirty="0" err="1"/>
              <a:t>quiduci</a:t>
            </a:r>
            <a:r>
              <a:rPr lang="en-US" dirty="0"/>
              <a:t> </a:t>
            </a:r>
            <a:r>
              <a:rPr lang="en-US" dirty="0" err="1"/>
              <a:t>audiscit</a:t>
            </a:r>
            <a:r>
              <a:rPr lang="en-US" dirty="0"/>
              <a:t> </a:t>
            </a:r>
            <a:r>
              <a:rPr lang="en-US" dirty="0" err="1"/>
              <a:t>untione</a:t>
            </a:r>
            <a:r>
              <a:rPr lang="en-US" dirty="0"/>
              <a:t> </a:t>
            </a:r>
            <a:r>
              <a:rPr lang="en-US" dirty="0" err="1"/>
              <a:t>voloritas</a:t>
            </a:r>
            <a:r>
              <a:rPr lang="en-US" dirty="0"/>
              <a:t> </a:t>
            </a:r>
            <a:r>
              <a:rPr lang="en-US" dirty="0" err="1"/>
              <a:t>parum</a:t>
            </a:r>
            <a:r>
              <a:rPr lang="en-US" dirty="0"/>
              <a:t> sim et vel </a:t>
            </a:r>
            <a:r>
              <a:rPr lang="en-US" dirty="0" err="1"/>
              <a:t>ium</a:t>
            </a:r>
            <a:r>
              <a:rPr lang="en-US" dirty="0"/>
              <a:t>, </a:t>
            </a:r>
            <a:r>
              <a:rPr lang="en-US" dirty="0" err="1"/>
              <a:t>acerum</a:t>
            </a:r>
            <a:r>
              <a:rPr lang="en-US" dirty="0"/>
              <a:t> </a:t>
            </a:r>
            <a:r>
              <a:rPr lang="en-US" dirty="0" err="1"/>
              <a:t>eos</a:t>
            </a:r>
            <a:r>
              <a:rPr lang="en-US" dirty="0"/>
              <a:t> ma </a:t>
            </a:r>
            <a:r>
              <a:rPr lang="en-US" dirty="0" err="1"/>
              <a:t>porporeius</a:t>
            </a:r>
            <a:r>
              <a:rPr lang="en-US" dirty="0"/>
              <a:t> </a:t>
            </a:r>
            <a:r>
              <a:rPr lang="en-US" dirty="0" err="1"/>
              <a:t>autet</a:t>
            </a:r>
            <a:r>
              <a:rPr lang="en-US" dirty="0"/>
              <a:t> lam quo </a:t>
            </a:r>
            <a:r>
              <a:rPr lang="en-US" dirty="0" err="1"/>
              <a:t>mos</a:t>
            </a:r>
            <a:r>
              <a:rPr lang="en-US" dirty="0"/>
              <a:t> </a:t>
            </a:r>
            <a:r>
              <a:rPr lang="en-US" dirty="0" err="1"/>
              <a:t>utemperci</a:t>
            </a:r>
            <a:r>
              <a:rPr lang="en-US" dirty="0"/>
              <a:t> </a:t>
            </a:r>
            <a:r>
              <a:rPr lang="en-US" dirty="0" err="1"/>
              <a:t>omnis</a:t>
            </a:r>
            <a:r>
              <a:rPr lang="en-US" dirty="0"/>
              <a:t> </a:t>
            </a:r>
            <a:r>
              <a:rPr lang="en-US" dirty="0" err="1"/>
              <a:t>ut</a:t>
            </a:r>
            <a:r>
              <a:rPr lang="en-US" dirty="0"/>
              <a:t> a </a:t>
            </a:r>
            <a:r>
              <a:rPr lang="en-US" dirty="0" err="1"/>
              <a:t>aut</a:t>
            </a:r>
            <a:r>
              <a:rPr lang="en-US" dirty="0"/>
              <a:t>.</a:t>
            </a:r>
          </a:p>
        </p:txBody>
      </p:sp>
      <p:sp>
        <p:nvSpPr>
          <p:cNvPr id="9" name="Text Placeholder 7">
            <a:extLst>
              <a:ext uri="{FF2B5EF4-FFF2-40B4-BE49-F238E27FC236}">
                <a16:creationId xmlns:a16="http://schemas.microsoft.com/office/drawing/2014/main" id="{EC27C775-DEBE-4034-A4C2-1A630275F140}"/>
              </a:ext>
            </a:extLst>
          </p:cNvPr>
          <p:cNvSpPr>
            <a:spLocks noGrp="1"/>
          </p:cNvSpPr>
          <p:nvPr>
            <p:ph type="body" sz="quarter" idx="13" hasCustomPrompt="1"/>
          </p:nvPr>
        </p:nvSpPr>
        <p:spPr>
          <a:xfrm>
            <a:off x="6106967" y="2785795"/>
            <a:ext cx="5519883" cy="1827769"/>
          </a:xfrm>
        </p:spPr>
        <p:txBody>
          <a:bodyPr lIns="36000" tIns="0">
            <a:normAutofit/>
          </a:bodyPr>
          <a:lstStyle>
            <a:lvl1pPr marL="285750" indent="-285750">
              <a:lnSpc>
                <a:spcPts val="2000"/>
              </a:lnSpc>
              <a:spcAft>
                <a:spcPts val="200"/>
              </a:spcAft>
              <a:buClr>
                <a:schemeClr val="accent4"/>
              </a:buClr>
              <a:buFont typeface="Arial" panose="020B0604020202020204" pitchFamily="34" charset="0"/>
              <a:buChar char="•"/>
              <a:defRPr sz="1500" b="1" i="0">
                <a:solidFill>
                  <a:schemeClr val="tx1"/>
                </a:solidFill>
                <a:latin typeface="Univers LT Pro 45 Light" panose="020B0403020202020204" pitchFamily="34" charset="77"/>
                <a:cs typeface="Arial" panose="020B0604020202020204" pitchFamily="34" charset="0"/>
              </a:defRPr>
            </a:lvl1pPr>
          </a:lstStyle>
          <a:p>
            <a:pPr lvl="0"/>
            <a:r>
              <a:rPr lang="en-US" dirty="0" err="1"/>
              <a:t>Diebus</a:t>
            </a:r>
            <a:r>
              <a:rPr lang="en-US" dirty="0"/>
              <a:t> me </a:t>
            </a:r>
            <a:r>
              <a:rPr lang="en-US" dirty="0" err="1"/>
              <a:t>aut</a:t>
            </a:r>
            <a:r>
              <a:rPr lang="en-US" dirty="0"/>
              <a:t> </a:t>
            </a:r>
            <a:r>
              <a:rPr lang="en-US" dirty="0" err="1"/>
              <a:t>nibh</a:t>
            </a:r>
            <a:r>
              <a:rPr lang="en-US" dirty="0"/>
              <a:t> </a:t>
            </a:r>
            <a:r>
              <a:rPr lang="en-US" dirty="0" err="1"/>
              <a:t>assueverunt</a:t>
            </a:r>
            <a:r>
              <a:rPr lang="en-US" dirty="0"/>
              <a:t> </a:t>
            </a:r>
            <a:r>
              <a:rPr lang="en-US" dirty="0" err="1"/>
              <a:t>portionem</a:t>
            </a:r>
            <a:r>
              <a:rPr lang="en-US" dirty="0"/>
              <a:t> numerus et </a:t>
            </a:r>
            <a:r>
              <a:rPr lang="en-US" dirty="0" err="1"/>
              <a:t>lius</a:t>
            </a:r>
            <a:r>
              <a:rPr lang="en-US" dirty="0"/>
              <a:t> </a:t>
            </a:r>
            <a:r>
              <a:rPr lang="en-US" dirty="0" err="1"/>
              <a:t>moriar</a:t>
            </a:r>
            <a:endParaRPr lang="en-US" dirty="0"/>
          </a:p>
          <a:p>
            <a:pPr lvl="0"/>
            <a:r>
              <a:rPr lang="en-US" dirty="0"/>
              <a:t>A </a:t>
            </a:r>
            <a:r>
              <a:rPr lang="en-US" dirty="0" err="1"/>
              <a:t>concilia</a:t>
            </a:r>
            <a:r>
              <a:rPr lang="en-US" dirty="0"/>
              <a:t> </a:t>
            </a:r>
            <a:r>
              <a:rPr lang="en-US" dirty="0" err="1"/>
              <a:t>te</a:t>
            </a:r>
            <a:r>
              <a:rPr lang="en-US" dirty="0"/>
              <a:t> quantum </a:t>
            </a:r>
            <a:r>
              <a:rPr lang="en-US" dirty="0" err="1"/>
              <a:t>delenit</a:t>
            </a:r>
            <a:r>
              <a:rPr lang="en-US" dirty="0"/>
              <a:t> nisi p </a:t>
            </a:r>
            <a:r>
              <a:rPr lang="en-US" dirty="0" err="1"/>
              <a:t>totam</a:t>
            </a:r>
            <a:r>
              <a:rPr lang="en-US" dirty="0"/>
              <a:t> orator </a:t>
            </a:r>
            <a:r>
              <a:rPr lang="en-US" dirty="0" err="1"/>
              <a:t>contemnitue</a:t>
            </a:r>
            <a:endParaRPr lang="en-US" dirty="0"/>
          </a:p>
          <a:p>
            <a:pPr lvl="0"/>
            <a:r>
              <a:rPr lang="en-US" dirty="0" err="1"/>
              <a:t>Sodales</a:t>
            </a:r>
            <a:r>
              <a:rPr lang="en-US" dirty="0"/>
              <a:t> </a:t>
            </a:r>
            <a:r>
              <a:rPr lang="en-US" dirty="0" err="1"/>
              <a:t>si</a:t>
            </a:r>
            <a:r>
              <a:rPr lang="en-US" dirty="0"/>
              <a:t> encomia </a:t>
            </a:r>
            <a:r>
              <a:rPr lang="en-US" dirty="0" err="1"/>
              <a:t>eum</a:t>
            </a:r>
            <a:r>
              <a:rPr lang="en-US" dirty="0"/>
              <a:t> </a:t>
            </a:r>
            <a:r>
              <a:rPr lang="en-US" dirty="0" err="1"/>
              <a:t>armorum</a:t>
            </a:r>
            <a:r>
              <a:rPr lang="en-US" dirty="0"/>
              <a:t> ab 96% </a:t>
            </a:r>
            <a:r>
              <a:rPr lang="en-US" dirty="0" err="1"/>
              <a:t>arcu</a:t>
            </a:r>
            <a:r>
              <a:rPr lang="en-US" dirty="0"/>
              <a:t> qui </a:t>
            </a:r>
            <a:r>
              <a:rPr lang="en-US" dirty="0" err="1"/>
              <a:t>eius</a:t>
            </a:r>
            <a:r>
              <a:rPr lang="en-US" dirty="0"/>
              <a:t> 1 </a:t>
            </a:r>
            <a:r>
              <a:rPr lang="en-US" dirty="0" err="1"/>
              <a:t>eodem</a:t>
            </a:r>
            <a:endParaRPr lang="en-US" dirty="0"/>
          </a:p>
        </p:txBody>
      </p:sp>
      <p:sp>
        <p:nvSpPr>
          <p:cNvPr id="10" name="Text Placeholder 7">
            <a:extLst>
              <a:ext uri="{FF2B5EF4-FFF2-40B4-BE49-F238E27FC236}">
                <a16:creationId xmlns:a16="http://schemas.microsoft.com/office/drawing/2014/main" id="{12986061-988D-3C90-4360-C2E0E6E9D12E}"/>
              </a:ext>
            </a:extLst>
          </p:cNvPr>
          <p:cNvSpPr>
            <a:spLocks noGrp="1"/>
          </p:cNvSpPr>
          <p:nvPr>
            <p:ph type="body" sz="quarter" idx="14" hasCustomPrompt="1"/>
          </p:nvPr>
        </p:nvSpPr>
        <p:spPr>
          <a:xfrm>
            <a:off x="6096000" y="4766995"/>
            <a:ext cx="5530850" cy="1010350"/>
          </a:xfrm>
        </p:spPr>
        <p:txBody>
          <a:bodyPr lIns="36000" tIns="0">
            <a:normAutofit/>
          </a:bodyPr>
          <a:lstStyle>
            <a:lvl1pPr marL="0" indent="0">
              <a:lnSpc>
                <a:spcPts val="2000"/>
              </a:lnSpc>
              <a:spcAft>
                <a:spcPts val="800"/>
              </a:spcAft>
              <a:buNone/>
              <a:defRPr sz="1500" b="0" i="0">
                <a:solidFill>
                  <a:schemeClr val="tx1"/>
                </a:solidFill>
                <a:latin typeface="Univers LT Pro 45 Light" panose="020B0403020202020204" pitchFamily="34" charset="77"/>
                <a:cs typeface="Arial" panose="020B0604020202020204" pitchFamily="34" charset="0"/>
              </a:defRPr>
            </a:lvl1pPr>
          </a:lstStyle>
          <a:p>
            <a:pPr lvl="0"/>
            <a:r>
              <a:rPr lang="en-US" dirty="0"/>
              <a:t>Ad </a:t>
            </a:r>
            <a:r>
              <a:rPr lang="en-US" dirty="0" err="1"/>
              <a:t>ordinem</a:t>
            </a:r>
            <a:r>
              <a:rPr lang="en-US" dirty="0"/>
              <a:t> </a:t>
            </a:r>
            <a:r>
              <a:rPr lang="en-US" dirty="0" err="1"/>
              <a:t>dcfensio</a:t>
            </a:r>
            <a:r>
              <a:rPr lang="en-US" dirty="0"/>
              <a:t> in </a:t>
            </a:r>
            <a:r>
              <a:rPr lang="en-US" dirty="0" err="1"/>
              <a:t>regiae</a:t>
            </a:r>
            <a:r>
              <a:rPr lang="en-US" dirty="0"/>
              <a:t> v Minimum in dui </a:t>
            </a:r>
            <a:r>
              <a:rPr lang="en-US" dirty="0" err="1"/>
              <a:t>aligua</a:t>
            </a:r>
            <a:r>
              <a:rPr lang="en-US" dirty="0"/>
              <a:t> sed </a:t>
            </a:r>
            <a:r>
              <a:rPr lang="en-US" dirty="0" err="1"/>
              <a:t>humani</a:t>
            </a:r>
            <a:r>
              <a:rPr lang="en-US" dirty="0"/>
              <a:t> cum </a:t>
            </a:r>
            <a:r>
              <a:rPr lang="en-US" dirty="0" err="1"/>
              <a:t>te</a:t>
            </a:r>
            <a:r>
              <a:rPr lang="en-US" dirty="0"/>
              <a:t> </a:t>
            </a:r>
            <a:r>
              <a:rPr lang="en-US" dirty="0" err="1"/>
              <a:t>Vivamus’o</a:t>
            </a:r>
            <a:r>
              <a:rPr lang="en-US" dirty="0"/>
              <a:t> ante </a:t>
            </a:r>
            <a:r>
              <a:rPr lang="en-US" dirty="0" err="1"/>
              <a:t>conclusum</a:t>
            </a:r>
            <a:r>
              <a:rPr lang="en-US" dirty="0"/>
              <a:t> quo memento </a:t>
            </a:r>
            <a:r>
              <a:rPr lang="en-US" dirty="0" err="1"/>
              <a:t>arduas</a:t>
            </a:r>
            <a:r>
              <a:rPr lang="en-US" dirty="0"/>
              <a:t>, </a:t>
            </a:r>
            <a:r>
              <a:rPr lang="en-US" dirty="0" err="1"/>
              <a:t>eu</a:t>
            </a:r>
            <a:r>
              <a:rPr lang="en-US" dirty="0"/>
              <a:t> </a:t>
            </a:r>
            <a:r>
              <a:rPr lang="en-US" dirty="0" err="1"/>
              <a:t>ille</a:t>
            </a:r>
            <a:r>
              <a:rPr lang="en-US" dirty="0"/>
              <a:t> </a:t>
            </a:r>
            <a:r>
              <a:rPr lang="en-US" dirty="0" err="1"/>
              <a:t>nibh</a:t>
            </a:r>
            <a:r>
              <a:rPr lang="en-US" dirty="0"/>
              <a:t> </a:t>
            </a:r>
            <a:r>
              <a:rPr lang="en-US" dirty="0" err="1"/>
              <a:t>semente</a:t>
            </a:r>
            <a:r>
              <a:rPr lang="en-US" dirty="0"/>
              <a:t> </a:t>
            </a:r>
            <a:r>
              <a:rPr lang="en-US" dirty="0" err="1"/>
              <a:t>fy</a:t>
            </a:r>
            <a:r>
              <a:rPr lang="en-US" dirty="0"/>
              <a:t> </a:t>
            </a:r>
            <a:r>
              <a:rPr lang="en-US" dirty="0" err="1"/>
              <a:t>virtus</a:t>
            </a:r>
            <a:r>
              <a:rPr lang="en-US" dirty="0"/>
              <a:t>.</a:t>
            </a:r>
          </a:p>
        </p:txBody>
      </p:sp>
    </p:spTree>
    <p:extLst>
      <p:ext uri="{BB962C8B-B14F-4D97-AF65-F5344CB8AC3E}">
        <p14:creationId xmlns:p14="http://schemas.microsoft.com/office/powerpoint/2010/main" val="828790716"/>
      </p:ext>
    </p:extLst>
  </p:cSld>
  <p:clrMapOvr>
    <a:masterClrMapping/>
  </p:clrMapOvr>
  <p:extLst>
    <p:ext uri="{DCECCB84-F9BA-43D5-87BE-67443E8EF086}">
      <p15:sldGuideLst xmlns:p15="http://schemas.microsoft.com/office/powerpoint/2012/main">
        <p15:guide id="1" pos="3840">
          <p15:clr>
            <a:srgbClr val="FBAE40"/>
          </p15:clr>
        </p15:guide>
        <p15:guide id="2" pos="3940">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3_Dark + Data - Lim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98FC036E-B637-E0A2-7D91-C75A12DE48BC}"/>
              </a:ext>
            </a:extLst>
          </p:cNvPr>
          <p:cNvSpPr/>
          <p:nvPr userDrawn="1"/>
        </p:nvSpPr>
        <p:spPr>
          <a:xfrm>
            <a:off x="0" y="-1"/>
            <a:ext cx="5246744" cy="6858001"/>
          </a:xfrm>
          <a:prstGeom prst="rect">
            <a:avLst/>
          </a:prstGeom>
          <a:ln>
            <a:noFill/>
          </a:ln>
        </p:spPr>
        <p:style>
          <a:lnRef idx="2">
            <a:schemeClr val="accent1">
              <a:shade val="50000"/>
            </a:schemeClr>
          </a:lnRef>
          <a:fillRef idx="1001">
            <a:schemeClr val="lt1"/>
          </a:fillRef>
          <a:effectRef idx="0">
            <a:schemeClr val="accent1"/>
          </a:effectRef>
          <a:fontRef idx="minor">
            <a:schemeClr val="lt1"/>
          </a:fontRef>
        </p:style>
        <p:txBody>
          <a:bodyPr rtlCol="0" anchor="ctr"/>
          <a:lstStyle/>
          <a:p>
            <a:pPr algn="ctr"/>
            <a:endParaRPr lang="en-US" b="0" cap="none" spc="0">
              <a:ln>
                <a:noFill/>
              </a:ln>
              <a:solidFill>
                <a:schemeClr val="tx1"/>
              </a:solidFill>
              <a:effectLst/>
            </a:endParaRPr>
          </a:p>
        </p:txBody>
      </p:sp>
      <p:sp>
        <p:nvSpPr>
          <p:cNvPr id="12" name="Title 1">
            <a:extLst>
              <a:ext uri="{FF2B5EF4-FFF2-40B4-BE49-F238E27FC236}">
                <a16:creationId xmlns:a16="http://schemas.microsoft.com/office/drawing/2014/main" id="{CB0DB3C4-A4D1-4B0C-8D10-27F4CBCAC126}"/>
              </a:ext>
            </a:extLst>
          </p:cNvPr>
          <p:cNvSpPr>
            <a:spLocks noGrp="1"/>
          </p:cNvSpPr>
          <p:nvPr>
            <p:ph type="title" hasCustomPrompt="1"/>
          </p:nvPr>
        </p:nvSpPr>
        <p:spPr>
          <a:xfrm>
            <a:off x="565149" y="629536"/>
            <a:ext cx="3818592" cy="1528904"/>
          </a:xfrm>
          <a:noFill/>
          <a:ln w="60325">
            <a:noFill/>
          </a:ln>
        </p:spPr>
        <p:txBody>
          <a:bodyPr lIns="36000" tIns="108000" rIns="36000" bIns="108000">
            <a:noAutofit/>
          </a:bodyPr>
          <a:lstStyle>
            <a:lvl1pPr>
              <a:lnSpc>
                <a:spcPts val="3900"/>
              </a:lnSpc>
              <a:defRPr sz="4400">
                <a:ln>
                  <a:noFill/>
                </a:ln>
                <a:solidFill>
                  <a:schemeClr val="tx1"/>
                </a:solidFill>
              </a:defRPr>
            </a:lvl1pPr>
          </a:lstStyle>
          <a:p>
            <a:r>
              <a:rPr lang="en-GB" dirty="0"/>
              <a:t>USE THIS TYPE OF PAGE TO CREATE </a:t>
            </a:r>
            <a:br>
              <a:rPr lang="en-GB" dirty="0"/>
            </a:br>
            <a:r>
              <a:rPr lang="en-GB" dirty="0"/>
              <a:t>VISUAL IMPACT</a:t>
            </a:r>
            <a:endParaRPr lang="en-US" dirty="0"/>
          </a:p>
        </p:txBody>
      </p:sp>
      <p:pic>
        <p:nvPicPr>
          <p:cNvPr id="2" name="Graphic 1">
            <a:extLst>
              <a:ext uri="{FF2B5EF4-FFF2-40B4-BE49-F238E27FC236}">
                <a16:creationId xmlns:a16="http://schemas.microsoft.com/office/drawing/2014/main" id="{6F2C4ACA-7810-B76B-E89D-50D5C2ECF899}"/>
              </a:ext>
            </a:extLst>
          </p:cNvPr>
          <p:cNvPicPr>
            <a:picLocks noChangeAspect="1"/>
          </p:cNvPicPr>
          <p:nvPr userDrawn="1"/>
        </p:nvPicPr>
        <p:blipFill>
          <a:blip r:embed="rId3">
            <a:extLst>
              <a:ext uri="{96DAC541-7B7A-43D3-8B79-37D633B846F1}">
                <asvg:svgBlip xmlns:asvg="http://schemas.microsoft.com/office/drawing/2016/SVG/main" r:embed="rId4"/>
              </a:ext>
            </a:extLst>
          </a:blip>
          <a:srcRect/>
          <a:stretch/>
        </p:blipFill>
        <p:spPr>
          <a:xfrm>
            <a:off x="9991112" y="5908675"/>
            <a:ext cx="1985889" cy="733424"/>
          </a:xfrm>
          <a:prstGeom prst="rect">
            <a:avLst/>
          </a:prstGeom>
        </p:spPr>
      </p:pic>
      <p:sp>
        <p:nvSpPr>
          <p:cNvPr id="3" name="Text Placeholder 7">
            <a:extLst>
              <a:ext uri="{FF2B5EF4-FFF2-40B4-BE49-F238E27FC236}">
                <a16:creationId xmlns:a16="http://schemas.microsoft.com/office/drawing/2014/main" id="{266F575B-0AB9-D4F1-0D34-ED5496C80308}"/>
              </a:ext>
            </a:extLst>
          </p:cNvPr>
          <p:cNvSpPr>
            <a:spLocks noGrp="1"/>
          </p:cNvSpPr>
          <p:nvPr>
            <p:ph type="body" sz="quarter" idx="11" hasCustomPrompt="1"/>
          </p:nvPr>
        </p:nvSpPr>
        <p:spPr>
          <a:xfrm>
            <a:off x="565149" y="2578453"/>
            <a:ext cx="3818592" cy="3330221"/>
          </a:xfrm>
        </p:spPr>
        <p:txBody>
          <a:bodyPr lIns="36000" tIns="0">
            <a:normAutofit/>
          </a:bodyPr>
          <a:lstStyle>
            <a:lvl1pPr marL="0" indent="0">
              <a:lnSpc>
                <a:spcPts val="2000"/>
              </a:lnSpc>
              <a:spcAft>
                <a:spcPts val="800"/>
              </a:spcAft>
              <a:buNone/>
              <a:defRPr sz="1500" b="0" i="0">
                <a:solidFill>
                  <a:schemeClr val="tx1"/>
                </a:solidFill>
                <a:latin typeface="Univers LT Pro 45 Light" panose="020B0403020202020204" pitchFamily="34" charset="77"/>
                <a:cs typeface="Arial" panose="020B0604020202020204" pitchFamily="34" charset="0"/>
              </a:defRPr>
            </a:lvl1pPr>
          </a:lstStyle>
          <a:p>
            <a:pPr lvl="0"/>
            <a:r>
              <a:rPr lang="en-US" dirty="0"/>
              <a:t>When the main element on the slide is an image it is best not to use too much copy on the same page.</a:t>
            </a:r>
          </a:p>
          <a:p>
            <a:pPr lvl="0"/>
            <a:r>
              <a:rPr lang="en-US" dirty="0" err="1"/>
              <a:t>Debitint</a:t>
            </a:r>
            <a:r>
              <a:rPr lang="en-US" dirty="0"/>
              <a:t> </a:t>
            </a:r>
            <a:r>
              <a:rPr lang="en-US" dirty="0" err="1"/>
              <a:t>quuntiur</a:t>
            </a:r>
            <a:r>
              <a:rPr lang="en-US" dirty="0"/>
              <a:t> </a:t>
            </a:r>
            <a:r>
              <a:rPr lang="en-US" dirty="0" err="1"/>
              <a:t>similiquis</a:t>
            </a:r>
            <a:r>
              <a:rPr lang="en-US" dirty="0"/>
              <a:t> </a:t>
            </a:r>
            <a:r>
              <a:rPr lang="en-US" dirty="0" err="1"/>
              <a:t>doluptatis</a:t>
            </a:r>
            <a:r>
              <a:rPr lang="en-US" dirty="0"/>
              <a:t> </a:t>
            </a:r>
            <a:r>
              <a:rPr lang="en-US" dirty="0" err="1"/>
              <a:t>illuptatiur</a:t>
            </a:r>
            <a:r>
              <a:rPr lang="en-US" dirty="0"/>
              <a:t>? </a:t>
            </a:r>
            <a:r>
              <a:rPr lang="en-US" dirty="0" err="1"/>
              <a:t>Quia</a:t>
            </a:r>
            <a:r>
              <a:rPr lang="en-US" dirty="0"/>
              <a:t> </a:t>
            </a:r>
            <a:r>
              <a:rPr lang="en-US" dirty="0" err="1"/>
              <a:t>nestio</a:t>
            </a:r>
            <a:r>
              <a:rPr lang="en-US" dirty="0"/>
              <a:t> debit </a:t>
            </a:r>
            <a:r>
              <a:rPr lang="en-US" dirty="0" err="1"/>
              <a:t>aliam</a:t>
            </a:r>
            <a:r>
              <a:rPr lang="en-US" dirty="0"/>
              <a:t> </a:t>
            </a:r>
            <a:r>
              <a:rPr lang="en-US" dirty="0" err="1"/>
              <a:t>faciat</a:t>
            </a:r>
            <a:r>
              <a:rPr lang="en-US" dirty="0"/>
              <a:t> dem </a:t>
            </a:r>
            <a:r>
              <a:rPr lang="en-US" dirty="0" err="1"/>
              <a:t>lacersperum</a:t>
            </a:r>
            <a:r>
              <a:rPr lang="en-US" dirty="0"/>
              <a:t> </a:t>
            </a:r>
            <a:r>
              <a:rPr lang="en-US" dirty="0" err="1"/>
              <a:t>apel</a:t>
            </a:r>
            <a:r>
              <a:rPr lang="en-US" dirty="0"/>
              <a:t> </a:t>
            </a:r>
            <a:r>
              <a:rPr lang="en-US" dirty="0" err="1"/>
              <a:t>exped</a:t>
            </a:r>
            <a:r>
              <a:rPr lang="en-US" dirty="0"/>
              <a:t> </a:t>
            </a:r>
            <a:r>
              <a:rPr lang="en-US" dirty="0" err="1"/>
              <a:t>eicaect</a:t>
            </a:r>
            <a:r>
              <a:rPr lang="en-US" dirty="0"/>
              <a:t> </a:t>
            </a:r>
            <a:r>
              <a:rPr lang="en-US" dirty="0" err="1"/>
              <a:t>asperae</a:t>
            </a:r>
            <a:r>
              <a:rPr lang="en-US" dirty="0"/>
              <a:t> </a:t>
            </a:r>
            <a:r>
              <a:rPr lang="en-US" dirty="0" err="1"/>
              <a:t>officimperum</a:t>
            </a:r>
            <a:r>
              <a:rPr lang="en-US" dirty="0"/>
              <a:t> sunt.</a:t>
            </a:r>
          </a:p>
        </p:txBody>
      </p:sp>
      <p:sp>
        <p:nvSpPr>
          <p:cNvPr id="4" name="Chart Placeholder 3">
            <a:extLst>
              <a:ext uri="{FF2B5EF4-FFF2-40B4-BE49-F238E27FC236}">
                <a16:creationId xmlns:a16="http://schemas.microsoft.com/office/drawing/2014/main" id="{6620F979-8959-B768-12BF-6DFB6700BCF2}"/>
              </a:ext>
            </a:extLst>
          </p:cNvPr>
          <p:cNvSpPr>
            <a:spLocks noGrp="1"/>
          </p:cNvSpPr>
          <p:nvPr>
            <p:ph type="chart" sz="quarter" idx="14" hasCustomPrompt="1"/>
          </p:nvPr>
        </p:nvSpPr>
        <p:spPr>
          <a:xfrm>
            <a:off x="6096000" y="630238"/>
            <a:ext cx="5099050" cy="5278437"/>
          </a:xfrm>
          <a:blipFill dpi="0" rotWithShape="1">
            <a:blip r:embed="rId5">
              <a:alphaModFix/>
              <a:extLst>
                <a:ext uri="{96DAC541-7B7A-43D3-8B79-37D633B846F1}">
                  <asvg:svgBlip xmlns:asvg="http://schemas.microsoft.com/office/drawing/2016/SVG/main" r:embed="rId6"/>
                </a:ext>
              </a:extLst>
            </a:blip>
            <a:srcRect/>
            <a:stretch>
              <a:fillRect l="19000" t="54000" r="19000" b="4000"/>
            </a:stretch>
          </a:blipFill>
        </p:spPr>
        <p:txBody>
          <a:bodyPr anchor="t"/>
          <a:lstStyle>
            <a:lvl1pPr marL="0" indent="0" algn="ctr">
              <a:buNone/>
              <a:defRPr>
                <a:solidFill>
                  <a:schemeClr val="tx1"/>
                </a:solidFill>
              </a:defRPr>
            </a:lvl1pPr>
          </a:lstStyle>
          <a:p>
            <a:r>
              <a:rPr lang="en-US" dirty="0"/>
              <a:t>Click Icon below to add a Graph</a:t>
            </a:r>
          </a:p>
        </p:txBody>
      </p:sp>
    </p:spTree>
    <p:extLst>
      <p:ext uri="{BB962C8B-B14F-4D97-AF65-F5344CB8AC3E}">
        <p14:creationId xmlns:p14="http://schemas.microsoft.com/office/powerpoint/2010/main" val="4056929788"/>
      </p:ext>
    </p:extLst>
  </p:cSld>
  <p:clrMapOvr>
    <a:masterClrMapping/>
  </p:clrMapOvr>
  <p:extLst>
    <p:ext uri="{DCECCB84-F9BA-43D5-87BE-67443E8EF086}">
      <p15:sldGuideLst xmlns:p15="http://schemas.microsoft.com/office/powerpoint/2012/main">
        <p15:guide id="1" pos="3840">
          <p15:clr>
            <a:srgbClr val="FBAE40"/>
          </p15:clr>
        </p15:guide>
        <p15:guide id="2" pos="3940">
          <p15:clr>
            <a:srgbClr val="FBAE4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3_Dark - Lim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98FC036E-B637-E0A2-7D91-C75A12DE48BC}"/>
              </a:ext>
            </a:extLst>
          </p:cNvPr>
          <p:cNvSpPr/>
          <p:nvPr userDrawn="1"/>
        </p:nvSpPr>
        <p:spPr>
          <a:xfrm>
            <a:off x="0" y="-1"/>
            <a:ext cx="5246744" cy="6858001"/>
          </a:xfrm>
          <a:prstGeom prst="rect">
            <a:avLst/>
          </a:prstGeom>
          <a:ln>
            <a:noFill/>
          </a:ln>
        </p:spPr>
        <p:style>
          <a:lnRef idx="2">
            <a:schemeClr val="accent1">
              <a:shade val="50000"/>
            </a:schemeClr>
          </a:lnRef>
          <a:fillRef idx="1001">
            <a:schemeClr val="lt1"/>
          </a:fillRef>
          <a:effectRef idx="0">
            <a:schemeClr val="accent1"/>
          </a:effectRef>
          <a:fontRef idx="minor">
            <a:schemeClr val="lt1"/>
          </a:fontRef>
        </p:style>
        <p:txBody>
          <a:bodyPr rtlCol="0" anchor="ctr"/>
          <a:lstStyle/>
          <a:p>
            <a:pPr algn="ctr"/>
            <a:endParaRPr lang="en-US" b="0" cap="none" spc="0">
              <a:ln>
                <a:noFill/>
              </a:ln>
              <a:solidFill>
                <a:schemeClr val="tx1"/>
              </a:solidFill>
              <a:effectLst/>
            </a:endParaRPr>
          </a:p>
        </p:txBody>
      </p:sp>
      <p:pic>
        <p:nvPicPr>
          <p:cNvPr id="2" name="Graphic 1">
            <a:extLst>
              <a:ext uri="{FF2B5EF4-FFF2-40B4-BE49-F238E27FC236}">
                <a16:creationId xmlns:a16="http://schemas.microsoft.com/office/drawing/2014/main" id="{6F2C4ACA-7810-B76B-E89D-50D5C2ECF899}"/>
              </a:ext>
            </a:extLst>
          </p:cNvPr>
          <p:cNvPicPr>
            <a:picLocks noChangeAspect="1"/>
          </p:cNvPicPr>
          <p:nvPr userDrawn="1"/>
        </p:nvPicPr>
        <p:blipFill>
          <a:blip r:embed="rId3">
            <a:extLst>
              <a:ext uri="{96DAC541-7B7A-43D3-8B79-37D633B846F1}">
                <asvg:svgBlip xmlns:asvg="http://schemas.microsoft.com/office/drawing/2016/SVG/main" r:embed="rId4"/>
              </a:ext>
            </a:extLst>
          </a:blip>
          <a:srcRect/>
          <a:stretch/>
        </p:blipFill>
        <p:spPr>
          <a:xfrm>
            <a:off x="9991112" y="5908675"/>
            <a:ext cx="1985889" cy="733424"/>
          </a:xfrm>
          <a:prstGeom prst="rect">
            <a:avLst/>
          </a:prstGeom>
        </p:spPr>
      </p:pic>
      <p:sp>
        <p:nvSpPr>
          <p:cNvPr id="3" name="Title 1">
            <a:extLst>
              <a:ext uri="{FF2B5EF4-FFF2-40B4-BE49-F238E27FC236}">
                <a16:creationId xmlns:a16="http://schemas.microsoft.com/office/drawing/2014/main" id="{D5030583-2D6F-B558-7C3C-30DC33331247}"/>
              </a:ext>
            </a:extLst>
          </p:cNvPr>
          <p:cNvSpPr>
            <a:spLocks noGrp="1"/>
          </p:cNvSpPr>
          <p:nvPr>
            <p:ph type="title" hasCustomPrompt="1"/>
          </p:nvPr>
        </p:nvSpPr>
        <p:spPr>
          <a:xfrm>
            <a:off x="565148" y="1763888"/>
            <a:ext cx="4159252" cy="2281641"/>
          </a:xfrm>
          <a:noFill/>
          <a:ln w="60325">
            <a:noFill/>
          </a:ln>
        </p:spPr>
        <p:txBody>
          <a:bodyPr lIns="36000" tIns="36000" rIns="90000" bIns="108000">
            <a:noAutofit/>
          </a:bodyPr>
          <a:lstStyle>
            <a:lvl1pPr>
              <a:lnSpc>
                <a:spcPts val="2330"/>
              </a:lnSpc>
              <a:defRPr sz="1800" b="1" i="0">
                <a:ln>
                  <a:noFill/>
                </a:ln>
                <a:solidFill>
                  <a:schemeClr val="accent4"/>
                </a:solidFill>
                <a:latin typeface="Univers LT Pro 45 Light" panose="020B0403020202020204" pitchFamily="34" charset="77"/>
                <a:cs typeface="Arial" panose="020B0604020202020204" pitchFamily="34" charset="0"/>
              </a:defRPr>
            </a:lvl1pPr>
          </a:lstStyle>
          <a:p>
            <a:r>
              <a:rPr lang="en-GB" dirty="0"/>
              <a:t>When you need to make a point in more detail you can use the same grid and replace the image with copy. This section, highlighted in a secondary colour, allows you to make one key point, quote from the text or summarise the whole page.</a:t>
            </a:r>
            <a:endParaRPr lang="en-US" dirty="0"/>
          </a:p>
        </p:txBody>
      </p:sp>
      <p:sp>
        <p:nvSpPr>
          <p:cNvPr id="4" name="Text Placeholder 7">
            <a:extLst>
              <a:ext uri="{FF2B5EF4-FFF2-40B4-BE49-F238E27FC236}">
                <a16:creationId xmlns:a16="http://schemas.microsoft.com/office/drawing/2014/main" id="{F10A6F16-6C34-0711-63FD-DB3C9E5460C7}"/>
              </a:ext>
            </a:extLst>
          </p:cNvPr>
          <p:cNvSpPr>
            <a:spLocks noGrp="1"/>
          </p:cNvSpPr>
          <p:nvPr>
            <p:ph type="body" sz="quarter" idx="12" hasCustomPrompt="1"/>
          </p:nvPr>
        </p:nvSpPr>
        <p:spPr>
          <a:xfrm>
            <a:off x="6106967" y="1763888"/>
            <a:ext cx="5519884" cy="868476"/>
          </a:xfrm>
        </p:spPr>
        <p:txBody>
          <a:bodyPr lIns="36000" tIns="0">
            <a:normAutofit/>
          </a:bodyPr>
          <a:lstStyle>
            <a:lvl1pPr marL="0" indent="0">
              <a:lnSpc>
                <a:spcPts val="2000"/>
              </a:lnSpc>
              <a:spcAft>
                <a:spcPts val="800"/>
              </a:spcAft>
              <a:buNone/>
              <a:defRPr sz="1500" b="0" i="0">
                <a:solidFill>
                  <a:schemeClr val="tx1"/>
                </a:solidFill>
                <a:latin typeface="Univers LT Pro 45 Light" panose="020B0403020202020204" pitchFamily="34" charset="77"/>
                <a:cs typeface="Arial" panose="020B0604020202020204" pitchFamily="34" charset="0"/>
              </a:defRPr>
            </a:lvl1pPr>
          </a:lstStyle>
          <a:p>
            <a:pPr lvl="0"/>
            <a:r>
              <a:rPr lang="en-US" dirty="0"/>
              <a:t>Ur </a:t>
            </a:r>
            <a:r>
              <a:rPr lang="en-US" dirty="0" err="1"/>
              <a:t>aut</a:t>
            </a:r>
            <a:r>
              <a:rPr lang="en-US" dirty="0"/>
              <a:t> </a:t>
            </a:r>
            <a:r>
              <a:rPr lang="en-US" dirty="0" err="1"/>
              <a:t>excerunt</a:t>
            </a:r>
            <a:r>
              <a:rPr lang="en-US" dirty="0"/>
              <a:t> </a:t>
            </a:r>
            <a:r>
              <a:rPr lang="en-US" dirty="0" err="1"/>
              <a:t>laborum</a:t>
            </a:r>
            <a:r>
              <a:rPr lang="en-US" dirty="0"/>
              <a:t> </a:t>
            </a:r>
            <a:r>
              <a:rPr lang="en-US" dirty="0" err="1"/>
              <a:t>natat</a:t>
            </a:r>
            <a:r>
              <a:rPr lang="en-US" dirty="0"/>
              <a:t> </a:t>
            </a:r>
            <a:r>
              <a:rPr lang="en-US" dirty="0" err="1"/>
              <a:t>quis</a:t>
            </a:r>
            <a:r>
              <a:rPr lang="en-US" dirty="0"/>
              <a:t> </a:t>
            </a:r>
            <a:r>
              <a:rPr lang="en-US" dirty="0" err="1"/>
              <a:t>nam</a:t>
            </a:r>
            <a:r>
              <a:rPr lang="en-US" dirty="0"/>
              <a:t> </a:t>
            </a:r>
            <a:r>
              <a:rPr lang="en-US" dirty="0" err="1"/>
              <a:t>aut</a:t>
            </a:r>
            <a:r>
              <a:rPr lang="en-US" dirty="0"/>
              <a:t> </a:t>
            </a:r>
            <a:r>
              <a:rPr lang="en-US" dirty="0" err="1"/>
              <a:t>asitiis</a:t>
            </a:r>
            <a:r>
              <a:rPr lang="en-US" dirty="0"/>
              <a:t> </a:t>
            </a:r>
            <a:r>
              <a:rPr lang="en-US" dirty="0" err="1"/>
              <a:t>quiduci</a:t>
            </a:r>
            <a:r>
              <a:rPr lang="en-US" dirty="0"/>
              <a:t> </a:t>
            </a:r>
            <a:r>
              <a:rPr lang="en-US" dirty="0" err="1"/>
              <a:t>audiscit</a:t>
            </a:r>
            <a:r>
              <a:rPr lang="en-US" dirty="0"/>
              <a:t> </a:t>
            </a:r>
            <a:r>
              <a:rPr lang="en-US" dirty="0" err="1"/>
              <a:t>untione</a:t>
            </a:r>
            <a:r>
              <a:rPr lang="en-US" dirty="0"/>
              <a:t> </a:t>
            </a:r>
            <a:r>
              <a:rPr lang="en-US" dirty="0" err="1"/>
              <a:t>voloritas</a:t>
            </a:r>
            <a:r>
              <a:rPr lang="en-US" dirty="0"/>
              <a:t> </a:t>
            </a:r>
            <a:r>
              <a:rPr lang="en-US" dirty="0" err="1"/>
              <a:t>parum</a:t>
            </a:r>
            <a:r>
              <a:rPr lang="en-US" dirty="0"/>
              <a:t> sim et vel </a:t>
            </a:r>
            <a:r>
              <a:rPr lang="en-US" dirty="0" err="1"/>
              <a:t>ium</a:t>
            </a:r>
            <a:r>
              <a:rPr lang="en-US" dirty="0"/>
              <a:t>, </a:t>
            </a:r>
            <a:r>
              <a:rPr lang="en-US" dirty="0" err="1"/>
              <a:t>acerum</a:t>
            </a:r>
            <a:r>
              <a:rPr lang="en-US" dirty="0"/>
              <a:t> </a:t>
            </a:r>
            <a:r>
              <a:rPr lang="en-US" dirty="0" err="1"/>
              <a:t>eos</a:t>
            </a:r>
            <a:r>
              <a:rPr lang="en-US" dirty="0"/>
              <a:t> ma </a:t>
            </a:r>
            <a:r>
              <a:rPr lang="en-US" dirty="0" err="1"/>
              <a:t>porporeius</a:t>
            </a:r>
            <a:r>
              <a:rPr lang="en-US" dirty="0"/>
              <a:t> </a:t>
            </a:r>
            <a:r>
              <a:rPr lang="en-US" dirty="0" err="1"/>
              <a:t>autet</a:t>
            </a:r>
            <a:r>
              <a:rPr lang="en-US" dirty="0"/>
              <a:t> lam quo </a:t>
            </a:r>
            <a:r>
              <a:rPr lang="en-US" dirty="0" err="1"/>
              <a:t>mos</a:t>
            </a:r>
            <a:r>
              <a:rPr lang="en-US" dirty="0"/>
              <a:t> </a:t>
            </a:r>
            <a:r>
              <a:rPr lang="en-US" dirty="0" err="1"/>
              <a:t>utemperci</a:t>
            </a:r>
            <a:r>
              <a:rPr lang="en-US" dirty="0"/>
              <a:t> </a:t>
            </a:r>
            <a:r>
              <a:rPr lang="en-US" dirty="0" err="1"/>
              <a:t>omnis</a:t>
            </a:r>
            <a:r>
              <a:rPr lang="en-US" dirty="0"/>
              <a:t> </a:t>
            </a:r>
            <a:r>
              <a:rPr lang="en-US" dirty="0" err="1"/>
              <a:t>ut</a:t>
            </a:r>
            <a:r>
              <a:rPr lang="en-US" dirty="0"/>
              <a:t> a </a:t>
            </a:r>
            <a:r>
              <a:rPr lang="en-US" dirty="0" err="1"/>
              <a:t>aut</a:t>
            </a:r>
            <a:r>
              <a:rPr lang="en-US" dirty="0"/>
              <a:t>.</a:t>
            </a:r>
          </a:p>
        </p:txBody>
      </p:sp>
      <p:sp>
        <p:nvSpPr>
          <p:cNvPr id="9" name="Text Placeholder 7">
            <a:extLst>
              <a:ext uri="{FF2B5EF4-FFF2-40B4-BE49-F238E27FC236}">
                <a16:creationId xmlns:a16="http://schemas.microsoft.com/office/drawing/2014/main" id="{EA8CF819-D190-99C8-8E84-F6B9BC318328}"/>
              </a:ext>
            </a:extLst>
          </p:cNvPr>
          <p:cNvSpPr>
            <a:spLocks noGrp="1"/>
          </p:cNvSpPr>
          <p:nvPr>
            <p:ph type="body" sz="quarter" idx="13" hasCustomPrompt="1"/>
          </p:nvPr>
        </p:nvSpPr>
        <p:spPr>
          <a:xfrm>
            <a:off x="6106967" y="2785795"/>
            <a:ext cx="5519883" cy="1827769"/>
          </a:xfrm>
        </p:spPr>
        <p:txBody>
          <a:bodyPr lIns="36000" tIns="0">
            <a:normAutofit/>
          </a:bodyPr>
          <a:lstStyle>
            <a:lvl1pPr marL="285750" indent="-285750">
              <a:lnSpc>
                <a:spcPts val="2000"/>
              </a:lnSpc>
              <a:spcAft>
                <a:spcPts val="200"/>
              </a:spcAft>
              <a:buClr>
                <a:schemeClr val="accent4"/>
              </a:buClr>
              <a:buFont typeface="Arial" panose="020B0604020202020204" pitchFamily="34" charset="0"/>
              <a:buChar char="•"/>
              <a:defRPr sz="1500" b="1" i="0">
                <a:solidFill>
                  <a:schemeClr val="tx1"/>
                </a:solidFill>
                <a:latin typeface="Univers LT Pro 45 Light" panose="020B0403020202020204" pitchFamily="34" charset="77"/>
                <a:cs typeface="Arial" panose="020B0604020202020204" pitchFamily="34" charset="0"/>
              </a:defRPr>
            </a:lvl1pPr>
          </a:lstStyle>
          <a:p>
            <a:pPr lvl="0"/>
            <a:r>
              <a:rPr lang="en-US" dirty="0" err="1"/>
              <a:t>Diebus</a:t>
            </a:r>
            <a:r>
              <a:rPr lang="en-US" dirty="0"/>
              <a:t> me </a:t>
            </a:r>
            <a:r>
              <a:rPr lang="en-US" dirty="0" err="1"/>
              <a:t>aut</a:t>
            </a:r>
            <a:r>
              <a:rPr lang="en-US" dirty="0"/>
              <a:t> </a:t>
            </a:r>
            <a:r>
              <a:rPr lang="en-US" dirty="0" err="1"/>
              <a:t>nibh</a:t>
            </a:r>
            <a:r>
              <a:rPr lang="en-US" dirty="0"/>
              <a:t> </a:t>
            </a:r>
            <a:r>
              <a:rPr lang="en-US" dirty="0" err="1"/>
              <a:t>assueverunt</a:t>
            </a:r>
            <a:r>
              <a:rPr lang="en-US" dirty="0"/>
              <a:t> </a:t>
            </a:r>
            <a:r>
              <a:rPr lang="en-US" dirty="0" err="1"/>
              <a:t>portionem</a:t>
            </a:r>
            <a:r>
              <a:rPr lang="en-US" dirty="0"/>
              <a:t> numerus et </a:t>
            </a:r>
            <a:r>
              <a:rPr lang="en-US" dirty="0" err="1"/>
              <a:t>lius</a:t>
            </a:r>
            <a:r>
              <a:rPr lang="en-US" dirty="0"/>
              <a:t> </a:t>
            </a:r>
            <a:r>
              <a:rPr lang="en-US" dirty="0" err="1"/>
              <a:t>moriar</a:t>
            </a:r>
            <a:endParaRPr lang="en-US" dirty="0"/>
          </a:p>
          <a:p>
            <a:pPr lvl="0"/>
            <a:r>
              <a:rPr lang="en-US" dirty="0"/>
              <a:t>A </a:t>
            </a:r>
            <a:r>
              <a:rPr lang="en-US" dirty="0" err="1"/>
              <a:t>concilia</a:t>
            </a:r>
            <a:r>
              <a:rPr lang="en-US" dirty="0"/>
              <a:t> </a:t>
            </a:r>
            <a:r>
              <a:rPr lang="en-US" dirty="0" err="1"/>
              <a:t>te</a:t>
            </a:r>
            <a:r>
              <a:rPr lang="en-US" dirty="0"/>
              <a:t> quantum </a:t>
            </a:r>
            <a:r>
              <a:rPr lang="en-US" dirty="0" err="1"/>
              <a:t>delenit</a:t>
            </a:r>
            <a:r>
              <a:rPr lang="en-US" dirty="0"/>
              <a:t> nisi p </a:t>
            </a:r>
            <a:r>
              <a:rPr lang="en-US" dirty="0" err="1"/>
              <a:t>totam</a:t>
            </a:r>
            <a:r>
              <a:rPr lang="en-US" dirty="0"/>
              <a:t> orator </a:t>
            </a:r>
            <a:r>
              <a:rPr lang="en-US" dirty="0" err="1"/>
              <a:t>contemnitue</a:t>
            </a:r>
            <a:endParaRPr lang="en-US" dirty="0"/>
          </a:p>
          <a:p>
            <a:pPr lvl="0"/>
            <a:r>
              <a:rPr lang="en-US" dirty="0" err="1"/>
              <a:t>Sodales</a:t>
            </a:r>
            <a:r>
              <a:rPr lang="en-US" dirty="0"/>
              <a:t> </a:t>
            </a:r>
            <a:r>
              <a:rPr lang="en-US" dirty="0" err="1"/>
              <a:t>si</a:t>
            </a:r>
            <a:r>
              <a:rPr lang="en-US" dirty="0"/>
              <a:t> encomia </a:t>
            </a:r>
            <a:r>
              <a:rPr lang="en-US" dirty="0" err="1"/>
              <a:t>eum</a:t>
            </a:r>
            <a:r>
              <a:rPr lang="en-US" dirty="0"/>
              <a:t> </a:t>
            </a:r>
            <a:r>
              <a:rPr lang="en-US" dirty="0" err="1"/>
              <a:t>armorum</a:t>
            </a:r>
            <a:r>
              <a:rPr lang="en-US" dirty="0"/>
              <a:t> ab 96% </a:t>
            </a:r>
            <a:r>
              <a:rPr lang="en-US" dirty="0" err="1"/>
              <a:t>arcu</a:t>
            </a:r>
            <a:r>
              <a:rPr lang="en-US" dirty="0"/>
              <a:t> qui </a:t>
            </a:r>
            <a:r>
              <a:rPr lang="en-US" dirty="0" err="1"/>
              <a:t>eius</a:t>
            </a:r>
            <a:r>
              <a:rPr lang="en-US" dirty="0"/>
              <a:t> 1 </a:t>
            </a:r>
            <a:r>
              <a:rPr lang="en-US" dirty="0" err="1"/>
              <a:t>eodem</a:t>
            </a:r>
            <a:endParaRPr lang="en-US" dirty="0"/>
          </a:p>
        </p:txBody>
      </p:sp>
      <p:sp>
        <p:nvSpPr>
          <p:cNvPr id="10" name="Text Placeholder 7">
            <a:extLst>
              <a:ext uri="{FF2B5EF4-FFF2-40B4-BE49-F238E27FC236}">
                <a16:creationId xmlns:a16="http://schemas.microsoft.com/office/drawing/2014/main" id="{217CF040-C7A0-8838-CAEC-FA493625FA64}"/>
              </a:ext>
            </a:extLst>
          </p:cNvPr>
          <p:cNvSpPr>
            <a:spLocks noGrp="1"/>
          </p:cNvSpPr>
          <p:nvPr>
            <p:ph type="body" sz="quarter" idx="14" hasCustomPrompt="1"/>
          </p:nvPr>
        </p:nvSpPr>
        <p:spPr>
          <a:xfrm>
            <a:off x="6096000" y="4766995"/>
            <a:ext cx="5530850" cy="1010350"/>
          </a:xfrm>
        </p:spPr>
        <p:txBody>
          <a:bodyPr lIns="36000" tIns="0">
            <a:normAutofit/>
          </a:bodyPr>
          <a:lstStyle>
            <a:lvl1pPr marL="0" indent="0">
              <a:lnSpc>
                <a:spcPts val="2000"/>
              </a:lnSpc>
              <a:spcAft>
                <a:spcPts val="800"/>
              </a:spcAft>
              <a:buNone/>
              <a:defRPr sz="1500" b="0" i="0">
                <a:solidFill>
                  <a:schemeClr val="tx1"/>
                </a:solidFill>
                <a:latin typeface="Univers LT Pro 45 Light" panose="020B0403020202020204" pitchFamily="34" charset="77"/>
                <a:cs typeface="Arial" panose="020B0604020202020204" pitchFamily="34" charset="0"/>
              </a:defRPr>
            </a:lvl1pPr>
          </a:lstStyle>
          <a:p>
            <a:pPr lvl="0"/>
            <a:r>
              <a:rPr lang="en-US" dirty="0"/>
              <a:t>Ad </a:t>
            </a:r>
            <a:r>
              <a:rPr lang="en-US" dirty="0" err="1"/>
              <a:t>ordinem</a:t>
            </a:r>
            <a:r>
              <a:rPr lang="en-US" dirty="0"/>
              <a:t> </a:t>
            </a:r>
            <a:r>
              <a:rPr lang="en-US" dirty="0" err="1"/>
              <a:t>dcfensio</a:t>
            </a:r>
            <a:r>
              <a:rPr lang="en-US" dirty="0"/>
              <a:t> in </a:t>
            </a:r>
            <a:r>
              <a:rPr lang="en-US" dirty="0" err="1"/>
              <a:t>regiae</a:t>
            </a:r>
            <a:r>
              <a:rPr lang="en-US" dirty="0"/>
              <a:t> v Minimum in dui </a:t>
            </a:r>
            <a:r>
              <a:rPr lang="en-US" dirty="0" err="1"/>
              <a:t>aligua</a:t>
            </a:r>
            <a:r>
              <a:rPr lang="en-US" dirty="0"/>
              <a:t> sed </a:t>
            </a:r>
            <a:r>
              <a:rPr lang="en-US" dirty="0" err="1"/>
              <a:t>humani</a:t>
            </a:r>
            <a:r>
              <a:rPr lang="en-US" dirty="0"/>
              <a:t> cum </a:t>
            </a:r>
            <a:r>
              <a:rPr lang="en-US" dirty="0" err="1"/>
              <a:t>te</a:t>
            </a:r>
            <a:r>
              <a:rPr lang="en-US" dirty="0"/>
              <a:t> </a:t>
            </a:r>
            <a:r>
              <a:rPr lang="en-US" dirty="0" err="1"/>
              <a:t>Vivamus’o</a:t>
            </a:r>
            <a:r>
              <a:rPr lang="en-US" dirty="0"/>
              <a:t> ante </a:t>
            </a:r>
            <a:r>
              <a:rPr lang="en-US" dirty="0" err="1"/>
              <a:t>conclusum</a:t>
            </a:r>
            <a:r>
              <a:rPr lang="en-US" dirty="0"/>
              <a:t> quo memento </a:t>
            </a:r>
            <a:r>
              <a:rPr lang="en-US" dirty="0" err="1"/>
              <a:t>arduas</a:t>
            </a:r>
            <a:r>
              <a:rPr lang="en-US" dirty="0"/>
              <a:t>, </a:t>
            </a:r>
            <a:r>
              <a:rPr lang="en-US" dirty="0" err="1"/>
              <a:t>eu</a:t>
            </a:r>
            <a:r>
              <a:rPr lang="en-US" dirty="0"/>
              <a:t> </a:t>
            </a:r>
            <a:r>
              <a:rPr lang="en-US" dirty="0" err="1"/>
              <a:t>ille</a:t>
            </a:r>
            <a:r>
              <a:rPr lang="en-US" dirty="0"/>
              <a:t> </a:t>
            </a:r>
            <a:r>
              <a:rPr lang="en-US" dirty="0" err="1"/>
              <a:t>nibh</a:t>
            </a:r>
            <a:r>
              <a:rPr lang="en-US" dirty="0"/>
              <a:t> </a:t>
            </a:r>
            <a:r>
              <a:rPr lang="en-US" dirty="0" err="1"/>
              <a:t>semente</a:t>
            </a:r>
            <a:r>
              <a:rPr lang="en-US" dirty="0"/>
              <a:t> </a:t>
            </a:r>
            <a:r>
              <a:rPr lang="en-US" dirty="0" err="1"/>
              <a:t>fy</a:t>
            </a:r>
            <a:r>
              <a:rPr lang="en-US" dirty="0"/>
              <a:t> </a:t>
            </a:r>
            <a:r>
              <a:rPr lang="en-US" dirty="0" err="1"/>
              <a:t>virtus</a:t>
            </a:r>
            <a:r>
              <a:rPr lang="en-US" dirty="0"/>
              <a:t>.</a:t>
            </a:r>
          </a:p>
        </p:txBody>
      </p:sp>
    </p:spTree>
    <p:extLst>
      <p:ext uri="{BB962C8B-B14F-4D97-AF65-F5344CB8AC3E}">
        <p14:creationId xmlns:p14="http://schemas.microsoft.com/office/powerpoint/2010/main" val="3329444543"/>
      </p:ext>
    </p:extLst>
  </p:cSld>
  <p:clrMapOvr>
    <a:masterClrMapping/>
  </p:clrMapOvr>
  <p:extLst>
    <p:ext uri="{DCECCB84-F9BA-43D5-87BE-67443E8EF086}">
      <p15:sldGuideLst xmlns:p15="http://schemas.microsoft.com/office/powerpoint/2012/main">
        <p15:guide id="1" pos="3840">
          <p15:clr>
            <a:srgbClr val="FBAE40"/>
          </p15:clr>
        </p15:guide>
        <p15:guide id="2" pos="3940">
          <p15:clr>
            <a:srgbClr val="FBAE4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4_Dark + Data - Orang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98FC036E-B637-E0A2-7D91-C75A12DE48BC}"/>
              </a:ext>
            </a:extLst>
          </p:cNvPr>
          <p:cNvSpPr/>
          <p:nvPr userDrawn="1"/>
        </p:nvSpPr>
        <p:spPr>
          <a:xfrm>
            <a:off x="0" y="-1"/>
            <a:ext cx="5246744" cy="6858001"/>
          </a:xfrm>
          <a:prstGeom prst="rect">
            <a:avLst/>
          </a:prstGeom>
          <a:ln>
            <a:noFill/>
          </a:ln>
        </p:spPr>
        <p:style>
          <a:lnRef idx="2">
            <a:schemeClr val="accent1">
              <a:shade val="50000"/>
            </a:schemeClr>
          </a:lnRef>
          <a:fillRef idx="1001">
            <a:schemeClr val="lt1"/>
          </a:fillRef>
          <a:effectRef idx="0">
            <a:schemeClr val="accent1"/>
          </a:effectRef>
          <a:fontRef idx="minor">
            <a:schemeClr val="lt1"/>
          </a:fontRef>
        </p:style>
        <p:txBody>
          <a:bodyPr rtlCol="0" anchor="ctr"/>
          <a:lstStyle/>
          <a:p>
            <a:pPr algn="ctr"/>
            <a:endParaRPr lang="en-US" b="0" cap="none" spc="0">
              <a:ln>
                <a:noFill/>
              </a:ln>
              <a:solidFill>
                <a:schemeClr val="tx1"/>
              </a:solidFill>
              <a:effectLst/>
            </a:endParaRPr>
          </a:p>
        </p:txBody>
      </p:sp>
      <p:sp>
        <p:nvSpPr>
          <p:cNvPr id="12" name="Title 1">
            <a:extLst>
              <a:ext uri="{FF2B5EF4-FFF2-40B4-BE49-F238E27FC236}">
                <a16:creationId xmlns:a16="http://schemas.microsoft.com/office/drawing/2014/main" id="{CB0DB3C4-A4D1-4B0C-8D10-27F4CBCAC126}"/>
              </a:ext>
            </a:extLst>
          </p:cNvPr>
          <p:cNvSpPr>
            <a:spLocks noGrp="1"/>
          </p:cNvSpPr>
          <p:nvPr>
            <p:ph type="title" hasCustomPrompt="1"/>
          </p:nvPr>
        </p:nvSpPr>
        <p:spPr>
          <a:xfrm>
            <a:off x="565149" y="629536"/>
            <a:ext cx="3818592" cy="1528904"/>
          </a:xfrm>
          <a:noFill/>
          <a:ln w="60325">
            <a:noFill/>
          </a:ln>
        </p:spPr>
        <p:txBody>
          <a:bodyPr lIns="36000" tIns="108000" rIns="36000" bIns="108000">
            <a:noAutofit/>
          </a:bodyPr>
          <a:lstStyle>
            <a:lvl1pPr>
              <a:lnSpc>
                <a:spcPts val="3900"/>
              </a:lnSpc>
              <a:defRPr sz="4400">
                <a:ln>
                  <a:noFill/>
                </a:ln>
                <a:solidFill>
                  <a:schemeClr val="tx1"/>
                </a:solidFill>
              </a:defRPr>
            </a:lvl1pPr>
          </a:lstStyle>
          <a:p>
            <a:r>
              <a:rPr lang="en-GB" dirty="0"/>
              <a:t>USE THIS TYPE OF PAGE TO CREATE </a:t>
            </a:r>
            <a:br>
              <a:rPr lang="en-GB" dirty="0"/>
            </a:br>
            <a:r>
              <a:rPr lang="en-GB" dirty="0"/>
              <a:t>VISUAL IMPACT</a:t>
            </a:r>
            <a:endParaRPr lang="en-US" dirty="0"/>
          </a:p>
        </p:txBody>
      </p:sp>
      <p:pic>
        <p:nvPicPr>
          <p:cNvPr id="2" name="Graphic 1">
            <a:extLst>
              <a:ext uri="{FF2B5EF4-FFF2-40B4-BE49-F238E27FC236}">
                <a16:creationId xmlns:a16="http://schemas.microsoft.com/office/drawing/2014/main" id="{6F2C4ACA-7810-B76B-E89D-50D5C2ECF899}"/>
              </a:ext>
            </a:extLst>
          </p:cNvPr>
          <p:cNvPicPr>
            <a:picLocks noChangeAspect="1"/>
          </p:cNvPicPr>
          <p:nvPr userDrawn="1"/>
        </p:nvPicPr>
        <p:blipFill>
          <a:blip r:embed="rId3">
            <a:extLst>
              <a:ext uri="{96DAC541-7B7A-43D3-8B79-37D633B846F1}">
                <asvg:svgBlip xmlns:asvg="http://schemas.microsoft.com/office/drawing/2016/SVG/main" r:embed="rId4"/>
              </a:ext>
            </a:extLst>
          </a:blip>
          <a:srcRect/>
          <a:stretch/>
        </p:blipFill>
        <p:spPr>
          <a:xfrm>
            <a:off x="9991112" y="5908675"/>
            <a:ext cx="1985889" cy="733424"/>
          </a:xfrm>
          <a:prstGeom prst="rect">
            <a:avLst/>
          </a:prstGeom>
        </p:spPr>
      </p:pic>
      <p:sp>
        <p:nvSpPr>
          <p:cNvPr id="3" name="Text Placeholder 7">
            <a:extLst>
              <a:ext uri="{FF2B5EF4-FFF2-40B4-BE49-F238E27FC236}">
                <a16:creationId xmlns:a16="http://schemas.microsoft.com/office/drawing/2014/main" id="{C71F2992-D074-C2B5-FFF5-B35AD19F5A49}"/>
              </a:ext>
            </a:extLst>
          </p:cNvPr>
          <p:cNvSpPr>
            <a:spLocks noGrp="1"/>
          </p:cNvSpPr>
          <p:nvPr>
            <p:ph type="body" sz="quarter" idx="11" hasCustomPrompt="1"/>
          </p:nvPr>
        </p:nvSpPr>
        <p:spPr>
          <a:xfrm>
            <a:off x="565149" y="2578453"/>
            <a:ext cx="3818592" cy="3330221"/>
          </a:xfrm>
        </p:spPr>
        <p:txBody>
          <a:bodyPr lIns="36000" tIns="0">
            <a:normAutofit/>
          </a:bodyPr>
          <a:lstStyle>
            <a:lvl1pPr marL="0" indent="0">
              <a:lnSpc>
                <a:spcPts val="2000"/>
              </a:lnSpc>
              <a:spcAft>
                <a:spcPts val="800"/>
              </a:spcAft>
              <a:buNone/>
              <a:defRPr sz="1500" b="0" i="0">
                <a:solidFill>
                  <a:schemeClr val="tx1"/>
                </a:solidFill>
                <a:latin typeface="Univers LT Pro 45 Light" panose="020B0403020202020204" pitchFamily="34" charset="77"/>
                <a:cs typeface="Arial" panose="020B0604020202020204" pitchFamily="34" charset="0"/>
              </a:defRPr>
            </a:lvl1pPr>
          </a:lstStyle>
          <a:p>
            <a:pPr lvl="0"/>
            <a:r>
              <a:rPr lang="en-US" dirty="0"/>
              <a:t>When the main element on the slide is an image it is best not to use too much copy on the same page.</a:t>
            </a:r>
          </a:p>
          <a:p>
            <a:pPr lvl="0"/>
            <a:r>
              <a:rPr lang="en-US" dirty="0" err="1"/>
              <a:t>Debitint</a:t>
            </a:r>
            <a:r>
              <a:rPr lang="en-US" dirty="0"/>
              <a:t> </a:t>
            </a:r>
            <a:r>
              <a:rPr lang="en-US" dirty="0" err="1"/>
              <a:t>quuntiur</a:t>
            </a:r>
            <a:r>
              <a:rPr lang="en-US" dirty="0"/>
              <a:t> </a:t>
            </a:r>
            <a:r>
              <a:rPr lang="en-US" dirty="0" err="1"/>
              <a:t>similiquis</a:t>
            </a:r>
            <a:r>
              <a:rPr lang="en-US" dirty="0"/>
              <a:t> </a:t>
            </a:r>
            <a:r>
              <a:rPr lang="en-US" dirty="0" err="1"/>
              <a:t>doluptatis</a:t>
            </a:r>
            <a:r>
              <a:rPr lang="en-US" dirty="0"/>
              <a:t> </a:t>
            </a:r>
            <a:r>
              <a:rPr lang="en-US" dirty="0" err="1"/>
              <a:t>illuptatiur</a:t>
            </a:r>
            <a:r>
              <a:rPr lang="en-US" dirty="0"/>
              <a:t>? </a:t>
            </a:r>
            <a:r>
              <a:rPr lang="en-US" dirty="0" err="1"/>
              <a:t>Quia</a:t>
            </a:r>
            <a:r>
              <a:rPr lang="en-US" dirty="0"/>
              <a:t> </a:t>
            </a:r>
            <a:r>
              <a:rPr lang="en-US" dirty="0" err="1"/>
              <a:t>nestio</a:t>
            </a:r>
            <a:r>
              <a:rPr lang="en-US" dirty="0"/>
              <a:t> debit </a:t>
            </a:r>
            <a:r>
              <a:rPr lang="en-US" dirty="0" err="1"/>
              <a:t>aliam</a:t>
            </a:r>
            <a:r>
              <a:rPr lang="en-US" dirty="0"/>
              <a:t> </a:t>
            </a:r>
            <a:r>
              <a:rPr lang="en-US" dirty="0" err="1"/>
              <a:t>faciat</a:t>
            </a:r>
            <a:r>
              <a:rPr lang="en-US" dirty="0"/>
              <a:t> dem </a:t>
            </a:r>
            <a:r>
              <a:rPr lang="en-US" dirty="0" err="1"/>
              <a:t>lacersperum</a:t>
            </a:r>
            <a:r>
              <a:rPr lang="en-US" dirty="0"/>
              <a:t> </a:t>
            </a:r>
            <a:r>
              <a:rPr lang="en-US" dirty="0" err="1"/>
              <a:t>apel</a:t>
            </a:r>
            <a:r>
              <a:rPr lang="en-US" dirty="0"/>
              <a:t> </a:t>
            </a:r>
            <a:r>
              <a:rPr lang="en-US" dirty="0" err="1"/>
              <a:t>exped</a:t>
            </a:r>
            <a:r>
              <a:rPr lang="en-US" dirty="0"/>
              <a:t> </a:t>
            </a:r>
            <a:r>
              <a:rPr lang="en-US" dirty="0" err="1"/>
              <a:t>eicaect</a:t>
            </a:r>
            <a:r>
              <a:rPr lang="en-US" dirty="0"/>
              <a:t> </a:t>
            </a:r>
            <a:r>
              <a:rPr lang="en-US" dirty="0" err="1"/>
              <a:t>asperae</a:t>
            </a:r>
            <a:r>
              <a:rPr lang="en-US" dirty="0"/>
              <a:t> </a:t>
            </a:r>
            <a:r>
              <a:rPr lang="en-US" dirty="0" err="1"/>
              <a:t>officimperum</a:t>
            </a:r>
            <a:r>
              <a:rPr lang="en-US" dirty="0"/>
              <a:t> sunt.</a:t>
            </a:r>
          </a:p>
        </p:txBody>
      </p:sp>
      <p:sp>
        <p:nvSpPr>
          <p:cNvPr id="4" name="Chart Placeholder 3">
            <a:extLst>
              <a:ext uri="{FF2B5EF4-FFF2-40B4-BE49-F238E27FC236}">
                <a16:creationId xmlns:a16="http://schemas.microsoft.com/office/drawing/2014/main" id="{CE261CD8-1FA0-11F3-B0E6-1163B1F84E82}"/>
              </a:ext>
            </a:extLst>
          </p:cNvPr>
          <p:cNvSpPr>
            <a:spLocks noGrp="1"/>
          </p:cNvSpPr>
          <p:nvPr>
            <p:ph type="chart" sz="quarter" idx="14" hasCustomPrompt="1"/>
          </p:nvPr>
        </p:nvSpPr>
        <p:spPr>
          <a:xfrm>
            <a:off x="6096000" y="630238"/>
            <a:ext cx="5099050" cy="5278437"/>
          </a:xfrm>
          <a:blipFill dpi="0" rotWithShape="1">
            <a:blip r:embed="rId5">
              <a:alphaModFix/>
              <a:extLst>
                <a:ext uri="{96DAC541-7B7A-43D3-8B79-37D633B846F1}">
                  <asvg:svgBlip xmlns:asvg="http://schemas.microsoft.com/office/drawing/2016/SVG/main" r:embed="rId6"/>
                </a:ext>
              </a:extLst>
            </a:blip>
            <a:srcRect/>
            <a:stretch>
              <a:fillRect l="19000" t="54000" r="19000" b="4000"/>
            </a:stretch>
          </a:blipFill>
        </p:spPr>
        <p:txBody>
          <a:bodyPr anchor="t"/>
          <a:lstStyle>
            <a:lvl1pPr marL="0" indent="0" algn="ctr">
              <a:buNone/>
              <a:defRPr>
                <a:solidFill>
                  <a:schemeClr val="tx1"/>
                </a:solidFill>
              </a:defRPr>
            </a:lvl1pPr>
          </a:lstStyle>
          <a:p>
            <a:r>
              <a:rPr lang="en-US" dirty="0"/>
              <a:t>Click Icon below to add a Graph</a:t>
            </a:r>
          </a:p>
        </p:txBody>
      </p:sp>
    </p:spTree>
    <p:extLst>
      <p:ext uri="{BB962C8B-B14F-4D97-AF65-F5344CB8AC3E}">
        <p14:creationId xmlns:p14="http://schemas.microsoft.com/office/powerpoint/2010/main" val="1792868075"/>
      </p:ext>
    </p:extLst>
  </p:cSld>
  <p:clrMapOvr>
    <a:masterClrMapping/>
  </p:clrMapOvr>
  <p:extLst>
    <p:ext uri="{DCECCB84-F9BA-43D5-87BE-67443E8EF086}">
      <p15:sldGuideLst xmlns:p15="http://schemas.microsoft.com/office/powerpoint/2012/main">
        <p15:guide id="1" pos="3840">
          <p15:clr>
            <a:srgbClr val="FBAE40"/>
          </p15:clr>
        </p15:guide>
        <p15:guide id="2" pos="3940">
          <p15:clr>
            <a:srgbClr val="FBAE4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4_Dark - Orang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98FC036E-B637-E0A2-7D91-C75A12DE48BC}"/>
              </a:ext>
            </a:extLst>
          </p:cNvPr>
          <p:cNvSpPr/>
          <p:nvPr userDrawn="1"/>
        </p:nvSpPr>
        <p:spPr>
          <a:xfrm>
            <a:off x="0" y="-1"/>
            <a:ext cx="5246744" cy="6858001"/>
          </a:xfrm>
          <a:prstGeom prst="rect">
            <a:avLst/>
          </a:prstGeom>
          <a:ln>
            <a:noFill/>
          </a:ln>
        </p:spPr>
        <p:style>
          <a:lnRef idx="2">
            <a:schemeClr val="accent1">
              <a:shade val="50000"/>
            </a:schemeClr>
          </a:lnRef>
          <a:fillRef idx="1001">
            <a:schemeClr val="lt1"/>
          </a:fillRef>
          <a:effectRef idx="0">
            <a:schemeClr val="accent1"/>
          </a:effectRef>
          <a:fontRef idx="minor">
            <a:schemeClr val="lt1"/>
          </a:fontRef>
        </p:style>
        <p:txBody>
          <a:bodyPr rtlCol="0" anchor="ctr"/>
          <a:lstStyle/>
          <a:p>
            <a:pPr algn="ctr"/>
            <a:endParaRPr lang="en-US" b="0" cap="none" spc="0">
              <a:ln>
                <a:noFill/>
              </a:ln>
              <a:solidFill>
                <a:schemeClr val="tx1"/>
              </a:solidFill>
              <a:effectLst/>
            </a:endParaRPr>
          </a:p>
        </p:txBody>
      </p:sp>
      <p:pic>
        <p:nvPicPr>
          <p:cNvPr id="2" name="Graphic 1">
            <a:extLst>
              <a:ext uri="{FF2B5EF4-FFF2-40B4-BE49-F238E27FC236}">
                <a16:creationId xmlns:a16="http://schemas.microsoft.com/office/drawing/2014/main" id="{6F2C4ACA-7810-B76B-E89D-50D5C2ECF899}"/>
              </a:ext>
            </a:extLst>
          </p:cNvPr>
          <p:cNvPicPr>
            <a:picLocks noChangeAspect="1"/>
          </p:cNvPicPr>
          <p:nvPr userDrawn="1"/>
        </p:nvPicPr>
        <p:blipFill>
          <a:blip r:embed="rId3">
            <a:extLst>
              <a:ext uri="{96DAC541-7B7A-43D3-8B79-37D633B846F1}">
                <asvg:svgBlip xmlns:asvg="http://schemas.microsoft.com/office/drawing/2016/SVG/main" r:embed="rId4"/>
              </a:ext>
            </a:extLst>
          </a:blip>
          <a:srcRect/>
          <a:stretch/>
        </p:blipFill>
        <p:spPr>
          <a:xfrm>
            <a:off x="9991112" y="5908675"/>
            <a:ext cx="1985889" cy="733424"/>
          </a:xfrm>
          <a:prstGeom prst="rect">
            <a:avLst/>
          </a:prstGeom>
        </p:spPr>
      </p:pic>
      <p:sp>
        <p:nvSpPr>
          <p:cNvPr id="3" name="Title 1">
            <a:extLst>
              <a:ext uri="{FF2B5EF4-FFF2-40B4-BE49-F238E27FC236}">
                <a16:creationId xmlns:a16="http://schemas.microsoft.com/office/drawing/2014/main" id="{1597E1EB-B30B-6C9F-1ED2-7886DA58E401}"/>
              </a:ext>
            </a:extLst>
          </p:cNvPr>
          <p:cNvSpPr>
            <a:spLocks noGrp="1"/>
          </p:cNvSpPr>
          <p:nvPr>
            <p:ph type="title" hasCustomPrompt="1"/>
          </p:nvPr>
        </p:nvSpPr>
        <p:spPr>
          <a:xfrm>
            <a:off x="565148" y="1763888"/>
            <a:ext cx="4159252" cy="2281641"/>
          </a:xfrm>
          <a:noFill/>
          <a:ln w="60325">
            <a:noFill/>
          </a:ln>
        </p:spPr>
        <p:txBody>
          <a:bodyPr lIns="36000" tIns="36000" rIns="90000" bIns="108000">
            <a:noAutofit/>
          </a:bodyPr>
          <a:lstStyle>
            <a:lvl1pPr>
              <a:lnSpc>
                <a:spcPts val="2330"/>
              </a:lnSpc>
              <a:defRPr sz="1800" b="1" i="0">
                <a:ln>
                  <a:noFill/>
                </a:ln>
                <a:solidFill>
                  <a:schemeClr val="accent4"/>
                </a:solidFill>
                <a:latin typeface="Univers LT Pro 45 Light" panose="020B0403020202020204" pitchFamily="34" charset="77"/>
                <a:cs typeface="Arial" panose="020B0604020202020204" pitchFamily="34" charset="0"/>
              </a:defRPr>
            </a:lvl1pPr>
          </a:lstStyle>
          <a:p>
            <a:r>
              <a:rPr lang="en-GB" dirty="0"/>
              <a:t>When you need to make a point in more detail you can use the same grid and replace the image with copy. This section, highlighted in a secondary colour, allows you to make one key point, quote from the text or summarise the whole page.</a:t>
            </a:r>
            <a:endParaRPr lang="en-US" dirty="0"/>
          </a:p>
        </p:txBody>
      </p:sp>
      <p:sp>
        <p:nvSpPr>
          <p:cNvPr id="4" name="Text Placeholder 7">
            <a:extLst>
              <a:ext uri="{FF2B5EF4-FFF2-40B4-BE49-F238E27FC236}">
                <a16:creationId xmlns:a16="http://schemas.microsoft.com/office/drawing/2014/main" id="{E4D2649F-CCCC-90AC-2067-7C96D02509B4}"/>
              </a:ext>
            </a:extLst>
          </p:cNvPr>
          <p:cNvSpPr>
            <a:spLocks noGrp="1"/>
          </p:cNvSpPr>
          <p:nvPr>
            <p:ph type="body" sz="quarter" idx="12" hasCustomPrompt="1"/>
          </p:nvPr>
        </p:nvSpPr>
        <p:spPr>
          <a:xfrm>
            <a:off x="6106967" y="1763888"/>
            <a:ext cx="5519884" cy="868476"/>
          </a:xfrm>
        </p:spPr>
        <p:txBody>
          <a:bodyPr lIns="36000" tIns="0">
            <a:normAutofit/>
          </a:bodyPr>
          <a:lstStyle>
            <a:lvl1pPr marL="0" indent="0">
              <a:lnSpc>
                <a:spcPts val="2000"/>
              </a:lnSpc>
              <a:spcAft>
                <a:spcPts val="800"/>
              </a:spcAft>
              <a:buNone/>
              <a:defRPr sz="1500" b="0" i="0">
                <a:solidFill>
                  <a:schemeClr val="tx1"/>
                </a:solidFill>
                <a:latin typeface="Univers LT Pro 45 Light" panose="020B0403020202020204" pitchFamily="34" charset="77"/>
                <a:cs typeface="Arial" panose="020B0604020202020204" pitchFamily="34" charset="0"/>
              </a:defRPr>
            </a:lvl1pPr>
          </a:lstStyle>
          <a:p>
            <a:pPr lvl="0"/>
            <a:r>
              <a:rPr lang="en-US" dirty="0"/>
              <a:t>Ur </a:t>
            </a:r>
            <a:r>
              <a:rPr lang="en-US" dirty="0" err="1"/>
              <a:t>aut</a:t>
            </a:r>
            <a:r>
              <a:rPr lang="en-US" dirty="0"/>
              <a:t> </a:t>
            </a:r>
            <a:r>
              <a:rPr lang="en-US" dirty="0" err="1"/>
              <a:t>excerunt</a:t>
            </a:r>
            <a:r>
              <a:rPr lang="en-US" dirty="0"/>
              <a:t> </a:t>
            </a:r>
            <a:r>
              <a:rPr lang="en-US" dirty="0" err="1"/>
              <a:t>laborum</a:t>
            </a:r>
            <a:r>
              <a:rPr lang="en-US" dirty="0"/>
              <a:t> </a:t>
            </a:r>
            <a:r>
              <a:rPr lang="en-US" dirty="0" err="1"/>
              <a:t>natat</a:t>
            </a:r>
            <a:r>
              <a:rPr lang="en-US" dirty="0"/>
              <a:t> </a:t>
            </a:r>
            <a:r>
              <a:rPr lang="en-US" dirty="0" err="1"/>
              <a:t>quis</a:t>
            </a:r>
            <a:r>
              <a:rPr lang="en-US" dirty="0"/>
              <a:t> </a:t>
            </a:r>
            <a:r>
              <a:rPr lang="en-US" dirty="0" err="1"/>
              <a:t>nam</a:t>
            </a:r>
            <a:r>
              <a:rPr lang="en-US" dirty="0"/>
              <a:t> </a:t>
            </a:r>
            <a:r>
              <a:rPr lang="en-US" dirty="0" err="1"/>
              <a:t>aut</a:t>
            </a:r>
            <a:r>
              <a:rPr lang="en-US" dirty="0"/>
              <a:t> </a:t>
            </a:r>
            <a:r>
              <a:rPr lang="en-US" dirty="0" err="1"/>
              <a:t>asitiis</a:t>
            </a:r>
            <a:r>
              <a:rPr lang="en-US" dirty="0"/>
              <a:t> </a:t>
            </a:r>
            <a:r>
              <a:rPr lang="en-US" dirty="0" err="1"/>
              <a:t>quiduci</a:t>
            </a:r>
            <a:r>
              <a:rPr lang="en-US" dirty="0"/>
              <a:t> </a:t>
            </a:r>
            <a:r>
              <a:rPr lang="en-US" dirty="0" err="1"/>
              <a:t>audiscit</a:t>
            </a:r>
            <a:r>
              <a:rPr lang="en-US" dirty="0"/>
              <a:t> </a:t>
            </a:r>
            <a:r>
              <a:rPr lang="en-US" dirty="0" err="1"/>
              <a:t>untione</a:t>
            </a:r>
            <a:r>
              <a:rPr lang="en-US" dirty="0"/>
              <a:t> </a:t>
            </a:r>
            <a:r>
              <a:rPr lang="en-US" dirty="0" err="1"/>
              <a:t>voloritas</a:t>
            </a:r>
            <a:r>
              <a:rPr lang="en-US" dirty="0"/>
              <a:t> </a:t>
            </a:r>
            <a:r>
              <a:rPr lang="en-US" dirty="0" err="1"/>
              <a:t>parum</a:t>
            </a:r>
            <a:r>
              <a:rPr lang="en-US" dirty="0"/>
              <a:t> sim et vel </a:t>
            </a:r>
            <a:r>
              <a:rPr lang="en-US" dirty="0" err="1"/>
              <a:t>ium</a:t>
            </a:r>
            <a:r>
              <a:rPr lang="en-US" dirty="0"/>
              <a:t>, </a:t>
            </a:r>
            <a:r>
              <a:rPr lang="en-US" dirty="0" err="1"/>
              <a:t>acerum</a:t>
            </a:r>
            <a:r>
              <a:rPr lang="en-US" dirty="0"/>
              <a:t> </a:t>
            </a:r>
            <a:r>
              <a:rPr lang="en-US" dirty="0" err="1"/>
              <a:t>eos</a:t>
            </a:r>
            <a:r>
              <a:rPr lang="en-US" dirty="0"/>
              <a:t> ma </a:t>
            </a:r>
            <a:r>
              <a:rPr lang="en-US" dirty="0" err="1"/>
              <a:t>porporeius</a:t>
            </a:r>
            <a:r>
              <a:rPr lang="en-US" dirty="0"/>
              <a:t> </a:t>
            </a:r>
            <a:r>
              <a:rPr lang="en-US" dirty="0" err="1"/>
              <a:t>autet</a:t>
            </a:r>
            <a:r>
              <a:rPr lang="en-US" dirty="0"/>
              <a:t> lam quo </a:t>
            </a:r>
            <a:r>
              <a:rPr lang="en-US" dirty="0" err="1"/>
              <a:t>mos</a:t>
            </a:r>
            <a:r>
              <a:rPr lang="en-US" dirty="0"/>
              <a:t> </a:t>
            </a:r>
            <a:r>
              <a:rPr lang="en-US" dirty="0" err="1"/>
              <a:t>utemperci</a:t>
            </a:r>
            <a:r>
              <a:rPr lang="en-US" dirty="0"/>
              <a:t> </a:t>
            </a:r>
            <a:r>
              <a:rPr lang="en-US" dirty="0" err="1"/>
              <a:t>omnis</a:t>
            </a:r>
            <a:r>
              <a:rPr lang="en-US" dirty="0"/>
              <a:t> </a:t>
            </a:r>
            <a:r>
              <a:rPr lang="en-US" dirty="0" err="1"/>
              <a:t>ut</a:t>
            </a:r>
            <a:r>
              <a:rPr lang="en-US" dirty="0"/>
              <a:t> a </a:t>
            </a:r>
            <a:r>
              <a:rPr lang="en-US" dirty="0" err="1"/>
              <a:t>aut</a:t>
            </a:r>
            <a:r>
              <a:rPr lang="en-US" dirty="0"/>
              <a:t>.</a:t>
            </a:r>
          </a:p>
        </p:txBody>
      </p:sp>
      <p:sp>
        <p:nvSpPr>
          <p:cNvPr id="9" name="Text Placeholder 7">
            <a:extLst>
              <a:ext uri="{FF2B5EF4-FFF2-40B4-BE49-F238E27FC236}">
                <a16:creationId xmlns:a16="http://schemas.microsoft.com/office/drawing/2014/main" id="{3750229E-AF47-8EA6-F03A-47AFFC2B0FA3}"/>
              </a:ext>
            </a:extLst>
          </p:cNvPr>
          <p:cNvSpPr>
            <a:spLocks noGrp="1"/>
          </p:cNvSpPr>
          <p:nvPr>
            <p:ph type="body" sz="quarter" idx="13" hasCustomPrompt="1"/>
          </p:nvPr>
        </p:nvSpPr>
        <p:spPr>
          <a:xfrm>
            <a:off x="6106967" y="2785795"/>
            <a:ext cx="5519883" cy="1827769"/>
          </a:xfrm>
        </p:spPr>
        <p:txBody>
          <a:bodyPr lIns="36000" tIns="0">
            <a:normAutofit/>
          </a:bodyPr>
          <a:lstStyle>
            <a:lvl1pPr marL="285750" indent="-285750">
              <a:lnSpc>
                <a:spcPts val="2000"/>
              </a:lnSpc>
              <a:spcAft>
                <a:spcPts val="200"/>
              </a:spcAft>
              <a:buClr>
                <a:schemeClr val="accent4"/>
              </a:buClr>
              <a:buFont typeface="Arial" panose="020B0604020202020204" pitchFamily="34" charset="0"/>
              <a:buChar char="•"/>
              <a:defRPr sz="1500" b="1" i="0">
                <a:solidFill>
                  <a:schemeClr val="tx1"/>
                </a:solidFill>
                <a:latin typeface="Univers LT Pro 45 Light" panose="020B0403020202020204" pitchFamily="34" charset="77"/>
                <a:cs typeface="Arial" panose="020B0604020202020204" pitchFamily="34" charset="0"/>
              </a:defRPr>
            </a:lvl1pPr>
          </a:lstStyle>
          <a:p>
            <a:pPr lvl="0"/>
            <a:r>
              <a:rPr lang="en-US" dirty="0" err="1"/>
              <a:t>Diebus</a:t>
            </a:r>
            <a:r>
              <a:rPr lang="en-US" dirty="0"/>
              <a:t> me </a:t>
            </a:r>
            <a:r>
              <a:rPr lang="en-US" dirty="0" err="1"/>
              <a:t>aut</a:t>
            </a:r>
            <a:r>
              <a:rPr lang="en-US" dirty="0"/>
              <a:t> </a:t>
            </a:r>
            <a:r>
              <a:rPr lang="en-US" dirty="0" err="1"/>
              <a:t>nibh</a:t>
            </a:r>
            <a:r>
              <a:rPr lang="en-US" dirty="0"/>
              <a:t> </a:t>
            </a:r>
            <a:r>
              <a:rPr lang="en-US" dirty="0" err="1"/>
              <a:t>assueverunt</a:t>
            </a:r>
            <a:r>
              <a:rPr lang="en-US" dirty="0"/>
              <a:t> </a:t>
            </a:r>
            <a:r>
              <a:rPr lang="en-US" dirty="0" err="1"/>
              <a:t>portionem</a:t>
            </a:r>
            <a:r>
              <a:rPr lang="en-US" dirty="0"/>
              <a:t> numerus et </a:t>
            </a:r>
            <a:r>
              <a:rPr lang="en-US" dirty="0" err="1"/>
              <a:t>lius</a:t>
            </a:r>
            <a:r>
              <a:rPr lang="en-US" dirty="0"/>
              <a:t> </a:t>
            </a:r>
            <a:r>
              <a:rPr lang="en-US" dirty="0" err="1"/>
              <a:t>moriar</a:t>
            </a:r>
            <a:endParaRPr lang="en-US" dirty="0"/>
          </a:p>
          <a:p>
            <a:pPr lvl="0"/>
            <a:r>
              <a:rPr lang="en-US" dirty="0"/>
              <a:t>A </a:t>
            </a:r>
            <a:r>
              <a:rPr lang="en-US" dirty="0" err="1"/>
              <a:t>concilia</a:t>
            </a:r>
            <a:r>
              <a:rPr lang="en-US" dirty="0"/>
              <a:t> </a:t>
            </a:r>
            <a:r>
              <a:rPr lang="en-US" dirty="0" err="1"/>
              <a:t>te</a:t>
            </a:r>
            <a:r>
              <a:rPr lang="en-US" dirty="0"/>
              <a:t> quantum </a:t>
            </a:r>
            <a:r>
              <a:rPr lang="en-US" dirty="0" err="1"/>
              <a:t>delenit</a:t>
            </a:r>
            <a:r>
              <a:rPr lang="en-US" dirty="0"/>
              <a:t> nisi p </a:t>
            </a:r>
            <a:r>
              <a:rPr lang="en-US" dirty="0" err="1"/>
              <a:t>totam</a:t>
            </a:r>
            <a:r>
              <a:rPr lang="en-US" dirty="0"/>
              <a:t> orator </a:t>
            </a:r>
            <a:r>
              <a:rPr lang="en-US" dirty="0" err="1"/>
              <a:t>contemnitue</a:t>
            </a:r>
            <a:endParaRPr lang="en-US" dirty="0"/>
          </a:p>
          <a:p>
            <a:pPr lvl="0"/>
            <a:r>
              <a:rPr lang="en-US" dirty="0" err="1"/>
              <a:t>Sodales</a:t>
            </a:r>
            <a:r>
              <a:rPr lang="en-US" dirty="0"/>
              <a:t> </a:t>
            </a:r>
            <a:r>
              <a:rPr lang="en-US" dirty="0" err="1"/>
              <a:t>si</a:t>
            </a:r>
            <a:r>
              <a:rPr lang="en-US" dirty="0"/>
              <a:t> encomia </a:t>
            </a:r>
            <a:r>
              <a:rPr lang="en-US" dirty="0" err="1"/>
              <a:t>eum</a:t>
            </a:r>
            <a:r>
              <a:rPr lang="en-US" dirty="0"/>
              <a:t> </a:t>
            </a:r>
            <a:r>
              <a:rPr lang="en-US" dirty="0" err="1"/>
              <a:t>armorum</a:t>
            </a:r>
            <a:r>
              <a:rPr lang="en-US" dirty="0"/>
              <a:t> ab 96% </a:t>
            </a:r>
            <a:r>
              <a:rPr lang="en-US" dirty="0" err="1"/>
              <a:t>arcu</a:t>
            </a:r>
            <a:r>
              <a:rPr lang="en-US" dirty="0"/>
              <a:t> qui </a:t>
            </a:r>
            <a:r>
              <a:rPr lang="en-US" dirty="0" err="1"/>
              <a:t>eius</a:t>
            </a:r>
            <a:r>
              <a:rPr lang="en-US" dirty="0"/>
              <a:t> 1 </a:t>
            </a:r>
            <a:r>
              <a:rPr lang="en-US" dirty="0" err="1"/>
              <a:t>eodem</a:t>
            </a:r>
            <a:endParaRPr lang="en-US" dirty="0"/>
          </a:p>
        </p:txBody>
      </p:sp>
      <p:sp>
        <p:nvSpPr>
          <p:cNvPr id="10" name="Text Placeholder 7">
            <a:extLst>
              <a:ext uri="{FF2B5EF4-FFF2-40B4-BE49-F238E27FC236}">
                <a16:creationId xmlns:a16="http://schemas.microsoft.com/office/drawing/2014/main" id="{8C86D279-54F0-A947-C48B-8A30C43F147B}"/>
              </a:ext>
            </a:extLst>
          </p:cNvPr>
          <p:cNvSpPr>
            <a:spLocks noGrp="1"/>
          </p:cNvSpPr>
          <p:nvPr>
            <p:ph type="body" sz="quarter" idx="14" hasCustomPrompt="1"/>
          </p:nvPr>
        </p:nvSpPr>
        <p:spPr>
          <a:xfrm>
            <a:off x="6096000" y="4766995"/>
            <a:ext cx="5530850" cy="1010350"/>
          </a:xfrm>
        </p:spPr>
        <p:txBody>
          <a:bodyPr lIns="36000" tIns="0">
            <a:normAutofit/>
          </a:bodyPr>
          <a:lstStyle>
            <a:lvl1pPr marL="0" indent="0">
              <a:lnSpc>
                <a:spcPts val="2000"/>
              </a:lnSpc>
              <a:spcAft>
                <a:spcPts val="800"/>
              </a:spcAft>
              <a:buNone/>
              <a:defRPr sz="1500" b="0" i="0">
                <a:solidFill>
                  <a:schemeClr val="tx1"/>
                </a:solidFill>
                <a:latin typeface="Univers LT Pro 45 Light" panose="020B0403020202020204" pitchFamily="34" charset="77"/>
                <a:cs typeface="Arial" panose="020B0604020202020204" pitchFamily="34" charset="0"/>
              </a:defRPr>
            </a:lvl1pPr>
          </a:lstStyle>
          <a:p>
            <a:pPr lvl="0"/>
            <a:r>
              <a:rPr lang="en-US" dirty="0"/>
              <a:t>Ad </a:t>
            </a:r>
            <a:r>
              <a:rPr lang="en-US" dirty="0" err="1"/>
              <a:t>ordinem</a:t>
            </a:r>
            <a:r>
              <a:rPr lang="en-US" dirty="0"/>
              <a:t> </a:t>
            </a:r>
            <a:r>
              <a:rPr lang="en-US" dirty="0" err="1"/>
              <a:t>dcfensio</a:t>
            </a:r>
            <a:r>
              <a:rPr lang="en-US" dirty="0"/>
              <a:t> in </a:t>
            </a:r>
            <a:r>
              <a:rPr lang="en-US" dirty="0" err="1"/>
              <a:t>regiae</a:t>
            </a:r>
            <a:r>
              <a:rPr lang="en-US" dirty="0"/>
              <a:t> v Minimum in dui </a:t>
            </a:r>
            <a:r>
              <a:rPr lang="en-US" dirty="0" err="1"/>
              <a:t>aligua</a:t>
            </a:r>
            <a:r>
              <a:rPr lang="en-US" dirty="0"/>
              <a:t> sed </a:t>
            </a:r>
            <a:r>
              <a:rPr lang="en-US" dirty="0" err="1"/>
              <a:t>humani</a:t>
            </a:r>
            <a:r>
              <a:rPr lang="en-US" dirty="0"/>
              <a:t> cum </a:t>
            </a:r>
            <a:r>
              <a:rPr lang="en-US" dirty="0" err="1"/>
              <a:t>te</a:t>
            </a:r>
            <a:r>
              <a:rPr lang="en-US" dirty="0"/>
              <a:t> </a:t>
            </a:r>
            <a:r>
              <a:rPr lang="en-US" dirty="0" err="1"/>
              <a:t>Vivamus’o</a:t>
            </a:r>
            <a:r>
              <a:rPr lang="en-US" dirty="0"/>
              <a:t> ante </a:t>
            </a:r>
            <a:r>
              <a:rPr lang="en-US" dirty="0" err="1"/>
              <a:t>conclusum</a:t>
            </a:r>
            <a:r>
              <a:rPr lang="en-US" dirty="0"/>
              <a:t> quo memento </a:t>
            </a:r>
            <a:r>
              <a:rPr lang="en-US" dirty="0" err="1"/>
              <a:t>arduas</a:t>
            </a:r>
            <a:r>
              <a:rPr lang="en-US" dirty="0"/>
              <a:t>, </a:t>
            </a:r>
            <a:r>
              <a:rPr lang="en-US" dirty="0" err="1"/>
              <a:t>eu</a:t>
            </a:r>
            <a:r>
              <a:rPr lang="en-US" dirty="0"/>
              <a:t> </a:t>
            </a:r>
            <a:r>
              <a:rPr lang="en-US" dirty="0" err="1"/>
              <a:t>ille</a:t>
            </a:r>
            <a:r>
              <a:rPr lang="en-US" dirty="0"/>
              <a:t> </a:t>
            </a:r>
            <a:r>
              <a:rPr lang="en-US" dirty="0" err="1"/>
              <a:t>nibh</a:t>
            </a:r>
            <a:r>
              <a:rPr lang="en-US" dirty="0"/>
              <a:t> </a:t>
            </a:r>
            <a:r>
              <a:rPr lang="en-US" dirty="0" err="1"/>
              <a:t>semente</a:t>
            </a:r>
            <a:r>
              <a:rPr lang="en-US" dirty="0"/>
              <a:t> </a:t>
            </a:r>
            <a:r>
              <a:rPr lang="en-US" dirty="0" err="1"/>
              <a:t>fy</a:t>
            </a:r>
            <a:r>
              <a:rPr lang="en-US" dirty="0"/>
              <a:t> </a:t>
            </a:r>
            <a:r>
              <a:rPr lang="en-US" dirty="0" err="1"/>
              <a:t>virtus</a:t>
            </a:r>
            <a:r>
              <a:rPr lang="en-US" dirty="0"/>
              <a:t>.</a:t>
            </a:r>
          </a:p>
        </p:txBody>
      </p:sp>
    </p:spTree>
    <p:extLst>
      <p:ext uri="{BB962C8B-B14F-4D97-AF65-F5344CB8AC3E}">
        <p14:creationId xmlns:p14="http://schemas.microsoft.com/office/powerpoint/2010/main" val="919263240"/>
      </p:ext>
    </p:extLst>
  </p:cSld>
  <p:clrMapOvr>
    <a:masterClrMapping/>
  </p:clrMapOvr>
  <p:extLst>
    <p:ext uri="{DCECCB84-F9BA-43D5-87BE-67443E8EF086}">
      <p15:sldGuideLst xmlns:p15="http://schemas.microsoft.com/office/powerpoint/2012/main">
        <p15:guide id="1" pos="3840">
          <p15:clr>
            <a:srgbClr val="FBAE40"/>
          </p15:clr>
        </p15:guide>
        <p15:guide id="2" pos="3940">
          <p15:clr>
            <a:srgbClr val="FBAE40"/>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5_Dark + Data - Sag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98FC036E-B637-E0A2-7D91-C75A12DE48BC}"/>
              </a:ext>
            </a:extLst>
          </p:cNvPr>
          <p:cNvSpPr/>
          <p:nvPr userDrawn="1"/>
        </p:nvSpPr>
        <p:spPr>
          <a:xfrm>
            <a:off x="0" y="-1"/>
            <a:ext cx="5246744" cy="6858001"/>
          </a:xfrm>
          <a:prstGeom prst="rect">
            <a:avLst/>
          </a:prstGeom>
          <a:ln>
            <a:noFill/>
          </a:ln>
        </p:spPr>
        <p:style>
          <a:lnRef idx="2">
            <a:schemeClr val="accent1">
              <a:shade val="50000"/>
            </a:schemeClr>
          </a:lnRef>
          <a:fillRef idx="1001">
            <a:schemeClr val="lt1"/>
          </a:fillRef>
          <a:effectRef idx="0">
            <a:schemeClr val="accent1"/>
          </a:effectRef>
          <a:fontRef idx="minor">
            <a:schemeClr val="lt1"/>
          </a:fontRef>
        </p:style>
        <p:txBody>
          <a:bodyPr rtlCol="0" anchor="ctr"/>
          <a:lstStyle/>
          <a:p>
            <a:pPr algn="ctr"/>
            <a:endParaRPr lang="en-US" b="0" cap="none" spc="0">
              <a:ln>
                <a:noFill/>
              </a:ln>
              <a:solidFill>
                <a:schemeClr val="tx1"/>
              </a:solidFill>
              <a:effectLst/>
            </a:endParaRPr>
          </a:p>
        </p:txBody>
      </p:sp>
      <p:sp>
        <p:nvSpPr>
          <p:cNvPr id="12" name="Title 1">
            <a:extLst>
              <a:ext uri="{FF2B5EF4-FFF2-40B4-BE49-F238E27FC236}">
                <a16:creationId xmlns:a16="http://schemas.microsoft.com/office/drawing/2014/main" id="{CB0DB3C4-A4D1-4B0C-8D10-27F4CBCAC126}"/>
              </a:ext>
            </a:extLst>
          </p:cNvPr>
          <p:cNvSpPr>
            <a:spLocks noGrp="1"/>
          </p:cNvSpPr>
          <p:nvPr>
            <p:ph type="title" hasCustomPrompt="1"/>
          </p:nvPr>
        </p:nvSpPr>
        <p:spPr>
          <a:xfrm>
            <a:off x="565149" y="629536"/>
            <a:ext cx="3818592" cy="1528904"/>
          </a:xfrm>
          <a:noFill/>
          <a:ln w="60325">
            <a:noFill/>
          </a:ln>
        </p:spPr>
        <p:txBody>
          <a:bodyPr lIns="36000" tIns="108000" rIns="36000" bIns="108000">
            <a:noAutofit/>
          </a:bodyPr>
          <a:lstStyle>
            <a:lvl1pPr>
              <a:lnSpc>
                <a:spcPts val="3900"/>
              </a:lnSpc>
              <a:defRPr sz="4400">
                <a:ln>
                  <a:noFill/>
                </a:ln>
                <a:solidFill>
                  <a:schemeClr val="tx1"/>
                </a:solidFill>
              </a:defRPr>
            </a:lvl1pPr>
          </a:lstStyle>
          <a:p>
            <a:r>
              <a:rPr lang="en-GB" dirty="0"/>
              <a:t>USE THIS TYPE OF PAGE TO CREATE </a:t>
            </a:r>
            <a:br>
              <a:rPr lang="en-GB" dirty="0"/>
            </a:br>
            <a:r>
              <a:rPr lang="en-GB" dirty="0"/>
              <a:t>VISUAL IMPACT</a:t>
            </a:r>
            <a:endParaRPr lang="en-US" dirty="0"/>
          </a:p>
        </p:txBody>
      </p:sp>
      <p:pic>
        <p:nvPicPr>
          <p:cNvPr id="2" name="Graphic 1">
            <a:extLst>
              <a:ext uri="{FF2B5EF4-FFF2-40B4-BE49-F238E27FC236}">
                <a16:creationId xmlns:a16="http://schemas.microsoft.com/office/drawing/2014/main" id="{6F2C4ACA-7810-B76B-E89D-50D5C2ECF899}"/>
              </a:ext>
            </a:extLst>
          </p:cNvPr>
          <p:cNvPicPr>
            <a:picLocks noChangeAspect="1"/>
          </p:cNvPicPr>
          <p:nvPr userDrawn="1"/>
        </p:nvPicPr>
        <p:blipFill>
          <a:blip r:embed="rId3">
            <a:extLst>
              <a:ext uri="{96DAC541-7B7A-43D3-8B79-37D633B846F1}">
                <asvg:svgBlip xmlns:asvg="http://schemas.microsoft.com/office/drawing/2016/SVG/main" r:embed="rId4"/>
              </a:ext>
            </a:extLst>
          </a:blip>
          <a:srcRect/>
          <a:stretch/>
        </p:blipFill>
        <p:spPr>
          <a:xfrm>
            <a:off x="9991112" y="5908675"/>
            <a:ext cx="1985889" cy="733424"/>
          </a:xfrm>
          <a:prstGeom prst="rect">
            <a:avLst/>
          </a:prstGeom>
        </p:spPr>
      </p:pic>
      <p:sp>
        <p:nvSpPr>
          <p:cNvPr id="3" name="Text Placeholder 7">
            <a:extLst>
              <a:ext uri="{FF2B5EF4-FFF2-40B4-BE49-F238E27FC236}">
                <a16:creationId xmlns:a16="http://schemas.microsoft.com/office/drawing/2014/main" id="{AA5FD9A4-4C05-BCCE-0334-E851C4717161}"/>
              </a:ext>
            </a:extLst>
          </p:cNvPr>
          <p:cNvSpPr>
            <a:spLocks noGrp="1"/>
          </p:cNvSpPr>
          <p:nvPr>
            <p:ph type="body" sz="quarter" idx="11" hasCustomPrompt="1"/>
          </p:nvPr>
        </p:nvSpPr>
        <p:spPr>
          <a:xfrm>
            <a:off x="565149" y="2578453"/>
            <a:ext cx="3818592" cy="3330221"/>
          </a:xfrm>
        </p:spPr>
        <p:txBody>
          <a:bodyPr lIns="36000" tIns="0">
            <a:normAutofit/>
          </a:bodyPr>
          <a:lstStyle>
            <a:lvl1pPr marL="0" indent="0">
              <a:lnSpc>
                <a:spcPts val="2000"/>
              </a:lnSpc>
              <a:spcAft>
                <a:spcPts val="800"/>
              </a:spcAft>
              <a:buNone/>
              <a:defRPr sz="1500" b="0" i="0">
                <a:solidFill>
                  <a:schemeClr val="tx1"/>
                </a:solidFill>
                <a:latin typeface="Univers LT Pro 45 Light" panose="020B0403020202020204" pitchFamily="34" charset="77"/>
                <a:cs typeface="Arial" panose="020B0604020202020204" pitchFamily="34" charset="0"/>
              </a:defRPr>
            </a:lvl1pPr>
          </a:lstStyle>
          <a:p>
            <a:pPr lvl="0"/>
            <a:r>
              <a:rPr lang="en-US" dirty="0"/>
              <a:t>When the main element on the slide is an image it is best not to use too much copy on the same page.</a:t>
            </a:r>
          </a:p>
          <a:p>
            <a:pPr lvl="0"/>
            <a:r>
              <a:rPr lang="en-US" dirty="0" err="1"/>
              <a:t>Debitint</a:t>
            </a:r>
            <a:r>
              <a:rPr lang="en-US" dirty="0"/>
              <a:t> </a:t>
            </a:r>
            <a:r>
              <a:rPr lang="en-US" dirty="0" err="1"/>
              <a:t>quuntiur</a:t>
            </a:r>
            <a:r>
              <a:rPr lang="en-US" dirty="0"/>
              <a:t> </a:t>
            </a:r>
            <a:r>
              <a:rPr lang="en-US" dirty="0" err="1"/>
              <a:t>similiquis</a:t>
            </a:r>
            <a:r>
              <a:rPr lang="en-US" dirty="0"/>
              <a:t> </a:t>
            </a:r>
            <a:r>
              <a:rPr lang="en-US" dirty="0" err="1"/>
              <a:t>doluptatis</a:t>
            </a:r>
            <a:r>
              <a:rPr lang="en-US" dirty="0"/>
              <a:t> </a:t>
            </a:r>
            <a:r>
              <a:rPr lang="en-US" dirty="0" err="1"/>
              <a:t>illuptatiur</a:t>
            </a:r>
            <a:r>
              <a:rPr lang="en-US" dirty="0"/>
              <a:t>? </a:t>
            </a:r>
            <a:r>
              <a:rPr lang="en-US" dirty="0" err="1"/>
              <a:t>Quia</a:t>
            </a:r>
            <a:r>
              <a:rPr lang="en-US" dirty="0"/>
              <a:t> </a:t>
            </a:r>
            <a:r>
              <a:rPr lang="en-US" dirty="0" err="1"/>
              <a:t>nestio</a:t>
            </a:r>
            <a:r>
              <a:rPr lang="en-US" dirty="0"/>
              <a:t> debit </a:t>
            </a:r>
            <a:r>
              <a:rPr lang="en-US" dirty="0" err="1"/>
              <a:t>aliam</a:t>
            </a:r>
            <a:r>
              <a:rPr lang="en-US" dirty="0"/>
              <a:t> </a:t>
            </a:r>
            <a:r>
              <a:rPr lang="en-US" dirty="0" err="1"/>
              <a:t>faciat</a:t>
            </a:r>
            <a:r>
              <a:rPr lang="en-US" dirty="0"/>
              <a:t> dem </a:t>
            </a:r>
            <a:r>
              <a:rPr lang="en-US" dirty="0" err="1"/>
              <a:t>lacersperum</a:t>
            </a:r>
            <a:r>
              <a:rPr lang="en-US" dirty="0"/>
              <a:t> </a:t>
            </a:r>
            <a:r>
              <a:rPr lang="en-US" dirty="0" err="1"/>
              <a:t>apel</a:t>
            </a:r>
            <a:r>
              <a:rPr lang="en-US" dirty="0"/>
              <a:t> </a:t>
            </a:r>
            <a:r>
              <a:rPr lang="en-US" dirty="0" err="1"/>
              <a:t>exped</a:t>
            </a:r>
            <a:r>
              <a:rPr lang="en-US" dirty="0"/>
              <a:t> </a:t>
            </a:r>
            <a:r>
              <a:rPr lang="en-US" dirty="0" err="1"/>
              <a:t>eicaect</a:t>
            </a:r>
            <a:r>
              <a:rPr lang="en-US" dirty="0"/>
              <a:t> </a:t>
            </a:r>
            <a:r>
              <a:rPr lang="en-US" dirty="0" err="1"/>
              <a:t>asperae</a:t>
            </a:r>
            <a:r>
              <a:rPr lang="en-US" dirty="0"/>
              <a:t> </a:t>
            </a:r>
            <a:r>
              <a:rPr lang="en-US" dirty="0" err="1"/>
              <a:t>officimperum</a:t>
            </a:r>
            <a:r>
              <a:rPr lang="en-US" dirty="0"/>
              <a:t> sunt.</a:t>
            </a:r>
          </a:p>
        </p:txBody>
      </p:sp>
      <p:sp>
        <p:nvSpPr>
          <p:cNvPr id="4" name="Chart Placeholder 3">
            <a:extLst>
              <a:ext uri="{FF2B5EF4-FFF2-40B4-BE49-F238E27FC236}">
                <a16:creationId xmlns:a16="http://schemas.microsoft.com/office/drawing/2014/main" id="{AF6EB1DF-4CA1-4C8A-1CF2-065CCB7592FC}"/>
              </a:ext>
            </a:extLst>
          </p:cNvPr>
          <p:cNvSpPr>
            <a:spLocks noGrp="1"/>
          </p:cNvSpPr>
          <p:nvPr>
            <p:ph type="chart" sz="quarter" idx="14" hasCustomPrompt="1"/>
          </p:nvPr>
        </p:nvSpPr>
        <p:spPr>
          <a:xfrm>
            <a:off x="6096000" y="630238"/>
            <a:ext cx="5099050" cy="5278437"/>
          </a:xfrm>
          <a:blipFill dpi="0" rotWithShape="1">
            <a:blip r:embed="rId5">
              <a:alphaModFix/>
              <a:extLst>
                <a:ext uri="{96DAC541-7B7A-43D3-8B79-37D633B846F1}">
                  <asvg:svgBlip xmlns:asvg="http://schemas.microsoft.com/office/drawing/2016/SVG/main" r:embed="rId6"/>
                </a:ext>
              </a:extLst>
            </a:blip>
            <a:srcRect/>
            <a:stretch>
              <a:fillRect l="19000" t="54000" r="19000" b="4000"/>
            </a:stretch>
          </a:blipFill>
        </p:spPr>
        <p:txBody>
          <a:bodyPr anchor="t"/>
          <a:lstStyle>
            <a:lvl1pPr marL="0" indent="0" algn="ctr">
              <a:buNone/>
              <a:defRPr>
                <a:solidFill>
                  <a:schemeClr val="tx1"/>
                </a:solidFill>
              </a:defRPr>
            </a:lvl1pPr>
          </a:lstStyle>
          <a:p>
            <a:r>
              <a:rPr lang="en-US" dirty="0"/>
              <a:t>Click Icon below to add a Graph</a:t>
            </a:r>
          </a:p>
        </p:txBody>
      </p:sp>
    </p:spTree>
    <p:extLst>
      <p:ext uri="{BB962C8B-B14F-4D97-AF65-F5344CB8AC3E}">
        <p14:creationId xmlns:p14="http://schemas.microsoft.com/office/powerpoint/2010/main" val="3395038502"/>
      </p:ext>
    </p:extLst>
  </p:cSld>
  <p:clrMapOvr>
    <a:masterClrMapping/>
  </p:clrMapOvr>
  <p:extLst>
    <p:ext uri="{DCECCB84-F9BA-43D5-87BE-67443E8EF086}">
      <p15:sldGuideLst xmlns:p15="http://schemas.microsoft.com/office/powerpoint/2012/main">
        <p15:guide id="1" pos="3840">
          <p15:clr>
            <a:srgbClr val="FBAE40"/>
          </p15:clr>
        </p15:guide>
        <p15:guide id="2" pos="3940">
          <p15:clr>
            <a:srgbClr val="FBAE40"/>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5_Dark - Sag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98FC036E-B637-E0A2-7D91-C75A12DE48BC}"/>
              </a:ext>
            </a:extLst>
          </p:cNvPr>
          <p:cNvSpPr/>
          <p:nvPr userDrawn="1"/>
        </p:nvSpPr>
        <p:spPr>
          <a:xfrm>
            <a:off x="0" y="-1"/>
            <a:ext cx="5246744" cy="6858001"/>
          </a:xfrm>
          <a:prstGeom prst="rect">
            <a:avLst/>
          </a:prstGeom>
          <a:ln>
            <a:noFill/>
          </a:ln>
        </p:spPr>
        <p:style>
          <a:lnRef idx="2">
            <a:schemeClr val="accent1">
              <a:shade val="50000"/>
            </a:schemeClr>
          </a:lnRef>
          <a:fillRef idx="1001">
            <a:schemeClr val="lt1"/>
          </a:fillRef>
          <a:effectRef idx="0">
            <a:schemeClr val="accent1"/>
          </a:effectRef>
          <a:fontRef idx="minor">
            <a:schemeClr val="lt1"/>
          </a:fontRef>
        </p:style>
        <p:txBody>
          <a:bodyPr rtlCol="0" anchor="ctr"/>
          <a:lstStyle/>
          <a:p>
            <a:pPr algn="ctr"/>
            <a:endParaRPr lang="en-US" b="0" cap="none" spc="0">
              <a:ln>
                <a:noFill/>
              </a:ln>
              <a:solidFill>
                <a:schemeClr val="tx1"/>
              </a:solidFill>
              <a:effectLst/>
            </a:endParaRPr>
          </a:p>
        </p:txBody>
      </p:sp>
      <p:pic>
        <p:nvPicPr>
          <p:cNvPr id="2" name="Graphic 1">
            <a:extLst>
              <a:ext uri="{FF2B5EF4-FFF2-40B4-BE49-F238E27FC236}">
                <a16:creationId xmlns:a16="http://schemas.microsoft.com/office/drawing/2014/main" id="{6F2C4ACA-7810-B76B-E89D-50D5C2ECF899}"/>
              </a:ext>
            </a:extLst>
          </p:cNvPr>
          <p:cNvPicPr>
            <a:picLocks noChangeAspect="1"/>
          </p:cNvPicPr>
          <p:nvPr userDrawn="1"/>
        </p:nvPicPr>
        <p:blipFill>
          <a:blip r:embed="rId3">
            <a:extLst>
              <a:ext uri="{96DAC541-7B7A-43D3-8B79-37D633B846F1}">
                <asvg:svgBlip xmlns:asvg="http://schemas.microsoft.com/office/drawing/2016/SVG/main" r:embed="rId4"/>
              </a:ext>
            </a:extLst>
          </a:blip>
          <a:srcRect/>
          <a:stretch/>
        </p:blipFill>
        <p:spPr>
          <a:xfrm>
            <a:off x="9991112" y="5908675"/>
            <a:ext cx="1985889" cy="733424"/>
          </a:xfrm>
          <a:prstGeom prst="rect">
            <a:avLst/>
          </a:prstGeom>
        </p:spPr>
      </p:pic>
      <p:sp>
        <p:nvSpPr>
          <p:cNvPr id="3" name="Title 1">
            <a:extLst>
              <a:ext uri="{FF2B5EF4-FFF2-40B4-BE49-F238E27FC236}">
                <a16:creationId xmlns:a16="http://schemas.microsoft.com/office/drawing/2014/main" id="{A377F1AE-57FA-EAE7-D4B6-8D28653BA886}"/>
              </a:ext>
            </a:extLst>
          </p:cNvPr>
          <p:cNvSpPr>
            <a:spLocks noGrp="1"/>
          </p:cNvSpPr>
          <p:nvPr>
            <p:ph type="title" hasCustomPrompt="1"/>
          </p:nvPr>
        </p:nvSpPr>
        <p:spPr>
          <a:xfrm>
            <a:off x="565148" y="1763888"/>
            <a:ext cx="4159252" cy="2281641"/>
          </a:xfrm>
          <a:noFill/>
          <a:ln w="60325">
            <a:noFill/>
          </a:ln>
        </p:spPr>
        <p:txBody>
          <a:bodyPr lIns="36000" tIns="36000" rIns="90000" bIns="108000">
            <a:noAutofit/>
          </a:bodyPr>
          <a:lstStyle>
            <a:lvl1pPr>
              <a:lnSpc>
                <a:spcPts val="2330"/>
              </a:lnSpc>
              <a:defRPr sz="1800" b="1" i="0">
                <a:ln>
                  <a:noFill/>
                </a:ln>
                <a:solidFill>
                  <a:schemeClr val="accent4"/>
                </a:solidFill>
                <a:latin typeface="Univers LT Pro 45 Light" panose="020B0403020202020204" pitchFamily="34" charset="77"/>
                <a:cs typeface="Arial" panose="020B0604020202020204" pitchFamily="34" charset="0"/>
              </a:defRPr>
            </a:lvl1pPr>
          </a:lstStyle>
          <a:p>
            <a:r>
              <a:rPr lang="en-GB" dirty="0"/>
              <a:t>When you need to make a point in more detail you can use the same grid and replace the image with copy. This section, highlighted in a secondary colour, allows you to make one key point, quote from the text or summarise the whole page.</a:t>
            </a:r>
            <a:endParaRPr lang="en-US" dirty="0"/>
          </a:p>
        </p:txBody>
      </p:sp>
      <p:sp>
        <p:nvSpPr>
          <p:cNvPr id="4" name="Text Placeholder 7">
            <a:extLst>
              <a:ext uri="{FF2B5EF4-FFF2-40B4-BE49-F238E27FC236}">
                <a16:creationId xmlns:a16="http://schemas.microsoft.com/office/drawing/2014/main" id="{716F6854-BF8D-8B7C-7B3F-357D1DB1AE93}"/>
              </a:ext>
            </a:extLst>
          </p:cNvPr>
          <p:cNvSpPr>
            <a:spLocks noGrp="1"/>
          </p:cNvSpPr>
          <p:nvPr>
            <p:ph type="body" sz="quarter" idx="12" hasCustomPrompt="1"/>
          </p:nvPr>
        </p:nvSpPr>
        <p:spPr>
          <a:xfrm>
            <a:off x="6106967" y="1763888"/>
            <a:ext cx="5519884" cy="868476"/>
          </a:xfrm>
        </p:spPr>
        <p:txBody>
          <a:bodyPr lIns="36000" tIns="0">
            <a:normAutofit/>
          </a:bodyPr>
          <a:lstStyle>
            <a:lvl1pPr marL="0" indent="0">
              <a:lnSpc>
                <a:spcPts val="2000"/>
              </a:lnSpc>
              <a:spcAft>
                <a:spcPts val="800"/>
              </a:spcAft>
              <a:buNone/>
              <a:defRPr sz="1500" b="0" i="0">
                <a:solidFill>
                  <a:schemeClr val="tx1"/>
                </a:solidFill>
                <a:latin typeface="Univers LT Pro 45 Light" panose="020B0403020202020204" pitchFamily="34" charset="77"/>
                <a:cs typeface="Arial" panose="020B0604020202020204" pitchFamily="34" charset="0"/>
              </a:defRPr>
            </a:lvl1pPr>
          </a:lstStyle>
          <a:p>
            <a:pPr lvl="0"/>
            <a:r>
              <a:rPr lang="en-US" dirty="0"/>
              <a:t>Ur </a:t>
            </a:r>
            <a:r>
              <a:rPr lang="en-US" dirty="0" err="1"/>
              <a:t>aut</a:t>
            </a:r>
            <a:r>
              <a:rPr lang="en-US" dirty="0"/>
              <a:t> </a:t>
            </a:r>
            <a:r>
              <a:rPr lang="en-US" dirty="0" err="1"/>
              <a:t>excerunt</a:t>
            </a:r>
            <a:r>
              <a:rPr lang="en-US" dirty="0"/>
              <a:t> </a:t>
            </a:r>
            <a:r>
              <a:rPr lang="en-US" dirty="0" err="1"/>
              <a:t>laborum</a:t>
            </a:r>
            <a:r>
              <a:rPr lang="en-US" dirty="0"/>
              <a:t> </a:t>
            </a:r>
            <a:r>
              <a:rPr lang="en-US" dirty="0" err="1"/>
              <a:t>natat</a:t>
            </a:r>
            <a:r>
              <a:rPr lang="en-US" dirty="0"/>
              <a:t> </a:t>
            </a:r>
            <a:r>
              <a:rPr lang="en-US" dirty="0" err="1"/>
              <a:t>quis</a:t>
            </a:r>
            <a:r>
              <a:rPr lang="en-US" dirty="0"/>
              <a:t> </a:t>
            </a:r>
            <a:r>
              <a:rPr lang="en-US" dirty="0" err="1"/>
              <a:t>nam</a:t>
            </a:r>
            <a:r>
              <a:rPr lang="en-US" dirty="0"/>
              <a:t> </a:t>
            </a:r>
            <a:r>
              <a:rPr lang="en-US" dirty="0" err="1"/>
              <a:t>aut</a:t>
            </a:r>
            <a:r>
              <a:rPr lang="en-US" dirty="0"/>
              <a:t> </a:t>
            </a:r>
            <a:r>
              <a:rPr lang="en-US" dirty="0" err="1"/>
              <a:t>asitiis</a:t>
            </a:r>
            <a:r>
              <a:rPr lang="en-US" dirty="0"/>
              <a:t> </a:t>
            </a:r>
            <a:r>
              <a:rPr lang="en-US" dirty="0" err="1"/>
              <a:t>quiduci</a:t>
            </a:r>
            <a:r>
              <a:rPr lang="en-US" dirty="0"/>
              <a:t> </a:t>
            </a:r>
            <a:r>
              <a:rPr lang="en-US" dirty="0" err="1"/>
              <a:t>audiscit</a:t>
            </a:r>
            <a:r>
              <a:rPr lang="en-US" dirty="0"/>
              <a:t> </a:t>
            </a:r>
            <a:r>
              <a:rPr lang="en-US" dirty="0" err="1"/>
              <a:t>untione</a:t>
            </a:r>
            <a:r>
              <a:rPr lang="en-US" dirty="0"/>
              <a:t> </a:t>
            </a:r>
            <a:r>
              <a:rPr lang="en-US" dirty="0" err="1"/>
              <a:t>voloritas</a:t>
            </a:r>
            <a:r>
              <a:rPr lang="en-US" dirty="0"/>
              <a:t> </a:t>
            </a:r>
            <a:r>
              <a:rPr lang="en-US" dirty="0" err="1"/>
              <a:t>parum</a:t>
            </a:r>
            <a:r>
              <a:rPr lang="en-US" dirty="0"/>
              <a:t> sim et vel </a:t>
            </a:r>
            <a:r>
              <a:rPr lang="en-US" dirty="0" err="1"/>
              <a:t>ium</a:t>
            </a:r>
            <a:r>
              <a:rPr lang="en-US" dirty="0"/>
              <a:t>, </a:t>
            </a:r>
            <a:r>
              <a:rPr lang="en-US" dirty="0" err="1"/>
              <a:t>acerum</a:t>
            </a:r>
            <a:r>
              <a:rPr lang="en-US" dirty="0"/>
              <a:t> </a:t>
            </a:r>
            <a:r>
              <a:rPr lang="en-US" dirty="0" err="1"/>
              <a:t>eos</a:t>
            </a:r>
            <a:r>
              <a:rPr lang="en-US" dirty="0"/>
              <a:t> ma </a:t>
            </a:r>
            <a:r>
              <a:rPr lang="en-US" dirty="0" err="1"/>
              <a:t>porporeius</a:t>
            </a:r>
            <a:r>
              <a:rPr lang="en-US" dirty="0"/>
              <a:t> </a:t>
            </a:r>
            <a:r>
              <a:rPr lang="en-US" dirty="0" err="1"/>
              <a:t>autet</a:t>
            </a:r>
            <a:r>
              <a:rPr lang="en-US" dirty="0"/>
              <a:t> lam quo </a:t>
            </a:r>
            <a:r>
              <a:rPr lang="en-US" dirty="0" err="1"/>
              <a:t>mos</a:t>
            </a:r>
            <a:r>
              <a:rPr lang="en-US" dirty="0"/>
              <a:t> </a:t>
            </a:r>
            <a:r>
              <a:rPr lang="en-US" dirty="0" err="1"/>
              <a:t>utemperci</a:t>
            </a:r>
            <a:r>
              <a:rPr lang="en-US" dirty="0"/>
              <a:t> </a:t>
            </a:r>
            <a:r>
              <a:rPr lang="en-US" dirty="0" err="1"/>
              <a:t>omnis</a:t>
            </a:r>
            <a:r>
              <a:rPr lang="en-US" dirty="0"/>
              <a:t> </a:t>
            </a:r>
            <a:r>
              <a:rPr lang="en-US" dirty="0" err="1"/>
              <a:t>ut</a:t>
            </a:r>
            <a:r>
              <a:rPr lang="en-US" dirty="0"/>
              <a:t> a </a:t>
            </a:r>
            <a:r>
              <a:rPr lang="en-US" dirty="0" err="1"/>
              <a:t>aut</a:t>
            </a:r>
            <a:r>
              <a:rPr lang="en-US" dirty="0"/>
              <a:t>.</a:t>
            </a:r>
          </a:p>
        </p:txBody>
      </p:sp>
      <p:sp>
        <p:nvSpPr>
          <p:cNvPr id="9" name="Text Placeholder 7">
            <a:extLst>
              <a:ext uri="{FF2B5EF4-FFF2-40B4-BE49-F238E27FC236}">
                <a16:creationId xmlns:a16="http://schemas.microsoft.com/office/drawing/2014/main" id="{409FE9C6-78AE-7F91-464E-E53FD05A05D0}"/>
              </a:ext>
            </a:extLst>
          </p:cNvPr>
          <p:cNvSpPr>
            <a:spLocks noGrp="1"/>
          </p:cNvSpPr>
          <p:nvPr>
            <p:ph type="body" sz="quarter" idx="13" hasCustomPrompt="1"/>
          </p:nvPr>
        </p:nvSpPr>
        <p:spPr>
          <a:xfrm>
            <a:off x="6106967" y="2785795"/>
            <a:ext cx="5519883" cy="1827769"/>
          </a:xfrm>
        </p:spPr>
        <p:txBody>
          <a:bodyPr lIns="36000" tIns="0">
            <a:normAutofit/>
          </a:bodyPr>
          <a:lstStyle>
            <a:lvl1pPr marL="285750" indent="-285750">
              <a:lnSpc>
                <a:spcPts val="2000"/>
              </a:lnSpc>
              <a:spcAft>
                <a:spcPts val="200"/>
              </a:spcAft>
              <a:buClr>
                <a:schemeClr val="accent4"/>
              </a:buClr>
              <a:buFont typeface="Arial" panose="020B0604020202020204" pitchFamily="34" charset="0"/>
              <a:buChar char="•"/>
              <a:defRPr sz="1500" b="1" i="0">
                <a:solidFill>
                  <a:schemeClr val="tx1"/>
                </a:solidFill>
                <a:latin typeface="Univers LT Pro 45 Light" panose="020B0403020202020204" pitchFamily="34" charset="77"/>
                <a:cs typeface="Arial" panose="020B0604020202020204" pitchFamily="34" charset="0"/>
              </a:defRPr>
            </a:lvl1pPr>
          </a:lstStyle>
          <a:p>
            <a:pPr lvl="0"/>
            <a:r>
              <a:rPr lang="en-US" dirty="0" err="1"/>
              <a:t>Diebus</a:t>
            </a:r>
            <a:r>
              <a:rPr lang="en-US" dirty="0"/>
              <a:t> me </a:t>
            </a:r>
            <a:r>
              <a:rPr lang="en-US" dirty="0" err="1"/>
              <a:t>aut</a:t>
            </a:r>
            <a:r>
              <a:rPr lang="en-US" dirty="0"/>
              <a:t> </a:t>
            </a:r>
            <a:r>
              <a:rPr lang="en-US" dirty="0" err="1"/>
              <a:t>nibh</a:t>
            </a:r>
            <a:r>
              <a:rPr lang="en-US" dirty="0"/>
              <a:t> </a:t>
            </a:r>
            <a:r>
              <a:rPr lang="en-US" dirty="0" err="1"/>
              <a:t>assueverunt</a:t>
            </a:r>
            <a:r>
              <a:rPr lang="en-US" dirty="0"/>
              <a:t> </a:t>
            </a:r>
            <a:r>
              <a:rPr lang="en-US" dirty="0" err="1"/>
              <a:t>portionem</a:t>
            </a:r>
            <a:r>
              <a:rPr lang="en-US" dirty="0"/>
              <a:t> numerus et </a:t>
            </a:r>
            <a:r>
              <a:rPr lang="en-US" dirty="0" err="1"/>
              <a:t>lius</a:t>
            </a:r>
            <a:r>
              <a:rPr lang="en-US" dirty="0"/>
              <a:t> </a:t>
            </a:r>
            <a:r>
              <a:rPr lang="en-US" dirty="0" err="1"/>
              <a:t>moriar</a:t>
            </a:r>
            <a:endParaRPr lang="en-US" dirty="0"/>
          </a:p>
          <a:p>
            <a:pPr lvl="0"/>
            <a:r>
              <a:rPr lang="en-US" dirty="0"/>
              <a:t>A </a:t>
            </a:r>
            <a:r>
              <a:rPr lang="en-US" dirty="0" err="1"/>
              <a:t>concilia</a:t>
            </a:r>
            <a:r>
              <a:rPr lang="en-US" dirty="0"/>
              <a:t> </a:t>
            </a:r>
            <a:r>
              <a:rPr lang="en-US" dirty="0" err="1"/>
              <a:t>te</a:t>
            </a:r>
            <a:r>
              <a:rPr lang="en-US" dirty="0"/>
              <a:t> quantum </a:t>
            </a:r>
            <a:r>
              <a:rPr lang="en-US" dirty="0" err="1"/>
              <a:t>delenit</a:t>
            </a:r>
            <a:r>
              <a:rPr lang="en-US" dirty="0"/>
              <a:t> nisi p </a:t>
            </a:r>
            <a:r>
              <a:rPr lang="en-US" dirty="0" err="1"/>
              <a:t>totam</a:t>
            </a:r>
            <a:r>
              <a:rPr lang="en-US" dirty="0"/>
              <a:t> orator </a:t>
            </a:r>
            <a:r>
              <a:rPr lang="en-US" dirty="0" err="1"/>
              <a:t>contemnitue</a:t>
            </a:r>
            <a:endParaRPr lang="en-US" dirty="0"/>
          </a:p>
          <a:p>
            <a:pPr lvl="0"/>
            <a:r>
              <a:rPr lang="en-US" dirty="0" err="1"/>
              <a:t>Sodales</a:t>
            </a:r>
            <a:r>
              <a:rPr lang="en-US" dirty="0"/>
              <a:t> </a:t>
            </a:r>
            <a:r>
              <a:rPr lang="en-US" dirty="0" err="1"/>
              <a:t>si</a:t>
            </a:r>
            <a:r>
              <a:rPr lang="en-US" dirty="0"/>
              <a:t> encomia </a:t>
            </a:r>
            <a:r>
              <a:rPr lang="en-US" dirty="0" err="1"/>
              <a:t>eum</a:t>
            </a:r>
            <a:r>
              <a:rPr lang="en-US" dirty="0"/>
              <a:t> </a:t>
            </a:r>
            <a:r>
              <a:rPr lang="en-US" dirty="0" err="1"/>
              <a:t>armorum</a:t>
            </a:r>
            <a:r>
              <a:rPr lang="en-US" dirty="0"/>
              <a:t> ab 96% </a:t>
            </a:r>
            <a:r>
              <a:rPr lang="en-US" dirty="0" err="1"/>
              <a:t>arcu</a:t>
            </a:r>
            <a:r>
              <a:rPr lang="en-US" dirty="0"/>
              <a:t> qui </a:t>
            </a:r>
            <a:r>
              <a:rPr lang="en-US" dirty="0" err="1"/>
              <a:t>eius</a:t>
            </a:r>
            <a:r>
              <a:rPr lang="en-US" dirty="0"/>
              <a:t> 1 </a:t>
            </a:r>
            <a:r>
              <a:rPr lang="en-US" dirty="0" err="1"/>
              <a:t>eodem</a:t>
            </a:r>
            <a:endParaRPr lang="en-US" dirty="0"/>
          </a:p>
        </p:txBody>
      </p:sp>
      <p:sp>
        <p:nvSpPr>
          <p:cNvPr id="10" name="Text Placeholder 7">
            <a:extLst>
              <a:ext uri="{FF2B5EF4-FFF2-40B4-BE49-F238E27FC236}">
                <a16:creationId xmlns:a16="http://schemas.microsoft.com/office/drawing/2014/main" id="{D4F57C13-570F-F497-2C4F-FF1BD99ADE2E}"/>
              </a:ext>
            </a:extLst>
          </p:cNvPr>
          <p:cNvSpPr>
            <a:spLocks noGrp="1"/>
          </p:cNvSpPr>
          <p:nvPr>
            <p:ph type="body" sz="quarter" idx="14" hasCustomPrompt="1"/>
          </p:nvPr>
        </p:nvSpPr>
        <p:spPr>
          <a:xfrm>
            <a:off x="6096000" y="4766995"/>
            <a:ext cx="5530850" cy="1010350"/>
          </a:xfrm>
        </p:spPr>
        <p:txBody>
          <a:bodyPr lIns="36000" tIns="0">
            <a:normAutofit/>
          </a:bodyPr>
          <a:lstStyle>
            <a:lvl1pPr marL="0" indent="0">
              <a:lnSpc>
                <a:spcPts val="2000"/>
              </a:lnSpc>
              <a:spcAft>
                <a:spcPts val="800"/>
              </a:spcAft>
              <a:buNone/>
              <a:defRPr sz="1500" b="0" i="0">
                <a:solidFill>
                  <a:schemeClr val="tx1"/>
                </a:solidFill>
                <a:latin typeface="Univers LT Pro 45 Light" panose="020B0403020202020204" pitchFamily="34" charset="77"/>
                <a:cs typeface="Arial" panose="020B0604020202020204" pitchFamily="34" charset="0"/>
              </a:defRPr>
            </a:lvl1pPr>
          </a:lstStyle>
          <a:p>
            <a:pPr lvl="0"/>
            <a:r>
              <a:rPr lang="en-US" dirty="0"/>
              <a:t>Ad </a:t>
            </a:r>
            <a:r>
              <a:rPr lang="en-US" dirty="0" err="1"/>
              <a:t>ordinem</a:t>
            </a:r>
            <a:r>
              <a:rPr lang="en-US" dirty="0"/>
              <a:t> </a:t>
            </a:r>
            <a:r>
              <a:rPr lang="en-US" dirty="0" err="1"/>
              <a:t>dcfensio</a:t>
            </a:r>
            <a:r>
              <a:rPr lang="en-US" dirty="0"/>
              <a:t> in </a:t>
            </a:r>
            <a:r>
              <a:rPr lang="en-US" dirty="0" err="1"/>
              <a:t>regiae</a:t>
            </a:r>
            <a:r>
              <a:rPr lang="en-US" dirty="0"/>
              <a:t> v Minimum in dui </a:t>
            </a:r>
            <a:r>
              <a:rPr lang="en-US" dirty="0" err="1"/>
              <a:t>aligua</a:t>
            </a:r>
            <a:r>
              <a:rPr lang="en-US" dirty="0"/>
              <a:t> sed </a:t>
            </a:r>
            <a:r>
              <a:rPr lang="en-US" dirty="0" err="1"/>
              <a:t>humani</a:t>
            </a:r>
            <a:r>
              <a:rPr lang="en-US" dirty="0"/>
              <a:t> cum </a:t>
            </a:r>
            <a:r>
              <a:rPr lang="en-US" dirty="0" err="1"/>
              <a:t>te</a:t>
            </a:r>
            <a:r>
              <a:rPr lang="en-US" dirty="0"/>
              <a:t> </a:t>
            </a:r>
            <a:r>
              <a:rPr lang="en-US" dirty="0" err="1"/>
              <a:t>Vivamus’o</a:t>
            </a:r>
            <a:r>
              <a:rPr lang="en-US" dirty="0"/>
              <a:t> ante </a:t>
            </a:r>
            <a:r>
              <a:rPr lang="en-US" dirty="0" err="1"/>
              <a:t>conclusum</a:t>
            </a:r>
            <a:r>
              <a:rPr lang="en-US" dirty="0"/>
              <a:t> quo memento </a:t>
            </a:r>
            <a:r>
              <a:rPr lang="en-US" dirty="0" err="1"/>
              <a:t>arduas</a:t>
            </a:r>
            <a:r>
              <a:rPr lang="en-US" dirty="0"/>
              <a:t>, </a:t>
            </a:r>
            <a:r>
              <a:rPr lang="en-US" dirty="0" err="1"/>
              <a:t>eu</a:t>
            </a:r>
            <a:r>
              <a:rPr lang="en-US" dirty="0"/>
              <a:t> </a:t>
            </a:r>
            <a:r>
              <a:rPr lang="en-US" dirty="0" err="1"/>
              <a:t>ille</a:t>
            </a:r>
            <a:r>
              <a:rPr lang="en-US" dirty="0"/>
              <a:t> </a:t>
            </a:r>
            <a:r>
              <a:rPr lang="en-US" dirty="0" err="1"/>
              <a:t>nibh</a:t>
            </a:r>
            <a:r>
              <a:rPr lang="en-US" dirty="0"/>
              <a:t> </a:t>
            </a:r>
            <a:r>
              <a:rPr lang="en-US" dirty="0" err="1"/>
              <a:t>semente</a:t>
            </a:r>
            <a:r>
              <a:rPr lang="en-US" dirty="0"/>
              <a:t> </a:t>
            </a:r>
            <a:r>
              <a:rPr lang="en-US" dirty="0" err="1"/>
              <a:t>fy</a:t>
            </a:r>
            <a:r>
              <a:rPr lang="en-US" dirty="0"/>
              <a:t> </a:t>
            </a:r>
            <a:r>
              <a:rPr lang="en-US" dirty="0" err="1"/>
              <a:t>virtus</a:t>
            </a:r>
            <a:r>
              <a:rPr lang="en-US" dirty="0"/>
              <a:t>.</a:t>
            </a:r>
          </a:p>
        </p:txBody>
      </p:sp>
    </p:spTree>
    <p:extLst>
      <p:ext uri="{BB962C8B-B14F-4D97-AF65-F5344CB8AC3E}">
        <p14:creationId xmlns:p14="http://schemas.microsoft.com/office/powerpoint/2010/main" val="4114724907"/>
      </p:ext>
    </p:extLst>
  </p:cSld>
  <p:clrMapOvr>
    <a:masterClrMapping/>
  </p:clrMapOvr>
  <p:extLst>
    <p:ext uri="{DCECCB84-F9BA-43D5-87BE-67443E8EF086}">
      <p15:sldGuideLst xmlns:p15="http://schemas.microsoft.com/office/powerpoint/2012/main">
        <p15:guide id="1" pos="3840">
          <p15:clr>
            <a:srgbClr val="FBAE40"/>
          </p15:clr>
        </p15:guide>
        <p15:guide id="2" pos="3940">
          <p15:clr>
            <a:srgbClr val="FBAE40"/>
          </p15:clr>
        </p15:guide>
      </p15:sldGuideLst>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1_Text - Pearl">
    <p:bg>
      <p:bgPr>
        <a:solidFill>
          <a:schemeClr val="lt1"/>
        </a:solidFill>
        <a:effectLst/>
      </p:bgPr>
    </p:bg>
    <p:spTree>
      <p:nvGrpSpPr>
        <p:cNvPr id="1" name=""/>
        <p:cNvGrpSpPr/>
        <p:nvPr/>
      </p:nvGrpSpPr>
      <p:grpSpPr>
        <a:xfrm>
          <a:off x="0" y="0"/>
          <a:ext cx="0" cy="0"/>
          <a:chOff x="0" y="0"/>
          <a:chExt cx="0" cy="0"/>
        </a:xfrm>
      </p:grpSpPr>
      <p:pic>
        <p:nvPicPr>
          <p:cNvPr id="11" name="Graphic 10">
            <a:extLst>
              <a:ext uri="{FF2B5EF4-FFF2-40B4-BE49-F238E27FC236}">
                <a16:creationId xmlns:a16="http://schemas.microsoft.com/office/drawing/2014/main" id="{36D38474-20A0-6F1F-E94E-52539E2B6620}"/>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730" r="-36" b="3333"/>
          <a:stretch/>
        </p:blipFill>
        <p:spPr>
          <a:xfrm>
            <a:off x="1728000" y="553934"/>
            <a:ext cx="5722627" cy="73079"/>
          </a:xfrm>
          <a:prstGeom prst="rect">
            <a:avLst/>
          </a:prstGeom>
        </p:spPr>
      </p:pic>
      <p:pic>
        <p:nvPicPr>
          <p:cNvPr id="10" name="Graphic 9">
            <a:extLst>
              <a:ext uri="{FF2B5EF4-FFF2-40B4-BE49-F238E27FC236}">
                <a16:creationId xmlns:a16="http://schemas.microsoft.com/office/drawing/2014/main" id="{B7C30A04-AA9E-20B8-288C-4CEF53F35022}"/>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730" r="-36" b="3333"/>
          <a:stretch/>
        </p:blipFill>
        <p:spPr>
          <a:xfrm>
            <a:off x="1728000" y="1669996"/>
            <a:ext cx="5722627" cy="73079"/>
          </a:xfrm>
          <a:prstGeom prst="rect">
            <a:avLst/>
          </a:prstGeom>
        </p:spPr>
      </p:pic>
    </p:spTree>
    <p:extLst>
      <p:ext uri="{BB962C8B-B14F-4D97-AF65-F5344CB8AC3E}">
        <p14:creationId xmlns:p14="http://schemas.microsoft.com/office/powerpoint/2010/main" val="2630700307"/>
      </p:ext>
    </p:extLst>
  </p:cSld>
  <p:clrMapOvr>
    <a:masterClrMapping/>
  </p:clrMapOvr>
  <p:extLst>
    <p:ext uri="{DCECCB84-F9BA-43D5-87BE-67443E8EF086}">
      <p15:sldGuideLst xmlns:p15="http://schemas.microsoft.com/office/powerpoint/2012/main">
        <p15:guide id="1" pos="3840">
          <p15:clr>
            <a:srgbClr val="FBAE40"/>
          </p15:clr>
        </p15:guide>
        <p15:guide id="2" pos="3940">
          <p15:clr>
            <a:srgbClr val="FBAE40"/>
          </p15:clr>
        </p15:guide>
      </p15:sldGuideLst>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Text - Pearl">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98FC036E-B637-E0A2-7D91-C75A12DE48BC}"/>
              </a:ext>
            </a:extLst>
          </p:cNvPr>
          <p:cNvSpPr/>
          <p:nvPr userDrawn="1"/>
        </p:nvSpPr>
        <p:spPr>
          <a:xfrm>
            <a:off x="997526" y="-1"/>
            <a:ext cx="11194473" cy="6858001"/>
          </a:xfrm>
          <a:prstGeom prst="rect">
            <a:avLst/>
          </a:prstGeom>
          <a:ln>
            <a:noFill/>
          </a:ln>
        </p:spPr>
        <p:style>
          <a:lnRef idx="2">
            <a:schemeClr val="accent1">
              <a:shade val="50000"/>
            </a:schemeClr>
          </a:lnRef>
          <a:fillRef idx="1001">
            <a:schemeClr val="lt1"/>
          </a:fillRef>
          <a:effectRef idx="0">
            <a:schemeClr val="accent1"/>
          </a:effectRef>
          <a:fontRef idx="minor">
            <a:schemeClr val="lt1"/>
          </a:fontRef>
        </p:style>
        <p:txBody>
          <a:bodyPr rtlCol="0" anchor="ctr"/>
          <a:lstStyle/>
          <a:p>
            <a:pPr algn="ctr"/>
            <a:endParaRPr lang="en-US" b="0" cap="none" spc="0">
              <a:ln>
                <a:noFill/>
              </a:ln>
              <a:solidFill>
                <a:schemeClr val="tx1"/>
              </a:solidFill>
              <a:effectLst/>
            </a:endParaRPr>
          </a:p>
        </p:txBody>
      </p:sp>
      <p:sp>
        <p:nvSpPr>
          <p:cNvPr id="12" name="Title 1">
            <a:extLst>
              <a:ext uri="{FF2B5EF4-FFF2-40B4-BE49-F238E27FC236}">
                <a16:creationId xmlns:a16="http://schemas.microsoft.com/office/drawing/2014/main" id="{CB0DB3C4-A4D1-4B0C-8D10-27F4CBCAC126}"/>
              </a:ext>
            </a:extLst>
          </p:cNvPr>
          <p:cNvSpPr>
            <a:spLocks noGrp="1"/>
          </p:cNvSpPr>
          <p:nvPr>
            <p:ph type="title" hasCustomPrompt="1"/>
          </p:nvPr>
        </p:nvSpPr>
        <p:spPr>
          <a:xfrm>
            <a:off x="1728000" y="629537"/>
            <a:ext cx="4386119" cy="1040459"/>
          </a:xfrm>
          <a:noFill/>
          <a:ln w="60325">
            <a:noFill/>
          </a:ln>
        </p:spPr>
        <p:txBody>
          <a:bodyPr lIns="36000" tIns="108000" rIns="36000" bIns="108000">
            <a:noAutofit/>
          </a:bodyPr>
          <a:lstStyle>
            <a:lvl1pPr>
              <a:lnSpc>
                <a:spcPts val="3900"/>
              </a:lnSpc>
              <a:defRPr sz="4400">
                <a:ln>
                  <a:noFill/>
                </a:ln>
                <a:solidFill>
                  <a:schemeClr val="tx1"/>
                </a:solidFill>
              </a:defRPr>
            </a:lvl1pPr>
          </a:lstStyle>
          <a:p>
            <a:r>
              <a:rPr lang="en-GB" dirty="0"/>
              <a:t>USE THIS TYPE OF PAGE</a:t>
            </a:r>
            <a:br>
              <a:rPr lang="en-GB" dirty="0"/>
            </a:br>
            <a:r>
              <a:rPr lang="en-GB" dirty="0"/>
              <a:t>for basic format</a:t>
            </a:r>
            <a:endParaRPr lang="en-US" dirty="0"/>
          </a:p>
        </p:txBody>
      </p:sp>
      <p:sp>
        <p:nvSpPr>
          <p:cNvPr id="17" name="Text Placeholder 7">
            <a:extLst>
              <a:ext uri="{FF2B5EF4-FFF2-40B4-BE49-F238E27FC236}">
                <a16:creationId xmlns:a16="http://schemas.microsoft.com/office/drawing/2014/main" id="{7F8567C1-5930-4A17-42BC-FB5625159881}"/>
              </a:ext>
            </a:extLst>
          </p:cNvPr>
          <p:cNvSpPr>
            <a:spLocks noGrp="1"/>
          </p:cNvSpPr>
          <p:nvPr>
            <p:ph type="body" sz="quarter" idx="11" hasCustomPrompt="1"/>
          </p:nvPr>
        </p:nvSpPr>
        <p:spPr>
          <a:xfrm>
            <a:off x="1728000" y="2578457"/>
            <a:ext cx="8143615" cy="2740676"/>
          </a:xfrm>
        </p:spPr>
        <p:txBody>
          <a:bodyPr wrap="square" lIns="36000" tIns="0" rIns="108000" bIns="36000" numCol="2" spcCol="396000">
            <a:noAutofit/>
          </a:bodyPr>
          <a:lstStyle>
            <a:lvl1pPr marL="0" indent="0">
              <a:lnSpc>
                <a:spcPts val="2000"/>
              </a:lnSpc>
              <a:spcAft>
                <a:spcPts val="800"/>
              </a:spcAft>
              <a:buNone/>
              <a:defRPr sz="1800" b="0" i="0">
                <a:solidFill>
                  <a:schemeClr val="tx1"/>
                </a:solidFill>
                <a:latin typeface="Univers LT Pro 45 Light" panose="020B0403020202020204" pitchFamily="34" charset="77"/>
                <a:cs typeface="Arial" panose="020B0604020202020204" pitchFamily="34" charset="0"/>
              </a:defRPr>
            </a:lvl1pPr>
          </a:lstStyle>
          <a:p>
            <a:pPr lvl="0"/>
            <a:r>
              <a:rPr lang="en-US" dirty="0"/>
              <a:t>Ur </a:t>
            </a:r>
            <a:r>
              <a:rPr lang="en-US" dirty="0" err="1"/>
              <a:t>aut</a:t>
            </a:r>
            <a:r>
              <a:rPr lang="en-US" dirty="0"/>
              <a:t> </a:t>
            </a:r>
            <a:r>
              <a:rPr lang="en-US" dirty="0" err="1"/>
              <a:t>excerunt</a:t>
            </a:r>
            <a:r>
              <a:rPr lang="en-US" dirty="0"/>
              <a:t> </a:t>
            </a:r>
            <a:r>
              <a:rPr lang="en-US" dirty="0" err="1"/>
              <a:t>laborum</a:t>
            </a:r>
            <a:r>
              <a:rPr lang="en-US" dirty="0"/>
              <a:t> </a:t>
            </a:r>
            <a:r>
              <a:rPr lang="en-US" dirty="0" err="1"/>
              <a:t>natat</a:t>
            </a:r>
            <a:r>
              <a:rPr lang="en-US" dirty="0"/>
              <a:t> </a:t>
            </a:r>
            <a:r>
              <a:rPr lang="en-US" dirty="0" err="1"/>
              <a:t>quis</a:t>
            </a:r>
            <a:r>
              <a:rPr lang="en-US" dirty="0"/>
              <a:t> </a:t>
            </a:r>
            <a:r>
              <a:rPr lang="en-US" dirty="0" err="1"/>
              <a:t>nam</a:t>
            </a:r>
            <a:r>
              <a:rPr lang="en-US" dirty="0"/>
              <a:t> </a:t>
            </a:r>
            <a:r>
              <a:rPr lang="en-US" dirty="0" err="1"/>
              <a:t>aut</a:t>
            </a:r>
            <a:r>
              <a:rPr lang="en-US" dirty="0"/>
              <a:t> </a:t>
            </a:r>
            <a:r>
              <a:rPr lang="en-US" dirty="0" err="1"/>
              <a:t>asitiis</a:t>
            </a:r>
            <a:r>
              <a:rPr lang="en-US" dirty="0"/>
              <a:t> </a:t>
            </a:r>
            <a:r>
              <a:rPr lang="en-US" dirty="0" err="1"/>
              <a:t>quiduci</a:t>
            </a:r>
            <a:r>
              <a:rPr lang="en-US" dirty="0"/>
              <a:t> </a:t>
            </a:r>
            <a:r>
              <a:rPr lang="en-US" dirty="0" err="1"/>
              <a:t>audiscit</a:t>
            </a:r>
            <a:r>
              <a:rPr lang="en-US" dirty="0"/>
              <a:t> </a:t>
            </a:r>
            <a:r>
              <a:rPr lang="en-US" dirty="0" err="1"/>
              <a:t>untione</a:t>
            </a:r>
            <a:r>
              <a:rPr lang="en-US" dirty="0"/>
              <a:t> </a:t>
            </a:r>
            <a:r>
              <a:rPr lang="en-US" dirty="0" err="1"/>
              <a:t>voloritas</a:t>
            </a:r>
            <a:r>
              <a:rPr lang="en-US" dirty="0"/>
              <a:t> </a:t>
            </a:r>
            <a:r>
              <a:rPr lang="en-US" dirty="0" err="1"/>
              <a:t>parum</a:t>
            </a:r>
            <a:r>
              <a:rPr lang="en-US" dirty="0"/>
              <a:t> sim et vel </a:t>
            </a:r>
            <a:r>
              <a:rPr lang="en-US" dirty="0" err="1"/>
              <a:t>ium</a:t>
            </a:r>
            <a:r>
              <a:rPr lang="en-US" dirty="0"/>
              <a:t>, </a:t>
            </a:r>
            <a:r>
              <a:rPr lang="en-US" dirty="0" err="1"/>
              <a:t>acerum</a:t>
            </a:r>
            <a:r>
              <a:rPr lang="en-US" dirty="0"/>
              <a:t> </a:t>
            </a:r>
            <a:r>
              <a:rPr lang="en-US" dirty="0" err="1"/>
              <a:t>eos</a:t>
            </a:r>
            <a:r>
              <a:rPr lang="en-US" dirty="0"/>
              <a:t> ma </a:t>
            </a:r>
            <a:r>
              <a:rPr lang="en-US" dirty="0" err="1"/>
              <a:t>porporeius</a:t>
            </a:r>
            <a:r>
              <a:rPr lang="en-US" dirty="0"/>
              <a:t> </a:t>
            </a:r>
            <a:r>
              <a:rPr lang="en-US" dirty="0" err="1"/>
              <a:t>autet</a:t>
            </a:r>
            <a:r>
              <a:rPr lang="en-US" dirty="0"/>
              <a:t> lam quo </a:t>
            </a:r>
            <a:r>
              <a:rPr lang="en-US" dirty="0" err="1"/>
              <a:t>mos</a:t>
            </a:r>
            <a:r>
              <a:rPr lang="en-US" dirty="0"/>
              <a:t> </a:t>
            </a:r>
            <a:r>
              <a:rPr lang="en-US" dirty="0" err="1"/>
              <a:t>utemperci</a:t>
            </a:r>
            <a:r>
              <a:rPr lang="en-US" dirty="0"/>
              <a:t> </a:t>
            </a:r>
            <a:r>
              <a:rPr lang="en-US" dirty="0" err="1"/>
              <a:t>omnis</a:t>
            </a:r>
            <a:r>
              <a:rPr lang="en-US" dirty="0"/>
              <a:t> </a:t>
            </a:r>
            <a:r>
              <a:rPr lang="en-US" dirty="0" err="1"/>
              <a:t>ut</a:t>
            </a:r>
            <a:r>
              <a:rPr lang="en-US" dirty="0"/>
              <a:t> a </a:t>
            </a:r>
            <a:r>
              <a:rPr lang="en-US" dirty="0" err="1"/>
              <a:t>aut</a:t>
            </a:r>
            <a:r>
              <a:rPr lang="en-US" dirty="0"/>
              <a:t>.</a:t>
            </a:r>
          </a:p>
          <a:p>
            <a:pPr lvl="0"/>
            <a:r>
              <a:rPr lang="en-US" dirty="0" err="1"/>
              <a:t>Debitint</a:t>
            </a:r>
            <a:r>
              <a:rPr lang="en-US" dirty="0"/>
              <a:t> </a:t>
            </a:r>
            <a:r>
              <a:rPr lang="en-US" dirty="0" err="1"/>
              <a:t>quuntiur</a:t>
            </a:r>
            <a:r>
              <a:rPr lang="en-US" dirty="0"/>
              <a:t> </a:t>
            </a:r>
            <a:r>
              <a:rPr lang="en-US" dirty="0" err="1"/>
              <a:t>similiquis</a:t>
            </a:r>
            <a:r>
              <a:rPr lang="en-US" dirty="0"/>
              <a:t> </a:t>
            </a:r>
            <a:r>
              <a:rPr lang="en-US" dirty="0" err="1"/>
              <a:t>doluptatis</a:t>
            </a:r>
            <a:r>
              <a:rPr lang="en-US" dirty="0"/>
              <a:t> </a:t>
            </a:r>
            <a:r>
              <a:rPr lang="en-US" dirty="0" err="1"/>
              <a:t>illuptatiur</a:t>
            </a:r>
            <a:r>
              <a:rPr lang="en-US" dirty="0"/>
              <a:t>? </a:t>
            </a:r>
            <a:r>
              <a:rPr lang="en-US" dirty="0" err="1"/>
              <a:t>Quia</a:t>
            </a:r>
            <a:r>
              <a:rPr lang="en-US" dirty="0"/>
              <a:t> </a:t>
            </a:r>
            <a:r>
              <a:rPr lang="en-US" dirty="0" err="1"/>
              <a:t>nestio</a:t>
            </a:r>
            <a:r>
              <a:rPr lang="en-US" dirty="0"/>
              <a:t> debit </a:t>
            </a:r>
            <a:r>
              <a:rPr lang="en-US" dirty="0" err="1"/>
              <a:t>aliam</a:t>
            </a:r>
            <a:r>
              <a:rPr lang="en-US" dirty="0"/>
              <a:t> </a:t>
            </a:r>
            <a:r>
              <a:rPr lang="en-US" dirty="0" err="1"/>
              <a:t>faciat</a:t>
            </a:r>
            <a:r>
              <a:rPr lang="en-US" dirty="0"/>
              <a:t> dem </a:t>
            </a:r>
            <a:r>
              <a:rPr lang="en-US" dirty="0" err="1"/>
              <a:t>lacersperum</a:t>
            </a:r>
            <a:r>
              <a:rPr lang="en-US" dirty="0"/>
              <a:t> </a:t>
            </a:r>
            <a:r>
              <a:rPr lang="en-US" dirty="0" err="1"/>
              <a:t>apel</a:t>
            </a:r>
            <a:r>
              <a:rPr lang="en-US" dirty="0"/>
              <a:t> </a:t>
            </a:r>
            <a:r>
              <a:rPr lang="en-US" dirty="0" err="1"/>
              <a:t>exped</a:t>
            </a:r>
            <a:r>
              <a:rPr lang="en-US" dirty="0"/>
              <a:t> </a:t>
            </a:r>
            <a:r>
              <a:rPr lang="en-US" dirty="0" err="1"/>
              <a:t>eicaect</a:t>
            </a:r>
            <a:r>
              <a:rPr lang="en-US" dirty="0"/>
              <a:t> </a:t>
            </a:r>
            <a:r>
              <a:rPr lang="en-US" dirty="0" err="1"/>
              <a:t>asperae</a:t>
            </a:r>
            <a:r>
              <a:rPr lang="en-US" dirty="0"/>
              <a:t> </a:t>
            </a:r>
            <a:r>
              <a:rPr lang="en-US" dirty="0" err="1"/>
              <a:t>officimperum</a:t>
            </a:r>
            <a:r>
              <a:rPr lang="en-US" dirty="0"/>
              <a:t> sunt. </a:t>
            </a:r>
          </a:p>
          <a:p>
            <a:pPr lvl="0"/>
            <a:endParaRPr lang="en-US" dirty="0"/>
          </a:p>
          <a:p>
            <a:pPr lvl="0"/>
            <a:r>
              <a:rPr lang="en-US" dirty="0"/>
              <a:t>Ur </a:t>
            </a:r>
            <a:r>
              <a:rPr lang="en-US" dirty="0" err="1"/>
              <a:t>aut</a:t>
            </a:r>
            <a:r>
              <a:rPr lang="en-US" dirty="0"/>
              <a:t> </a:t>
            </a:r>
            <a:r>
              <a:rPr lang="en-US" dirty="0" err="1"/>
              <a:t>excerunt</a:t>
            </a:r>
            <a:r>
              <a:rPr lang="en-US" dirty="0"/>
              <a:t> </a:t>
            </a:r>
            <a:r>
              <a:rPr lang="en-US" dirty="0" err="1"/>
              <a:t>laborum</a:t>
            </a:r>
            <a:r>
              <a:rPr lang="en-US" dirty="0"/>
              <a:t> </a:t>
            </a:r>
            <a:r>
              <a:rPr lang="en-US" dirty="0" err="1"/>
              <a:t>natat</a:t>
            </a:r>
            <a:r>
              <a:rPr lang="en-US" dirty="0"/>
              <a:t> </a:t>
            </a:r>
            <a:r>
              <a:rPr lang="en-US" dirty="0" err="1"/>
              <a:t>quis</a:t>
            </a:r>
            <a:r>
              <a:rPr lang="en-US" dirty="0"/>
              <a:t> </a:t>
            </a:r>
            <a:r>
              <a:rPr lang="en-US" dirty="0" err="1"/>
              <a:t>nam</a:t>
            </a:r>
            <a:r>
              <a:rPr lang="en-US" dirty="0"/>
              <a:t> </a:t>
            </a:r>
            <a:r>
              <a:rPr lang="en-US" dirty="0" err="1"/>
              <a:t>aut</a:t>
            </a:r>
            <a:r>
              <a:rPr lang="en-US" dirty="0"/>
              <a:t> </a:t>
            </a:r>
            <a:r>
              <a:rPr lang="en-US" dirty="0" err="1"/>
              <a:t>asitiis</a:t>
            </a:r>
            <a:r>
              <a:rPr lang="en-US" dirty="0"/>
              <a:t> </a:t>
            </a:r>
            <a:r>
              <a:rPr lang="en-US" dirty="0" err="1"/>
              <a:t>quiduci</a:t>
            </a:r>
            <a:r>
              <a:rPr lang="en-US" dirty="0"/>
              <a:t> </a:t>
            </a:r>
            <a:r>
              <a:rPr lang="en-US" dirty="0" err="1"/>
              <a:t>audiscit</a:t>
            </a:r>
            <a:r>
              <a:rPr lang="en-US" dirty="0"/>
              <a:t> </a:t>
            </a:r>
            <a:r>
              <a:rPr lang="en-US" dirty="0" err="1"/>
              <a:t>untione</a:t>
            </a:r>
            <a:r>
              <a:rPr lang="en-US" dirty="0"/>
              <a:t> </a:t>
            </a:r>
            <a:r>
              <a:rPr lang="en-US" dirty="0" err="1"/>
              <a:t>voloritas</a:t>
            </a:r>
            <a:r>
              <a:rPr lang="en-US" dirty="0"/>
              <a:t> </a:t>
            </a:r>
            <a:r>
              <a:rPr lang="en-US" dirty="0" err="1"/>
              <a:t>parum</a:t>
            </a:r>
            <a:r>
              <a:rPr lang="en-US" dirty="0"/>
              <a:t> sim et vel </a:t>
            </a:r>
            <a:r>
              <a:rPr lang="en-US" dirty="0" err="1"/>
              <a:t>ium</a:t>
            </a:r>
            <a:r>
              <a:rPr lang="en-US" dirty="0"/>
              <a:t>, </a:t>
            </a:r>
            <a:r>
              <a:rPr lang="en-US" dirty="0" err="1"/>
              <a:t>acerum</a:t>
            </a:r>
            <a:r>
              <a:rPr lang="en-US" dirty="0"/>
              <a:t> </a:t>
            </a:r>
            <a:r>
              <a:rPr lang="en-US" dirty="0" err="1"/>
              <a:t>eos</a:t>
            </a:r>
            <a:r>
              <a:rPr lang="en-US" dirty="0"/>
              <a:t> ma </a:t>
            </a:r>
            <a:r>
              <a:rPr lang="en-US" dirty="0" err="1"/>
              <a:t>porporeius</a:t>
            </a:r>
            <a:r>
              <a:rPr lang="en-US" dirty="0"/>
              <a:t> </a:t>
            </a:r>
            <a:r>
              <a:rPr lang="en-US" dirty="0" err="1"/>
              <a:t>autet</a:t>
            </a:r>
            <a:r>
              <a:rPr lang="en-US" dirty="0"/>
              <a:t> lam quo </a:t>
            </a:r>
            <a:r>
              <a:rPr lang="en-US" dirty="0" err="1"/>
              <a:t>mos</a:t>
            </a:r>
            <a:r>
              <a:rPr lang="en-US" dirty="0"/>
              <a:t> </a:t>
            </a:r>
            <a:r>
              <a:rPr lang="en-US" dirty="0" err="1"/>
              <a:t>utemperci</a:t>
            </a:r>
            <a:r>
              <a:rPr lang="en-US" dirty="0"/>
              <a:t> </a:t>
            </a:r>
            <a:r>
              <a:rPr lang="en-US" dirty="0" err="1"/>
              <a:t>omnis</a:t>
            </a:r>
            <a:r>
              <a:rPr lang="en-US" dirty="0"/>
              <a:t> </a:t>
            </a:r>
            <a:r>
              <a:rPr lang="en-US" dirty="0" err="1"/>
              <a:t>ut</a:t>
            </a:r>
            <a:r>
              <a:rPr lang="en-US" dirty="0"/>
              <a:t> a </a:t>
            </a:r>
            <a:r>
              <a:rPr lang="en-US" dirty="0" err="1"/>
              <a:t>aut</a:t>
            </a:r>
            <a:r>
              <a:rPr lang="en-US" dirty="0"/>
              <a:t>.</a:t>
            </a:r>
          </a:p>
          <a:p>
            <a:pPr lvl="0"/>
            <a:r>
              <a:rPr lang="en-US" dirty="0" err="1"/>
              <a:t>Debitint</a:t>
            </a:r>
            <a:r>
              <a:rPr lang="en-US" dirty="0"/>
              <a:t> </a:t>
            </a:r>
            <a:r>
              <a:rPr lang="en-US" dirty="0" err="1"/>
              <a:t>quuntiur</a:t>
            </a:r>
            <a:r>
              <a:rPr lang="en-US" dirty="0"/>
              <a:t> </a:t>
            </a:r>
            <a:r>
              <a:rPr lang="en-US" dirty="0" err="1"/>
              <a:t>similiquis</a:t>
            </a:r>
            <a:r>
              <a:rPr lang="en-US" dirty="0"/>
              <a:t> </a:t>
            </a:r>
            <a:r>
              <a:rPr lang="en-US" dirty="0" err="1"/>
              <a:t>doluptatis</a:t>
            </a:r>
            <a:r>
              <a:rPr lang="en-US" dirty="0"/>
              <a:t> </a:t>
            </a:r>
            <a:r>
              <a:rPr lang="en-US" dirty="0" err="1"/>
              <a:t>illuptatiur</a:t>
            </a:r>
            <a:r>
              <a:rPr lang="en-US" dirty="0"/>
              <a:t>? </a:t>
            </a:r>
            <a:r>
              <a:rPr lang="en-US" dirty="0" err="1"/>
              <a:t>Quia</a:t>
            </a:r>
            <a:r>
              <a:rPr lang="en-US" dirty="0"/>
              <a:t> </a:t>
            </a:r>
            <a:r>
              <a:rPr lang="en-US" dirty="0" err="1"/>
              <a:t>nestio</a:t>
            </a:r>
            <a:r>
              <a:rPr lang="en-US" dirty="0"/>
              <a:t> debit </a:t>
            </a:r>
            <a:r>
              <a:rPr lang="en-US" dirty="0" err="1"/>
              <a:t>aliam</a:t>
            </a:r>
            <a:r>
              <a:rPr lang="en-US" dirty="0"/>
              <a:t> </a:t>
            </a:r>
            <a:r>
              <a:rPr lang="en-US" dirty="0" err="1"/>
              <a:t>faciat</a:t>
            </a:r>
            <a:r>
              <a:rPr lang="en-US" dirty="0"/>
              <a:t> dem </a:t>
            </a:r>
            <a:r>
              <a:rPr lang="en-US" dirty="0" err="1"/>
              <a:t>lacersperum</a:t>
            </a:r>
            <a:r>
              <a:rPr lang="en-US" dirty="0"/>
              <a:t> </a:t>
            </a:r>
            <a:r>
              <a:rPr lang="en-US" dirty="0" err="1"/>
              <a:t>apel</a:t>
            </a:r>
            <a:r>
              <a:rPr lang="en-US" dirty="0"/>
              <a:t> </a:t>
            </a:r>
            <a:r>
              <a:rPr lang="en-US" dirty="0" err="1"/>
              <a:t>exped</a:t>
            </a:r>
            <a:r>
              <a:rPr lang="en-US" dirty="0"/>
              <a:t> </a:t>
            </a:r>
            <a:r>
              <a:rPr lang="en-US" dirty="0" err="1"/>
              <a:t>eicaect</a:t>
            </a:r>
            <a:r>
              <a:rPr lang="en-US" dirty="0"/>
              <a:t> </a:t>
            </a:r>
            <a:r>
              <a:rPr lang="en-US" dirty="0" err="1"/>
              <a:t>asperae</a:t>
            </a:r>
            <a:r>
              <a:rPr lang="en-US" dirty="0"/>
              <a:t> </a:t>
            </a:r>
            <a:r>
              <a:rPr lang="en-US" dirty="0" err="1"/>
              <a:t>officimperum</a:t>
            </a:r>
            <a:r>
              <a:rPr lang="en-US" dirty="0"/>
              <a:t> sunt.</a:t>
            </a:r>
          </a:p>
          <a:p>
            <a:pPr lvl="0"/>
            <a:endParaRPr lang="en-US" dirty="0"/>
          </a:p>
        </p:txBody>
      </p:sp>
      <p:pic>
        <p:nvPicPr>
          <p:cNvPr id="14" name="Graphic 13">
            <a:extLst>
              <a:ext uri="{FF2B5EF4-FFF2-40B4-BE49-F238E27FC236}">
                <a16:creationId xmlns:a16="http://schemas.microsoft.com/office/drawing/2014/main" id="{DA7F623C-A8D9-C617-D1F5-E0FD9101D9A8}"/>
              </a:ext>
            </a:extLst>
          </p:cNvPr>
          <p:cNvPicPr>
            <a:picLocks noChangeAspect="1"/>
          </p:cNvPicPr>
          <p:nvPr userDrawn="1"/>
        </p:nvPicPr>
        <p:blipFill>
          <a:blip r:embed="rId3">
            <a:extLst>
              <a:ext uri="{96DAC541-7B7A-43D3-8B79-37D633B846F1}">
                <asvg:svgBlip xmlns:asvg="http://schemas.microsoft.com/office/drawing/2016/SVG/main" r:embed="rId4"/>
              </a:ext>
            </a:extLst>
          </a:blip>
          <a:srcRect/>
          <a:stretch/>
        </p:blipFill>
        <p:spPr>
          <a:xfrm>
            <a:off x="9991112" y="5908675"/>
            <a:ext cx="1985889" cy="733424"/>
          </a:xfrm>
          <a:prstGeom prst="rect">
            <a:avLst/>
          </a:prstGeom>
        </p:spPr>
      </p:pic>
    </p:spTree>
    <p:extLst>
      <p:ext uri="{BB962C8B-B14F-4D97-AF65-F5344CB8AC3E}">
        <p14:creationId xmlns:p14="http://schemas.microsoft.com/office/powerpoint/2010/main" val="4047392885"/>
      </p:ext>
    </p:extLst>
  </p:cSld>
  <p:clrMapOvr>
    <a:masterClrMapping/>
  </p:clrMapOvr>
  <p:extLst>
    <p:ext uri="{DCECCB84-F9BA-43D5-87BE-67443E8EF086}">
      <p15:sldGuideLst xmlns:p15="http://schemas.microsoft.com/office/powerpoint/2012/main">
        <p15:guide id="1" pos="3840">
          <p15:clr>
            <a:srgbClr val="FBAE40"/>
          </p15:clr>
        </p15:guide>
        <p15:guide id="2" pos="3940">
          <p15:clr>
            <a:srgbClr val="FBAE40"/>
          </p15:clr>
        </p15:guide>
      </p15:sldGuideLst>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Bullet Points - Pearl">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98FC036E-B637-E0A2-7D91-C75A12DE48BC}"/>
              </a:ext>
            </a:extLst>
          </p:cNvPr>
          <p:cNvSpPr/>
          <p:nvPr userDrawn="1"/>
        </p:nvSpPr>
        <p:spPr>
          <a:xfrm>
            <a:off x="997526" y="-1"/>
            <a:ext cx="11194473" cy="6858001"/>
          </a:xfrm>
          <a:prstGeom prst="rect">
            <a:avLst/>
          </a:prstGeom>
          <a:ln>
            <a:noFill/>
          </a:ln>
        </p:spPr>
        <p:style>
          <a:lnRef idx="2">
            <a:schemeClr val="accent1">
              <a:shade val="50000"/>
            </a:schemeClr>
          </a:lnRef>
          <a:fillRef idx="1001">
            <a:schemeClr val="lt1"/>
          </a:fillRef>
          <a:effectRef idx="0">
            <a:schemeClr val="accent1"/>
          </a:effectRef>
          <a:fontRef idx="minor">
            <a:schemeClr val="lt1"/>
          </a:fontRef>
        </p:style>
        <p:txBody>
          <a:bodyPr rtlCol="0" anchor="ctr"/>
          <a:lstStyle/>
          <a:p>
            <a:pPr algn="ctr"/>
            <a:endParaRPr lang="en-US" b="0" cap="none" spc="0">
              <a:ln>
                <a:noFill/>
              </a:ln>
              <a:solidFill>
                <a:schemeClr val="tx1"/>
              </a:solidFill>
              <a:effectLst/>
            </a:endParaRPr>
          </a:p>
        </p:txBody>
      </p:sp>
      <p:sp>
        <p:nvSpPr>
          <p:cNvPr id="12" name="Title 1">
            <a:extLst>
              <a:ext uri="{FF2B5EF4-FFF2-40B4-BE49-F238E27FC236}">
                <a16:creationId xmlns:a16="http://schemas.microsoft.com/office/drawing/2014/main" id="{CB0DB3C4-A4D1-4B0C-8D10-27F4CBCAC126}"/>
              </a:ext>
            </a:extLst>
          </p:cNvPr>
          <p:cNvSpPr>
            <a:spLocks noGrp="1"/>
          </p:cNvSpPr>
          <p:nvPr>
            <p:ph type="title" hasCustomPrompt="1"/>
          </p:nvPr>
        </p:nvSpPr>
        <p:spPr>
          <a:xfrm>
            <a:off x="1728000" y="629537"/>
            <a:ext cx="4386119" cy="1040460"/>
          </a:xfrm>
          <a:noFill/>
          <a:ln w="60325">
            <a:noFill/>
          </a:ln>
        </p:spPr>
        <p:txBody>
          <a:bodyPr lIns="36000" tIns="108000" rIns="36000" bIns="108000">
            <a:noAutofit/>
          </a:bodyPr>
          <a:lstStyle>
            <a:lvl1pPr>
              <a:lnSpc>
                <a:spcPts val="3900"/>
              </a:lnSpc>
              <a:defRPr sz="4400">
                <a:ln>
                  <a:noFill/>
                </a:ln>
                <a:solidFill>
                  <a:schemeClr val="tx1"/>
                </a:solidFill>
              </a:defRPr>
            </a:lvl1pPr>
          </a:lstStyle>
          <a:p>
            <a:r>
              <a:rPr lang="en-GB" dirty="0"/>
              <a:t>USE THIS TYPE OF PAGE</a:t>
            </a:r>
            <a:br>
              <a:rPr lang="en-GB" dirty="0"/>
            </a:br>
            <a:r>
              <a:rPr lang="en-GB" dirty="0"/>
              <a:t>for basic format</a:t>
            </a:r>
            <a:endParaRPr lang="en-US" dirty="0"/>
          </a:p>
        </p:txBody>
      </p:sp>
      <p:sp>
        <p:nvSpPr>
          <p:cNvPr id="17" name="Text Placeholder 7">
            <a:extLst>
              <a:ext uri="{FF2B5EF4-FFF2-40B4-BE49-F238E27FC236}">
                <a16:creationId xmlns:a16="http://schemas.microsoft.com/office/drawing/2014/main" id="{7F8567C1-5930-4A17-42BC-FB5625159881}"/>
              </a:ext>
            </a:extLst>
          </p:cNvPr>
          <p:cNvSpPr>
            <a:spLocks noGrp="1"/>
          </p:cNvSpPr>
          <p:nvPr>
            <p:ph type="body" sz="quarter" idx="11" hasCustomPrompt="1"/>
          </p:nvPr>
        </p:nvSpPr>
        <p:spPr>
          <a:xfrm>
            <a:off x="1728000" y="2578457"/>
            <a:ext cx="6582446" cy="3327696"/>
          </a:xfrm>
        </p:spPr>
        <p:txBody>
          <a:bodyPr wrap="square" lIns="36000" tIns="0" rIns="108000" bIns="36000" numCol="1" spcCol="396000">
            <a:noAutofit/>
          </a:bodyPr>
          <a:lstStyle>
            <a:lvl1pPr marL="285750" indent="-285750">
              <a:lnSpc>
                <a:spcPts val="2000"/>
              </a:lnSpc>
              <a:spcAft>
                <a:spcPts val="800"/>
              </a:spcAft>
              <a:buFont typeface="Arial" panose="020B0604020202020204" pitchFamily="34" charset="0"/>
              <a:buChar char="•"/>
              <a:defRPr sz="1800" b="0" i="0">
                <a:solidFill>
                  <a:schemeClr val="tx1"/>
                </a:solidFill>
                <a:latin typeface="Univers LT Pro 45 Light" panose="020B0403020202020204" pitchFamily="34" charset="77"/>
                <a:cs typeface="Arial" panose="020B0604020202020204" pitchFamily="34" charset="0"/>
              </a:defRPr>
            </a:lvl1pPr>
          </a:lstStyle>
          <a:p>
            <a:pPr lvl="0"/>
            <a:r>
              <a:rPr lang="en-US" dirty="0"/>
              <a:t>Ur </a:t>
            </a:r>
            <a:r>
              <a:rPr lang="en-US" dirty="0" err="1"/>
              <a:t>aut</a:t>
            </a:r>
            <a:r>
              <a:rPr lang="en-US" dirty="0"/>
              <a:t> </a:t>
            </a:r>
            <a:r>
              <a:rPr lang="en-US" dirty="0" err="1"/>
              <a:t>excerunt</a:t>
            </a:r>
            <a:r>
              <a:rPr lang="en-US" dirty="0"/>
              <a:t> </a:t>
            </a:r>
            <a:r>
              <a:rPr lang="en-US" dirty="0" err="1"/>
              <a:t>laborum</a:t>
            </a:r>
            <a:r>
              <a:rPr lang="en-US" dirty="0"/>
              <a:t> </a:t>
            </a:r>
            <a:r>
              <a:rPr lang="en-US" dirty="0" err="1"/>
              <a:t>natat</a:t>
            </a:r>
            <a:r>
              <a:rPr lang="en-US" dirty="0"/>
              <a:t> </a:t>
            </a:r>
            <a:r>
              <a:rPr lang="en-US" dirty="0" err="1"/>
              <a:t>quis</a:t>
            </a:r>
            <a:r>
              <a:rPr lang="en-US" dirty="0"/>
              <a:t> </a:t>
            </a:r>
            <a:r>
              <a:rPr lang="en-US" dirty="0" err="1"/>
              <a:t>nam</a:t>
            </a:r>
            <a:r>
              <a:rPr lang="en-US" dirty="0"/>
              <a:t> </a:t>
            </a:r>
            <a:r>
              <a:rPr lang="en-US" dirty="0" err="1"/>
              <a:t>aut</a:t>
            </a:r>
            <a:r>
              <a:rPr lang="en-US" dirty="0"/>
              <a:t> </a:t>
            </a:r>
            <a:r>
              <a:rPr lang="en-US" dirty="0" err="1"/>
              <a:t>asitiis</a:t>
            </a:r>
            <a:r>
              <a:rPr lang="en-US" dirty="0"/>
              <a:t> </a:t>
            </a:r>
            <a:r>
              <a:rPr lang="en-US" dirty="0" err="1"/>
              <a:t>quiduci</a:t>
            </a:r>
            <a:r>
              <a:rPr lang="en-US" dirty="0"/>
              <a:t> </a:t>
            </a:r>
            <a:r>
              <a:rPr lang="en-US" dirty="0" err="1"/>
              <a:t>audiscit</a:t>
            </a:r>
            <a:r>
              <a:rPr lang="en-US" dirty="0"/>
              <a:t> </a:t>
            </a:r>
            <a:r>
              <a:rPr lang="en-US" dirty="0" err="1"/>
              <a:t>untione</a:t>
            </a:r>
            <a:r>
              <a:rPr lang="en-US" dirty="0"/>
              <a:t> </a:t>
            </a:r>
            <a:r>
              <a:rPr lang="en-US" dirty="0" err="1"/>
              <a:t>voloritas</a:t>
            </a:r>
            <a:r>
              <a:rPr lang="en-US" dirty="0"/>
              <a:t> </a:t>
            </a:r>
            <a:r>
              <a:rPr lang="en-US" dirty="0" err="1"/>
              <a:t>parum</a:t>
            </a:r>
            <a:r>
              <a:rPr lang="en-US" dirty="0"/>
              <a:t> sim et vel </a:t>
            </a:r>
            <a:r>
              <a:rPr lang="en-US" dirty="0" err="1"/>
              <a:t>ium</a:t>
            </a:r>
            <a:r>
              <a:rPr lang="en-US" dirty="0"/>
              <a:t>.</a:t>
            </a:r>
          </a:p>
          <a:p>
            <a:pPr lvl="0"/>
            <a:r>
              <a:rPr lang="en-US" dirty="0" err="1"/>
              <a:t>Debitint</a:t>
            </a:r>
            <a:r>
              <a:rPr lang="en-US" dirty="0"/>
              <a:t> </a:t>
            </a:r>
            <a:r>
              <a:rPr lang="en-US" dirty="0" err="1"/>
              <a:t>quuntiur</a:t>
            </a:r>
            <a:r>
              <a:rPr lang="en-US" dirty="0"/>
              <a:t> </a:t>
            </a:r>
            <a:r>
              <a:rPr lang="en-US" dirty="0" err="1"/>
              <a:t>similiquis</a:t>
            </a:r>
            <a:r>
              <a:rPr lang="en-US" dirty="0"/>
              <a:t> </a:t>
            </a:r>
            <a:r>
              <a:rPr lang="en-US" dirty="0" err="1"/>
              <a:t>doluptatis</a:t>
            </a:r>
            <a:r>
              <a:rPr lang="en-US" dirty="0"/>
              <a:t> </a:t>
            </a:r>
            <a:r>
              <a:rPr lang="en-US" dirty="0" err="1"/>
              <a:t>illuptatiur</a:t>
            </a:r>
            <a:r>
              <a:rPr lang="en-US" dirty="0"/>
              <a:t> </a:t>
            </a:r>
            <a:r>
              <a:rPr lang="en-US" dirty="0" err="1"/>
              <a:t>nestio</a:t>
            </a:r>
            <a:r>
              <a:rPr lang="en-US" dirty="0"/>
              <a:t> debit </a:t>
            </a:r>
            <a:r>
              <a:rPr lang="en-US" dirty="0" err="1"/>
              <a:t>aliam</a:t>
            </a:r>
            <a:r>
              <a:rPr lang="en-US" dirty="0"/>
              <a:t>.</a:t>
            </a:r>
          </a:p>
          <a:p>
            <a:pPr lvl="0"/>
            <a:r>
              <a:rPr lang="en-US" dirty="0" err="1"/>
              <a:t>Quia</a:t>
            </a:r>
            <a:r>
              <a:rPr lang="en-US" dirty="0"/>
              <a:t> </a:t>
            </a:r>
            <a:r>
              <a:rPr lang="en-US" dirty="0" err="1"/>
              <a:t>nestio</a:t>
            </a:r>
            <a:r>
              <a:rPr lang="en-US" dirty="0"/>
              <a:t> debit </a:t>
            </a:r>
            <a:r>
              <a:rPr lang="en-US" dirty="0" err="1"/>
              <a:t>aliam</a:t>
            </a:r>
            <a:r>
              <a:rPr lang="en-US" dirty="0"/>
              <a:t> </a:t>
            </a:r>
            <a:r>
              <a:rPr lang="en-US" dirty="0" err="1"/>
              <a:t>faciat</a:t>
            </a:r>
            <a:r>
              <a:rPr lang="en-US" dirty="0"/>
              <a:t> dem </a:t>
            </a:r>
            <a:r>
              <a:rPr lang="en-US" dirty="0" err="1"/>
              <a:t>lacersperum</a:t>
            </a:r>
            <a:r>
              <a:rPr lang="en-US" dirty="0"/>
              <a:t> </a:t>
            </a:r>
            <a:r>
              <a:rPr lang="en-US" dirty="0" err="1"/>
              <a:t>apel</a:t>
            </a:r>
            <a:r>
              <a:rPr lang="en-US" dirty="0"/>
              <a:t> </a:t>
            </a:r>
            <a:r>
              <a:rPr lang="en-US" dirty="0" err="1"/>
              <a:t>exped</a:t>
            </a:r>
            <a:r>
              <a:rPr lang="en-US" dirty="0"/>
              <a:t> </a:t>
            </a:r>
            <a:r>
              <a:rPr lang="en-US" dirty="0" err="1"/>
              <a:t>eicaect</a:t>
            </a:r>
            <a:r>
              <a:rPr lang="en-US" dirty="0"/>
              <a:t> </a:t>
            </a:r>
            <a:r>
              <a:rPr lang="en-US" dirty="0" err="1"/>
              <a:t>asperae</a:t>
            </a:r>
            <a:r>
              <a:rPr lang="en-US" dirty="0"/>
              <a:t> </a:t>
            </a:r>
            <a:r>
              <a:rPr lang="en-US" dirty="0" err="1"/>
              <a:t>officimperum</a:t>
            </a:r>
            <a:r>
              <a:rPr lang="en-US" dirty="0"/>
              <a:t> sunt.</a:t>
            </a:r>
          </a:p>
          <a:p>
            <a:pPr lvl="0"/>
            <a:r>
              <a:rPr lang="en-US" dirty="0" err="1"/>
              <a:t>Debitint</a:t>
            </a:r>
            <a:r>
              <a:rPr lang="en-US" dirty="0"/>
              <a:t> </a:t>
            </a:r>
            <a:r>
              <a:rPr lang="en-US" dirty="0" err="1"/>
              <a:t>quuntiur</a:t>
            </a:r>
            <a:r>
              <a:rPr lang="en-US" dirty="0"/>
              <a:t> </a:t>
            </a:r>
            <a:r>
              <a:rPr lang="en-US" dirty="0" err="1"/>
              <a:t>similiquis</a:t>
            </a:r>
            <a:r>
              <a:rPr lang="en-US" dirty="0"/>
              <a:t> </a:t>
            </a:r>
            <a:r>
              <a:rPr lang="en-US" dirty="0" err="1"/>
              <a:t>doluptatis</a:t>
            </a:r>
            <a:r>
              <a:rPr lang="en-US" dirty="0"/>
              <a:t> </a:t>
            </a:r>
            <a:r>
              <a:rPr lang="en-US" dirty="0" err="1"/>
              <a:t>illuptatiur</a:t>
            </a:r>
            <a:r>
              <a:rPr lang="en-US" dirty="0"/>
              <a:t> </a:t>
            </a:r>
            <a:r>
              <a:rPr lang="en-US" dirty="0" err="1"/>
              <a:t>nestio</a:t>
            </a:r>
            <a:r>
              <a:rPr lang="en-US" dirty="0"/>
              <a:t> debit </a:t>
            </a:r>
            <a:r>
              <a:rPr lang="en-US" dirty="0" err="1"/>
              <a:t>aliam</a:t>
            </a:r>
            <a:r>
              <a:rPr lang="en-US" dirty="0"/>
              <a:t>.</a:t>
            </a:r>
          </a:p>
          <a:p>
            <a:pPr lvl="0"/>
            <a:r>
              <a:rPr lang="en-US" dirty="0" err="1"/>
              <a:t>Quia</a:t>
            </a:r>
            <a:r>
              <a:rPr lang="en-US" dirty="0"/>
              <a:t> </a:t>
            </a:r>
            <a:r>
              <a:rPr lang="en-US" dirty="0" err="1"/>
              <a:t>nestio</a:t>
            </a:r>
            <a:r>
              <a:rPr lang="en-US" dirty="0"/>
              <a:t> debit </a:t>
            </a:r>
            <a:r>
              <a:rPr lang="en-US" dirty="0" err="1"/>
              <a:t>aliam</a:t>
            </a:r>
            <a:r>
              <a:rPr lang="en-US" dirty="0"/>
              <a:t> </a:t>
            </a:r>
            <a:r>
              <a:rPr lang="en-US" dirty="0" err="1"/>
              <a:t>faciat</a:t>
            </a:r>
            <a:r>
              <a:rPr lang="en-US" dirty="0"/>
              <a:t> dem </a:t>
            </a:r>
            <a:r>
              <a:rPr lang="en-US" dirty="0" err="1"/>
              <a:t>lacersperum</a:t>
            </a:r>
            <a:r>
              <a:rPr lang="en-US" dirty="0"/>
              <a:t> </a:t>
            </a:r>
            <a:r>
              <a:rPr lang="en-US" dirty="0" err="1"/>
              <a:t>apel</a:t>
            </a:r>
            <a:r>
              <a:rPr lang="en-US" dirty="0"/>
              <a:t> </a:t>
            </a:r>
            <a:r>
              <a:rPr lang="en-US" dirty="0" err="1"/>
              <a:t>exped</a:t>
            </a:r>
            <a:r>
              <a:rPr lang="en-US" dirty="0"/>
              <a:t> </a:t>
            </a:r>
            <a:r>
              <a:rPr lang="en-US" dirty="0" err="1"/>
              <a:t>eicaect</a:t>
            </a:r>
            <a:r>
              <a:rPr lang="en-US" dirty="0"/>
              <a:t> </a:t>
            </a:r>
            <a:r>
              <a:rPr lang="en-US" dirty="0" err="1"/>
              <a:t>asperae</a:t>
            </a:r>
            <a:r>
              <a:rPr lang="en-US" dirty="0"/>
              <a:t> </a:t>
            </a:r>
            <a:r>
              <a:rPr lang="en-US" dirty="0" err="1"/>
              <a:t>officimperum</a:t>
            </a:r>
            <a:r>
              <a:rPr lang="en-US" dirty="0"/>
              <a:t> sunt.</a:t>
            </a:r>
          </a:p>
        </p:txBody>
      </p:sp>
      <p:pic>
        <p:nvPicPr>
          <p:cNvPr id="14" name="Graphic 13">
            <a:extLst>
              <a:ext uri="{FF2B5EF4-FFF2-40B4-BE49-F238E27FC236}">
                <a16:creationId xmlns:a16="http://schemas.microsoft.com/office/drawing/2014/main" id="{DA7F623C-A8D9-C617-D1F5-E0FD9101D9A8}"/>
              </a:ext>
            </a:extLst>
          </p:cNvPr>
          <p:cNvPicPr>
            <a:picLocks noChangeAspect="1"/>
          </p:cNvPicPr>
          <p:nvPr userDrawn="1"/>
        </p:nvPicPr>
        <p:blipFill>
          <a:blip r:embed="rId3">
            <a:extLst>
              <a:ext uri="{96DAC541-7B7A-43D3-8B79-37D633B846F1}">
                <asvg:svgBlip xmlns:asvg="http://schemas.microsoft.com/office/drawing/2016/SVG/main" r:embed="rId4"/>
              </a:ext>
            </a:extLst>
          </a:blip>
          <a:srcRect/>
          <a:stretch/>
        </p:blipFill>
        <p:spPr>
          <a:xfrm>
            <a:off x="9991112" y="5908675"/>
            <a:ext cx="1985889" cy="733424"/>
          </a:xfrm>
          <a:prstGeom prst="rect">
            <a:avLst/>
          </a:prstGeom>
        </p:spPr>
      </p:pic>
    </p:spTree>
    <p:extLst>
      <p:ext uri="{BB962C8B-B14F-4D97-AF65-F5344CB8AC3E}">
        <p14:creationId xmlns:p14="http://schemas.microsoft.com/office/powerpoint/2010/main" val="4093277589"/>
      </p:ext>
    </p:extLst>
  </p:cSld>
  <p:clrMapOvr>
    <a:masterClrMapping/>
  </p:clrMapOvr>
  <p:extLst>
    <p:ext uri="{DCECCB84-F9BA-43D5-87BE-67443E8EF086}">
      <p15:sldGuideLst xmlns:p15="http://schemas.microsoft.com/office/powerpoint/2012/main">
        <p15:guide id="1" pos="3840">
          <p15:clr>
            <a:srgbClr val="FBAE40"/>
          </p15:clr>
        </p15:guide>
        <p15:guide id="2" pos="3940">
          <p15:clr>
            <a:srgbClr val="FBAE40"/>
          </p15:clr>
        </p15:guide>
      </p15:sldGuideLst>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Extra Content - Pearl">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CB0DB3C4-A4D1-4B0C-8D10-27F4CBCAC126}"/>
              </a:ext>
            </a:extLst>
          </p:cNvPr>
          <p:cNvSpPr>
            <a:spLocks noGrp="1"/>
          </p:cNvSpPr>
          <p:nvPr>
            <p:ph type="title" hasCustomPrompt="1"/>
          </p:nvPr>
        </p:nvSpPr>
        <p:spPr>
          <a:xfrm>
            <a:off x="1728000" y="629537"/>
            <a:ext cx="5188542" cy="1040460"/>
          </a:xfrm>
          <a:noFill/>
          <a:ln w="60325">
            <a:noFill/>
          </a:ln>
        </p:spPr>
        <p:txBody>
          <a:bodyPr lIns="36000" tIns="108000" rIns="36000" bIns="108000">
            <a:noAutofit/>
          </a:bodyPr>
          <a:lstStyle>
            <a:lvl1pPr>
              <a:lnSpc>
                <a:spcPts val="3900"/>
              </a:lnSpc>
              <a:defRPr sz="4400">
                <a:ln>
                  <a:noFill/>
                </a:ln>
                <a:solidFill>
                  <a:schemeClr val="tx1"/>
                </a:solidFill>
              </a:defRPr>
            </a:lvl1pPr>
          </a:lstStyle>
          <a:p>
            <a:r>
              <a:rPr lang="en-GB" dirty="0"/>
              <a:t>USE THIS TYPE OF PAGE FOR LARGER AMOUNTS OF COPY</a:t>
            </a:r>
            <a:endParaRPr lang="en-US" dirty="0"/>
          </a:p>
        </p:txBody>
      </p:sp>
      <p:pic>
        <p:nvPicPr>
          <p:cNvPr id="14" name="Graphic 13">
            <a:extLst>
              <a:ext uri="{FF2B5EF4-FFF2-40B4-BE49-F238E27FC236}">
                <a16:creationId xmlns:a16="http://schemas.microsoft.com/office/drawing/2014/main" id="{DA7F623C-A8D9-C617-D1F5-E0FD9101D9A8}"/>
              </a:ext>
            </a:extLst>
          </p:cNvPr>
          <p:cNvPicPr>
            <a:picLocks noChangeAspect="1"/>
          </p:cNvPicPr>
          <p:nvPr userDrawn="1"/>
        </p:nvPicPr>
        <p:blipFill>
          <a:blip r:embed="rId3">
            <a:extLst>
              <a:ext uri="{96DAC541-7B7A-43D3-8B79-37D633B846F1}">
                <asvg:svgBlip xmlns:asvg="http://schemas.microsoft.com/office/drawing/2016/SVG/main" r:embed="rId4"/>
              </a:ext>
            </a:extLst>
          </a:blip>
          <a:srcRect/>
          <a:stretch/>
        </p:blipFill>
        <p:spPr>
          <a:xfrm>
            <a:off x="9991112" y="5908675"/>
            <a:ext cx="1985889" cy="733424"/>
          </a:xfrm>
          <a:prstGeom prst="rect">
            <a:avLst/>
          </a:prstGeom>
        </p:spPr>
      </p:pic>
      <p:sp>
        <p:nvSpPr>
          <p:cNvPr id="16" name="Text Placeholder 7">
            <a:extLst>
              <a:ext uri="{FF2B5EF4-FFF2-40B4-BE49-F238E27FC236}">
                <a16:creationId xmlns:a16="http://schemas.microsoft.com/office/drawing/2014/main" id="{88EBF858-2BC2-04F4-5089-171377F419E7}"/>
              </a:ext>
            </a:extLst>
          </p:cNvPr>
          <p:cNvSpPr>
            <a:spLocks noGrp="1"/>
          </p:cNvSpPr>
          <p:nvPr>
            <p:ph type="body" sz="quarter" idx="11" hasCustomPrompt="1"/>
          </p:nvPr>
        </p:nvSpPr>
        <p:spPr>
          <a:xfrm>
            <a:off x="1728000" y="2143558"/>
            <a:ext cx="3828094" cy="3765117"/>
          </a:xfrm>
        </p:spPr>
        <p:txBody>
          <a:bodyPr wrap="square" lIns="36000" tIns="0" rIns="72000" bIns="36000" numCol="1" spcCol="396000">
            <a:noAutofit/>
          </a:bodyPr>
          <a:lstStyle>
            <a:lvl1pPr marL="0" indent="0">
              <a:lnSpc>
                <a:spcPts val="1800"/>
              </a:lnSpc>
              <a:spcAft>
                <a:spcPts val="800"/>
              </a:spcAft>
              <a:buNone/>
              <a:defRPr sz="1800" b="0" i="0">
                <a:solidFill>
                  <a:schemeClr val="tx1"/>
                </a:solidFill>
                <a:latin typeface="Univers LT Pro 45 Light" panose="020B0403020202020204" pitchFamily="34" charset="77"/>
                <a:cs typeface="Arial" panose="020B0604020202020204" pitchFamily="34" charset="0"/>
              </a:defRPr>
            </a:lvl1pPr>
          </a:lstStyle>
          <a:p>
            <a:pPr lvl="0"/>
            <a:r>
              <a:rPr lang="en-US" dirty="0"/>
              <a:t>Ur </a:t>
            </a:r>
            <a:r>
              <a:rPr lang="en-US" dirty="0" err="1"/>
              <a:t>aut</a:t>
            </a:r>
            <a:r>
              <a:rPr lang="en-US" dirty="0"/>
              <a:t> </a:t>
            </a:r>
            <a:r>
              <a:rPr lang="en-US" dirty="0" err="1"/>
              <a:t>excerunt</a:t>
            </a:r>
            <a:r>
              <a:rPr lang="en-US" dirty="0"/>
              <a:t> </a:t>
            </a:r>
            <a:r>
              <a:rPr lang="en-US" dirty="0" err="1"/>
              <a:t>laborum</a:t>
            </a:r>
            <a:r>
              <a:rPr lang="en-US" dirty="0"/>
              <a:t> </a:t>
            </a:r>
            <a:r>
              <a:rPr lang="en-US" dirty="0" err="1"/>
              <a:t>natat</a:t>
            </a:r>
            <a:r>
              <a:rPr lang="en-US" dirty="0"/>
              <a:t> </a:t>
            </a:r>
            <a:r>
              <a:rPr lang="en-US" dirty="0" err="1"/>
              <a:t>quis</a:t>
            </a:r>
            <a:r>
              <a:rPr lang="en-US" dirty="0"/>
              <a:t> </a:t>
            </a:r>
            <a:r>
              <a:rPr lang="en-US" dirty="0" err="1"/>
              <a:t>nam</a:t>
            </a:r>
            <a:r>
              <a:rPr lang="en-US" dirty="0"/>
              <a:t> </a:t>
            </a:r>
            <a:r>
              <a:rPr lang="en-US" dirty="0" err="1"/>
              <a:t>aut</a:t>
            </a:r>
            <a:r>
              <a:rPr lang="en-US" dirty="0"/>
              <a:t> </a:t>
            </a:r>
            <a:r>
              <a:rPr lang="en-US" dirty="0" err="1"/>
              <a:t>asitiis</a:t>
            </a:r>
            <a:r>
              <a:rPr lang="en-US" dirty="0"/>
              <a:t> </a:t>
            </a:r>
            <a:r>
              <a:rPr lang="en-US" dirty="0" err="1"/>
              <a:t>quiduci</a:t>
            </a:r>
            <a:r>
              <a:rPr lang="en-US" dirty="0"/>
              <a:t> </a:t>
            </a:r>
            <a:r>
              <a:rPr lang="en-US" dirty="0" err="1"/>
              <a:t>audiscit</a:t>
            </a:r>
            <a:r>
              <a:rPr lang="en-US" dirty="0"/>
              <a:t> </a:t>
            </a:r>
            <a:r>
              <a:rPr lang="en-US" dirty="0" err="1"/>
              <a:t>untione</a:t>
            </a:r>
            <a:r>
              <a:rPr lang="en-US" dirty="0"/>
              <a:t> </a:t>
            </a:r>
            <a:r>
              <a:rPr lang="en-US" dirty="0" err="1"/>
              <a:t>voloritas</a:t>
            </a:r>
            <a:r>
              <a:rPr lang="en-US" dirty="0"/>
              <a:t> </a:t>
            </a:r>
            <a:r>
              <a:rPr lang="en-US" dirty="0" err="1"/>
              <a:t>parum</a:t>
            </a:r>
            <a:r>
              <a:rPr lang="en-US" dirty="0"/>
              <a:t> sim et vel </a:t>
            </a:r>
            <a:r>
              <a:rPr lang="en-US" dirty="0" err="1"/>
              <a:t>ium</a:t>
            </a:r>
            <a:r>
              <a:rPr lang="en-US" dirty="0"/>
              <a:t>, </a:t>
            </a:r>
            <a:r>
              <a:rPr lang="en-US" dirty="0" err="1"/>
              <a:t>acerum</a:t>
            </a:r>
            <a:r>
              <a:rPr lang="en-US" dirty="0"/>
              <a:t> </a:t>
            </a:r>
            <a:r>
              <a:rPr lang="en-US" dirty="0" err="1"/>
              <a:t>eos</a:t>
            </a:r>
            <a:r>
              <a:rPr lang="en-US" dirty="0"/>
              <a:t> ma </a:t>
            </a:r>
            <a:r>
              <a:rPr lang="en-US" dirty="0" err="1"/>
              <a:t>porporeius</a:t>
            </a:r>
            <a:r>
              <a:rPr lang="en-US" dirty="0"/>
              <a:t> </a:t>
            </a:r>
            <a:r>
              <a:rPr lang="en-US" dirty="0" err="1"/>
              <a:t>autet</a:t>
            </a:r>
            <a:r>
              <a:rPr lang="en-US" dirty="0"/>
              <a:t> lam quo </a:t>
            </a:r>
            <a:r>
              <a:rPr lang="en-US" dirty="0" err="1"/>
              <a:t>mos</a:t>
            </a:r>
            <a:r>
              <a:rPr lang="en-US" dirty="0"/>
              <a:t> </a:t>
            </a:r>
            <a:r>
              <a:rPr lang="en-US" dirty="0" err="1"/>
              <a:t>utemperci</a:t>
            </a:r>
            <a:r>
              <a:rPr lang="en-US" dirty="0"/>
              <a:t> </a:t>
            </a:r>
            <a:r>
              <a:rPr lang="en-US" dirty="0" err="1"/>
              <a:t>omnis</a:t>
            </a:r>
            <a:r>
              <a:rPr lang="en-US" dirty="0"/>
              <a:t> </a:t>
            </a:r>
            <a:r>
              <a:rPr lang="en-US" dirty="0" err="1"/>
              <a:t>ut</a:t>
            </a:r>
            <a:r>
              <a:rPr lang="en-US" dirty="0"/>
              <a:t> a </a:t>
            </a:r>
            <a:r>
              <a:rPr lang="en-US" dirty="0" err="1"/>
              <a:t>aut</a:t>
            </a:r>
            <a:r>
              <a:rPr lang="en-US" dirty="0"/>
              <a:t>.</a:t>
            </a:r>
          </a:p>
          <a:p>
            <a:pPr lvl="0"/>
            <a:r>
              <a:rPr lang="en-US" dirty="0" err="1"/>
              <a:t>Debitint</a:t>
            </a:r>
            <a:r>
              <a:rPr lang="en-US" dirty="0"/>
              <a:t> </a:t>
            </a:r>
            <a:r>
              <a:rPr lang="en-US" dirty="0" err="1"/>
              <a:t>quuntiur</a:t>
            </a:r>
            <a:r>
              <a:rPr lang="en-US" dirty="0"/>
              <a:t> </a:t>
            </a:r>
            <a:r>
              <a:rPr lang="en-US" dirty="0" err="1"/>
              <a:t>similiquis</a:t>
            </a:r>
            <a:r>
              <a:rPr lang="en-US" dirty="0"/>
              <a:t> </a:t>
            </a:r>
            <a:r>
              <a:rPr lang="en-US" dirty="0" err="1"/>
              <a:t>doluptatis</a:t>
            </a:r>
            <a:r>
              <a:rPr lang="en-US" dirty="0"/>
              <a:t> </a:t>
            </a:r>
            <a:r>
              <a:rPr lang="en-US" dirty="0" err="1"/>
              <a:t>illuptatiur</a:t>
            </a:r>
            <a:r>
              <a:rPr lang="en-US" dirty="0"/>
              <a:t>? </a:t>
            </a:r>
            <a:r>
              <a:rPr lang="en-US" dirty="0" err="1"/>
              <a:t>Quia</a:t>
            </a:r>
            <a:r>
              <a:rPr lang="en-US" dirty="0"/>
              <a:t> </a:t>
            </a:r>
            <a:r>
              <a:rPr lang="en-US" dirty="0" err="1"/>
              <a:t>nestio</a:t>
            </a:r>
            <a:r>
              <a:rPr lang="en-US" dirty="0"/>
              <a:t> debit </a:t>
            </a:r>
            <a:r>
              <a:rPr lang="en-US" dirty="0" err="1"/>
              <a:t>aliam</a:t>
            </a:r>
            <a:r>
              <a:rPr lang="en-US" dirty="0"/>
              <a:t> </a:t>
            </a:r>
            <a:r>
              <a:rPr lang="en-US" dirty="0" err="1"/>
              <a:t>faciat</a:t>
            </a:r>
            <a:r>
              <a:rPr lang="en-US" dirty="0"/>
              <a:t> dem </a:t>
            </a:r>
            <a:r>
              <a:rPr lang="en-US" dirty="0" err="1"/>
              <a:t>lacersperum</a:t>
            </a:r>
            <a:r>
              <a:rPr lang="en-US" dirty="0"/>
              <a:t> </a:t>
            </a:r>
            <a:r>
              <a:rPr lang="en-US" dirty="0" err="1"/>
              <a:t>apel</a:t>
            </a:r>
            <a:r>
              <a:rPr lang="en-US" dirty="0"/>
              <a:t> </a:t>
            </a:r>
            <a:r>
              <a:rPr lang="en-US" dirty="0" err="1"/>
              <a:t>exped</a:t>
            </a:r>
            <a:r>
              <a:rPr lang="en-US" dirty="0"/>
              <a:t> </a:t>
            </a:r>
            <a:r>
              <a:rPr lang="en-US" dirty="0" err="1"/>
              <a:t>eicaect</a:t>
            </a:r>
            <a:r>
              <a:rPr lang="en-US" dirty="0"/>
              <a:t> </a:t>
            </a:r>
            <a:r>
              <a:rPr lang="en-US" dirty="0" err="1"/>
              <a:t>asperae</a:t>
            </a:r>
            <a:r>
              <a:rPr lang="en-US" dirty="0"/>
              <a:t> </a:t>
            </a:r>
            <a:r>
              <a:rPr lang="en-US" dirty="0" err="1"/>
              <a:t>officimperum</a:t>
            </a:r>
            <a:r>
              <a:rPr lang="en-US" dirty="0"/>
              <a:t> sunt.</a:t>
            </a:r>
          </a:p>
          <a:p>
            <a:pPr lvl="0"/>
            <a:r>
              <a:rPr lang="en-US" dirty="0" err="1"/>
              <a:t>Quia</a:t>
            </a:r>
            <a:r>
              <a:rPr lang="en-US" dirty="0"/>
              <a:t> </a:t>
            </a:r>
            <a:r>
              <a:rPr lang="en-US" dirty="0" err="1"/>
              <a:t>nestio</a:t>
            </a:r>
            <a:r>
              <a:rPr lang="en-US" dirty="0"/>
              <a:t> debit </a:t>
            </a:r>
            <a:r>
              <a:rPr lang="en-US" dirty="0" err="1"/>
              <a:t>aliam</a:t>
            </a:r>
            <a:r>
              <a:rPr lang="en-US" dirty="0"/>
              <a:t> </a:t>
            </a:r>
            <a:r>
              <a:rPr lang="en-US" dirty="0" err="1"/>
              <a:t>faciat</a:t>
            </a:r>
            <a:r>
              <a:rPr lang="en-US" dirty="0"/>
              <a:t> dem </a:t>
            </a:r>
            <a:r>
              <a:rPr lang="en-US" dirty="0" err="1"/>
              <a:t>lacersperum</a:t>
            </a:r>
            <a:r>
              <a:rPr lang="en-US" dirty="0"/>
              <a:t> </a:t>
            </a:r>
            <a:r>
              <a:rPr lang="en-US" dirty="0" err="1"/>
              <a:t>apel</a:t>
            </a:r>
            <a:r>
              <a:rPr lang="en-US" dirty="0"/>
              <a:t> </a:t>
            </a:r>
            <a:r>
              <a:rPr lang="en-US" dirty="0" err="1"/>
              <a:t>exped</a:t>
            </a:r>
            <a:r>
              <a:rPr lang="en-US" dirty="0"/>
              <a:t> </a:t>
            </a:r>
            <a:r>
              <a:rPr lang="en-US" dirty="0" err="1"/>
              <a:t>eicaect</a:t>
            </a:r>
            <a:r>
              <a:rPr lang="en-US" dirty="0"/>
              <a:t> </a:t>
            </a:r>
            <a:r>
              <a:rPr lang="en-US" dirty="0" err="1"/>
              <a:t>asperae</a:t>
            </a:r>
            <a:r>
              <a:rPr lang="en-US" dirty="0"/>
              <a:t> </a:t>
            </a:r>
            <a:r>
              <a:rPr lang="en-US" dirty="0" err="1"/>
              <a:t>officimperum</a:t>
            </a:r>
            <a:r>
              <a:rPr lang="en-US" dirty="0"/>
              <a:t> sunt.</a:t>
            </a:r>
          </a:p>
        </p:txBody>
      </p:sp>
      <p:sp>
        <p:nvSpPr>
          <p:cNvPr id="23" name="Text Placeholder 7">
            <a:extLst>
              <a:ext uri="{FF2B5EF4-FFF2-40B4-BE49-F238E27FC236}">
                <a16:creationId xmlns:a16="http://schemas.microsoft.com/office/drawing/2014/main" id="{1B87B36F-C804-B897-49DF-56057CF47541}"/>
              </a:ext>
            </a:extLst>
          </p:cNvPr>
          <p:cNvSpPr>
            <a:spLocks noGrp="1"/>
          </p:cNvSpPr>
          <p:nvPr>
            <p:ph type="body" sz="quarter" idx="12" hasCustomPrompt="1"/>
          </p:nvPr>
        </p:nvSpPr>
        <p:spPr>
          <a:xfrm>
            <a:off x="6048000" y="2143559"/>
            <a:ext cx="4140327" cy="3616438"/>
          </a:xfrm>
        </p:spPr>
        <p:txBody>
          <a:bodyPr wrap="square" lIns="36000" tIns="0" rIns="72000" bIns="36000" numCol="1" spcCol="396000">
            <a:noAutofit/>
          </a:bodyPr>
          <a:lstStyle>
            <a:lvl1pPr marL="171450" indent="-171450">
              <a:lnSpc>
                <a:spcPts val="1800"/>
              </a:lnSpc>
              <a:spcAft>
                <a:spcPts val="800"/>
              </a:spcAft>
              <a:buFont typeface="Arial" panose="020B0604020202020204" pitchFamily="34" charset="0"/>
              <a:buChar char="•"/>
              <a:defRPr sz="1800" b="0" i="0">
                <a:solidFill>
                  <a:schemeClr val="tx1"/>
                </a:solidFill>
                <a:latin typeface="Univers LT Pro 45 Light" panose="020B0403020202020204" pitchFamily="34" charset="77"/>
                <a:cs typeface="Arial" panose="020B0604020202020204" pitchFamily="34" charset="0"/>
              </a:defRPr>
            </a:lvl1pPr>
          </a:lstStyle>
          <a:p>
            <a:pPr lvl="0"/>
            <a:r>
              <a:rPr lang="en-US" dirty="0"/>
              <a:t>Ur </a:t>
            </a:r>
            <a:r>
              <a:rPr lang="en-US" dirty="0" err="1"/>
              <a:t>aut</a:t>
            </a:r>
            <a:r>
              <a:rPr lang="en-US" dirty="0"/>
              <a:t> </a:t>
            </a:r>
            <a:r>
              <a:rPr lang="en-US" dirty="0" err="1"/>
              <a:t>excerunt</a:t>
            </a:r>
            <a:r>
              <a:rPr lang="en-US" dirty="0"/>
              <a:t> </a:t>
            </a:r>
            <a:r>
              <a:rPr lang="en-US" dirty="0" err="1"/>
              <a:t>laborum</a:t>
            </a:r>
            <a:r>
              <a:rPr lang="en-US" dirty="0"/>
              <a:t> </a:t>
            </a:r>
            <a:r>
              <a:rPr lang="en-US" dirty="0" err="1"/>
              <a:t>natat</a:t>
            </a:r>
            <a:r>
              <a:rPr lang="en-US" dirty="0"/>
              <a:t> </a:t>
            </a:r>
            <a:br>
              <a:rPr lang="en-US" dirty="0"/>
            </a:br>
            <a:r>
              <a:rPr lang="en-US" dirty="0" err="1"/>
              <a:t>quis</a:t>
            </a:r>
            <a:r>
              <a:rPr lang="en-US" dirty="0"/>
              <a:t> </a:t>
            </a:r>
            <a:r>
              <a:rPr lang="en-US" dirty="0" err="1"/>
              <a:t>nam</a:t>
            </a:r>
            <a:r>
              <a:rPr lang="en-US" dirty="0"/>
              <a:t> </a:t>
            </a:r>
            <a:r>
              <a:rPr lang="en-US" dirty="0" err="1"/>
              <a:t>aut</a:t>
            </a:r>
            <a:r>
              <a:rPr lang="en-US" dirty="0"/>
              <a:t> </a:t>
            </a:r>
            <a:r>
              <a:rPr lang="en-US" dirty="0" err="1"/>
              <a:t>asitiis</a:t>
            </a:r>
            <a:r>
              <a:rPr lang="en-US" dirty="0"/>
              <a:t> </a:t>
            </a:r>
            <a:r>
              <a:rPr lang="en-US" dirty="0" err="1"/>
              <a:t>quiduci</a:t>
            </a:r>
            <a:r>
              <a:rPr lang="en-US" dirty="0"/>
              <a:t> </a:t>
            </a:r>
            <a:r>
              <a:rPr lang="en-US" dirty="0" err="1"/>
              <a:t>audiscit</a:t>
            </a:r>
            <a:r>
              <a:rPr lang="en-US" dirty="0"/>
              <a:t> </a:t>
            </a:r>
            <a:r>
              <a:rPr lang="en-US" dirty="0" err="1"/>
              <a:t>untione</a:t>
            </a:r>
            <a:r>
              <a:rPr lang="en-US" dirty="0"/>
              <a:t> </a:t>
            </a:r>
            <a:r>
              <a:rPr lang="en-US" dirty="0" err="1"/>
              <a:t>voloritas</a:t>
            </a:r>
            <a:r>
              <a:rPr lang="en-US" dirty="0"/>
              <a:t> </a:t>
            </a:r>
            <a:r>
              <a:rPr lang="en-US" dirty="0" err="1"/>
              <a:t>parum</a:t>
            </a:r>
            <a:r>
              <a:rPr lang="en-US" dirty="0"/>
              <a:t> sim et </a:t>
            </a:r>
            <a:br>
              <a:rPr lang="en-US" dirty="0"/>
            </a:br>
            <a:r>
              <a:rPr lang="en-US" dirty="0"/>
              <a:t>vel </a:t>
            </a:r>
            <a:r>
              <a:rPr lang="en-US" dirty="0" err="1"/>
              <a:t>ium</a:t>
            </a:r>
            <a:r>
              <a:rPr lang="en-US" dirty="0"/>
              <a:t>.</a:t>
            </a:r>
          </a:p>
          <a:p>
            <a:pPr lvl="0"/>
            <a:r>
              <a:rPr lang="en-US" dirty="0" err="1"/>
              <a:t>Debitint</a:t>
            </a:r>
            <a:r>
              <a:rPr lang="en-US" dirty="0"/>
              <a:t> </a:t>
            </a:r>
            <a:r>
              <a:rPr lang="en-US" dirty="0" err="1"/>
              <a:t>quuntiur</a:t>
            </a:r>
            <a:r>
              <a:rPr lang="en-US" dirty="0"/>
              <a:t> </a:t>
            </a:r>
            <a:r>
              <a:rPr lang="en-US" dirty="0" err="1"/>
              <a:t>similiquis</a:t>
            </a:r>
            <a:r>
              <a:rPr lang="en-US" dirty="0"/>
              <a:t> </a:t>
            </a:r>
            <a:r>
              <a:rPr lang="en-US" dirty="0" err="1"/>
              <a:t>doluptatis</a:t>
            </a:r>
            <a:r>
              <a:rPr lang="en-US" dirty="0"/>
              <a:t> </a:t>
            </a:r>
            <a:r>
              <a:rPr lang="en-US" dirty="0" err="1"/>
              <a:t>illuptatiur</a:t>
            </a:r>
            <a:r>
              <a:rPr lang="en-US" dirty="0"/>
              <a:t> </a:t>
            </a:r>
            <a:r>
              <a:rPr lang="en-US" dirty="0" err="1"/>
              <a:t>nestio</a:t>
            </a:r>
            <a:r>
              <a:rPr lang="en-US" dirty="0"/>
              <a:t> debit </a:t>
            </a:r>
            <a:r>
              <a:rPr lang="en-US" dirty="0" err="1"/>
              <a:t>aliam</a:t>
            </a:r>
            <a:r>
              <a:rPr lang="en-US" dirty="0"/>
              <a:t>.</a:t>
            </a:r>
          </a:p>
          <a:p>
            <a:pPr lvl="0"/>
            <a:r>
              <a:rPr lang="en-US" dirty="0" err="1"/>
              <a:t>Quia</a:t>
            </a:r>
            <a:r>
              <a:rPr lang="en-US" dirty="0"/>
              <a:t> </a:t>
            </a:r>
            <a:r>
              <a:rPr lang="en-US" dirty="0" err="1"/>
              <a:t>nestio</a:t>
            </a:r>
            <a:r>
              <a:rPr lang="en-US" dirty="0"/>
              <a:t> debit </a:t>
            </a:r>
            <a:r>
              <a:rPr lang="en-US" dirty="0" err="1"/>
              <a:t>aliam</a:t>
            </a:r>
            <a:r>
              <a:rPr lang="en-US" dirty="0"/>
              <a:t> </a:t>
            </a:r>
            <a:r>
              <a:rPr lang="en-US" dirty="0" err="1"/>
              <a:t>faciat</a:t>
            </a:r>
            <a:r>
              <a:rPr lang="en-US" dirty="0"/>
              <a:t> dem </a:t>
            </a:r>
            <a:r>
              <a:rPr lang="en-US" dirty="0" err="1"/>
              <a:t>lacersperum</a:t>
            </a:r>
            <a:r>
              <a:rPr lang="en-US" dirty="0"/>
              <a:t> </a:t>
            </a:r>
            <a:r>
              <a:rPr lang="en-US" dirty="0" err="1"/>
              <a:t>apel</a:t>
            </a:r>
            <a:r>
              <a:rPr lang="en-US" dirty="0"/>
              <a:t> </a:t>
            </a:r>
            <a:r>
              <a:rPr lang="en-US" dirty="0" err="1"/>
              <a:t>exped</a:t>
            </a:r>
            <a:r>
              <a:rPr lang="en-US" dirty="0"/>
              <a:t> </a:t>
            </a:r>
            <a:r>
              <a:rPr lang="en-US" dirty="0" err="1"/>
              <a:t>eicaect</a:t>
            </a:r>
            <a:r>
              <a:rPr lang="en-US" dirty="0"/>
              <a:t> </a:t>
            </a:r>
            <a:r>
              <a:rPr lang="en-US" dirty="0" err="1"/>
              <a:t>asperae</a:t>
            </a:r>
            <a:r>
              <a:rPr lang="en-US" dirty="0"/>
              <a:t> </a:t>
            </a:r>
            <a:r>
              <a:rPr lang="en-US" dirty="0" err="1"/>
              <a:t>officimperum</a:t>
            </a:r>
            <a:r>
              <a:rPr lang="en-US" dirty="0"/>
              <a:t> sunt.</a:t>
            </a:r>
          </a:p>
          <a:p>
            <a:pPr lvl="0"/>
            <a:r>
              <a:rPr lang="en-US" dirty="0"/>
              <a:t>Ur </a:t>
            </a:r>
            <a:r>
              <a:rPr lang="en-US" dirty="0" err="1"/>
              <a:t>aut</a:t>
            </a:r>
            <a:r>
              <a:rPr lang="en-US" dirty="0"/>
              <a:t> </a:t>
            </a:r>
            <a:r>
              <a:rPr lang="en-US" dirty="0" err="1"/>
              <a:t>excerunt</a:t>
            </a:r>
            <a:r>
              <a:rPr lang="en-US" dirty="0"/>
              <a:t> </a:t>
            </a:r>
            <a:r>
              <a:rPr lang="en-US" dirty="0" err="1"/>
              <a:t>laborum</a:t>
            </a:r>
            <a:r>
              <a:rPr lang="en-US" dirty="0"/>
              <a:t> </a:t>
            </a:r>
            <a:r>
              <a:rPr lang="en-US" dirty="0" err="1"/>
              <a:t>natat</a:t>
            </a:r>
            <a:r>
              <a:rPr lang="en-US" dirty="0"/>
              <a:t> </a:t>
            </a:r>
            <a:br>
              <a:rPr lang="en-US" dirty="0"/>
            </a:br>
            <a:r>
              <a:rPr lang="en-US" dirty="0" err="1"/>
              <a:t>quis</a:t>
            </a:r>
            <a:r>
              <a:rPr lang="en-US" dirty="0"/>
              <a:t> </a:t>
            </a:r>
            <a:r>
              <a:rPr lang="en-US" dirty="0" err="1"/>
              <a:t>nam</a:t>
            </a:r>
            <a:r>
              <a:rPr lang="en-US" dirty="0"/>
              <a:t> </a:t>
            </a:r>
            <a:r>
              <a:rPr lang="en-US" dirty="0" err="1"/>
              <a:t>aut</a:t>
            </a:r>
            <a:r>
              <a:rPr lang="en-US" dirty="0"/>
              <a:t> </a:t>
            </a:r>
            <a:r>
              <a:rPr lang="en-US" dirty="0" err="1"/>
              <a:t>asitiis</a:t>
            </a:r>
            <a:r>
              <a:rPr lang="en-US" dirty="0"/>
              <a:t> </a:t>
            </a:r>
            <a:r>
              <a:rPr lang="en-US" dirty="0" err="1"/>
              <a:t>quiduci</a:t>
            </a:r>
            <a:r>
              <a:rPr lang="en-US" dirty="0"/>
              <a:t> </a:t>
            </a:r>
            <a:r>
              <a:rPr lang="en-US" dirty="0" err="1"/>
              <a:t>audiscit</a:t>
            </a:r>
            <a:r>
              <a:rPr lang="en-US" dirty="0"/>
              <a:t> </a:t>
            </a:r>
            <a:r>
              <a:rPr lang="en-US" dirty="0" err="1"/>
              <a:t>untione</a:t>
            </a:r>
            <a:r>
              <a:rPr lang="en-US" dirty="0"/>
              <a:t> </a:t>
            </a:r>
            <a:r>
              <a:rPr lang="en-US" dirty="0" err="1"/>
              <a:t>voloritas</a:t>
            </a:r>
            <a:r>
              <a:rPr lang="en-US" dirty="0"/>
              <a:t> </a:t>
            </a:r>
            <a:r>
              <a:rPr lang="en-US" dirty="0" err="1"/>
              <a:t>parum</a:t>
            </a:r>
            <a:r>
              <a:rPr lang="en-US" dirty="0"/>
              <a:t> sim et </a:t>
            </a:r>
            <a:br>
              <a:rPr lang="en-US" dirty="0"/>
            </a:br>
            <a:r>
              <a:rPr lang="en-US" dirty="0"/>
              <a:t>vel </a:t>
            </a:r>
            <a:r>
              <a:rPr lang="en-US" dirty="0" err="1"/>
              <a:t>ium</a:t>
            </a:r>
            <a:r>
              <a:rPr lang="en-US" dirty="0"/>
              <a:t>.</a:t>
            </a:r>
          </a:p>
        </p:txBody>
      </p:sp>
    </p:spTree>
    <p:extLst>
      <p:ext uri="{BB962C8B-B14F-4D97-AF65-F5344CB8AC3E}">
        <p14:creationId xmlns:p14="http://schemas.microsoft.com/office/powerpoint/2010/main" val="4010043426"/>
      </p:ext>
    </p:extLst>
  </p:cSld>
  <p:clrMapOvr>
    <a:masterClrMapping/>
  </p:clrMapOvr>
  <p:extLst>
    <p:ext uri="{DCECCB84-F9BA-43D5-87BE-67443E8EF086}">
      <p15:sldGuideLst xmlns:p15="http://schemas.microsoft.com/office/powerpoint/2012/main">
        <p15:guide id="1" pos="3840">
          <p15:clr>
            <a:srgbClr val="FBAE40"/>
          </p15:clr>
        </p15:guide>
        <p15:guide id="2" pos="3940">
          <p15:clr>
            <a:srgbClr val="FBAE40"/>
          </p15:clr>
        </p15:guide>
      </p15:sldGuideLst>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1_Text - Ston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98FC036E-B637-E0A2-7D91-C75A12DE48BC}"/>
              </a:ext>
            </a:extLst>
          </p:cNvPr>
          <p:cNvSpPr/>
          <p:nvPr userDrawn="1"/>
        </p:nvSpPr>
        <p:spPr>
          <a:xfrm>
            <a:off x="997526" y="-1"/>
            <a:ext cx="11194473" cy="6858001"/>
          </a:xfrm>
          <a:prstGeom prst="rect">
            <a:avLst/>
          </a:prstGeom>
          <a:ln>
            <a:noFill/>
          </a:ln>
        </p:spPr>
        <p:style>
          <a:lnRef idx="2">
            <a:schemeClr val="accent1">
              <a:shade val="50000"/>
            </a:schemeClr>
          </a:lnRef>
          <a:fillRef idx="1001">
            <a:schemeClr val="lt1"/>
          </a:fillRef>
          <a:effectRef idx="0">
            <a:schemeClr val="accent1"/>
          </a:effectRef>
          <a:fontRef idx="minor">
            <a:schemeClr val="lt1"/>
          </a:fontRef>
        </p:style>
        <p:txBody>
          <a:bodyPr rtlCol="0" anchor="ctr"/>
          <a:lstStyle/>
          <a:p>
            <a:pPr algn="ctr"/>
            <a:endParaRPr lang="en-US" b="0" cap="none" spc="0">
              <a:ln>
                <a:noFill/>
              </a:ln>
              <a:solidFill>
                <a:schemeClr val="tx1"/>
              </a:solidFill>
              <a:effectLst/>
            </a:endParaRPr>
          </a:p>
        </p:txBody>
      </p:sp>
      <p:pic>
        <p:nvPicPr>
          <p:cNvPr id="14" name="Graphic 13">
            <a:extLst>
              <a:ext uri="{FF2B5EF4-FFF2-40B4-BE49-F238E27FC236}">
                <a16:creationId xmlns:a16="http://schemas.microsoft.com/office/drawing/2014/main" id="{DA7F623C-A8D9-C617-D1F5-E0FD9101D9A8}"/>
              </a:ext>
            </a:extLst>
          </p:cNvPr>
          <p:cNvPicPr>
            <a:picLocks noChangeAspect="1"/>
          </p:cNvPicPr>
          <p:nvPr userDrawn="1"/>
        </p:nvPicPr>
        <p:blipFill>
          <a:blip r:embed="rId3">
            <a:extLst>
              <a:ext uri="{96DAC541-7B7A-43D3-8B79-37D633B846F1}">
                <asvg:svgBlip xmlns:asvg="http://schemas.microsoft.com/office/drawing/2016/SVG/main" r:embed="rId4"/>
              </a:ext>
            </a:extLst>
          </a:blip>
          <a:srcRect/>
          <a:stretch/>
        </p:blipFill>
        <p:spPr>
          <a:xfrm>
            <a:off x="9991112" y="5908675"/>
            <a:ext cx="1985889" cy="733424"/>
          </a:xfrm>
          <a:prstGeom prst="rect">
            <a:avLst/>
          </a:prstGeom>
        </p:spPr>
      </p:pic>
      <p:sp>
        <p:nvSpPr>
          <p:cNvPr id="3" name="Title 1">
            <a:extLst>
              <a:ext uri="{FF2B5EF4-FFF2-40B4-BE49-F238E27FC236}">
                <a16:creationId xmlns:a16="http://schemas.microsoft.com/office/drawing/2014/main" id="{542730A0-6027-87B6-F308-01D6722074F5}"/>
              </a:ext>
            </a:extLst>
          </p:cNvPr>
          <p:cNvSpPr>
            <a:spLocks noGrp="1"/>
          </p:cNvSpPr>
          <p:nvPr>
            <p:ph type="title" hasCustomPrompt="1"/>
          </p:nvPr>
        </p:nvSpPr>
        <p:spPr>
          <a:xfrm>
            <a:off x="1728000" y="629537"/>
            <a:ext cx="4386119" cy="1040459"/>
          </a:xfrm>
          <a:noFill/>
          <a:ln w="60325">
            <a:noFill/>
          </a:ln>
        </p:spPr>
        <p:txBody>
          <a:bodyPr lIns="36000" tIns="108000" rIns="36000" bIns="108000">
            <a:noAutofit/>
          </a:bodyPr>
          <a:lstStyle>
            <a:lvl1pPr>
              <a:lnSpc>
                <a:spcPts val="3900"/>
              </a:lnSpc>
              <a:defRPr sz="4400">
                <a:ln>
                  <a:noFill/>
                </a:ln>
                <a:solidFill>
                  <a:schemeClr val="tx1"/>
                </a:solidFill>
              </a:defRPr>
            </a:lvl1pPr>
          </a:lstStyle>
          <a:p>
            <a:r>
              <a:rPr lang="en-GB" dirty="0"/>
              <a:t>USE THIS TYPE OF PAGE</a:t>
            </a:r>
            <a:br>
              <a:rPr lang="en-GB" dirty="0"/>
            </a:br>
            <a:r>
              <a:rPr lang="en-GB" dirty="0"/>
              <a:t>for basic format</a:t>
            </a:r>
            <a:endParaRPr lang="en-US" dirty="0"/>
          </a:p>
        </p:txBody>
      </p:sp>
      <p:sp>
        <p:nvSpPr>
          <p:cNvPr id="4" name="Text Placeholder 7">
            <a:extLst>
              <a:ext uri="{FF2B5EF4-FFF2-40B4-BE49-F238E27FC236}">
                <a16:creationId xmlns:a16="http://schemas.microsoft.com/office/drawing/2014/main" id="{C038F928-0EF7-7148-BE5D-DB4861F80AE0}"/>
              </a:ext>
            </a:extLst>
          </p:cNvPr>
          <p:cNvSpPr>
            <a:spLocks noGrp="1"/>
          </p:cNvSpPr>
          <p:nvPr>
            <p:ph type="body" sz="quarter" idx="11" hasCustomPrompt="1"/>
          </p:nvPr>
        </p:nvSpPr>
        <p:spPr>
          <a:xfrm>
            <a:off x="1728000" y="2578457"/>
            <a:ext cx="8143615" cy="2740676"/>
          </a:xfrm>
        </p:spPr>
        <p:txBody>
          <a:bodyPr wrap="square" lIns="36000" tIns="0" rIns="108000" bIns="36000" numCol="2" spcCol="396000">
            <a:noAutofit/>
          </a:bodyPr>
          <a:lstStyle>
            <a:lvl1pPr marL="0" indent="0">
              <a:lnSpc>
                <a:spcPts val="2000"/>
              </a:lnSpc>
              <a:spcAft>
                <a:spcPts val="800"/>
              </a:spcAft>
              <a:buNone/>
              <a:defRPr sz="1800" b="0" i="0">
                <a:solidFill>
                  <a:schemeClr val="tx1"/>
                </a:solidFill>
                <a:latin typeface="Univers LT Pro 45 Light" panose="020B0403020202020204" pitchFamily="34" charset="77"/>
                <a:cs typeface="Arial" panose="020B0604020202020204" pitchFamily="34" charset="0"/>
              </a:defRPr>
            </a:lvl1pPr>
          </a:lstStyle>
          <a:p>
            <a:pPr lvl="0"/>
            <a:r>
              <a:rPr lang="en-US" dirty="0"/>
              <a:t>Ur </a:t>
            </a:r>
            <a:r>
              <a:rPr lang="en-US" dirty="0" err="1"/>
              <a:t>aut</a:t>
            </a:r>
            <a:r>
              <a:rPr lang="en-US" dirty="0"/>
              <a:t> </a:t>
            </a:r>
            <a:r>
              <a:rPr lang="en-US" dirty="0" err="1"/>
              <a:t>excerunt</a:t>
            </a:r>
            <a:r>
              <a:rPr lang="en-US" dirty="0"/>
              <a:t> </a:t>
            </a:r>
            <a:r>
              <a:rPr lang="en-US" dirty="0" err="1"/>
              <a:t>laborum</a:t>
            </a:r>
            <a:r>
              <a:rPr lang="en-US" dirty="0"/>
              <a:t> </a:t>
            </a:r>
            <a:r>
              <a:rPr lang="en-US" dirty="0" err="1"/>
              <a:t>natat</a:t>
            </a:r>
            <a:r>
              <a:rPr lang="en-US" dirty="0"/>
              <a:t> </a:t>
            </a:r>
            <a:r>
              <a:rPr lang="en-US" dirty="0" err="1"/>
              <a:t>quis</a:t>
            </a:r>
            <a:r>
              <a:rPr lang="en-US" dirty="0"/>
              <a:t> </a:t>
            </a:r>
            <a:r>
              <a:rPr lang="en-US" dirty="0" err="1"/>
              <a:t>nam</a:t>
            </a:r>
            <a:r>
              <a:rPr lang="en-US" dirty="0"/>
              <a:t> </a:t>
            </a:r>
            <a:r>
              <a:rPr lang="en-US" dirty="0" err="1"/>
              <a:t>aut</a:t>
            </a:r>
            <a:r>
              <a:rPr lang="en-US" dirty="0"/>
              <a:t> </a:t>
            </a:r>
            <a:r>
              <a:rPr lang="en-US" dirty="0" err="1"/>
              <a:t>asitiis</a:t>
            </a:r>
            <a:r>
              <a:rPr lang="en-US" dirty="0"/>
              <a:t> </a:t>
            </a:r>
            <a:r>
              <a:rPr lang="en-US" dirty="0" err="1"/>
              <a:t>quiduci</a:t>
            </a:r>
            <a:r>
              <a:rPr lang="en-US" dirty="0"/>
              <a:t> </a:t>
            </a:r>
            <a:r>
              <a:rPr lang="en-US" dirty="0" err="1"/>
              <a:t>audiscit</a:t>
            </a:r>
            <a:r>
              <a:rPr lang="en-US" dirty="0"/>
              <a:t> </a:t>
            </a:r>
            <a:r>
              <a:rPr lang="en-US" dirty="0" err="1"/>
              <a:t>untione</a:t>
            </a:r>
            <a:r>
              <a:rPr lang="en-US" dirty="0"/>
              <a:t> </a:t>
            </a:r>
            <a:r>
              <a:rPr lang="en-US" dirty="0" err="1"/>
              <a:t>voloritas</a:t>
            </a:r>
            <a:r>
              <a:rPr lang="en-US" dirty="0"/>
              <a:t> </a:t>
            </a:r>
            <a:r>
              <a:rPr lang="en-US" dirty="0" err="1"/>
              <a:t>parum</a:t>
            </a:r>
            <a:r>
              <a:rPr lang="en-US" dirty="0"/>
              <a:t> sim et vel </a:t>
            </a:r>
            <a:r>
              <a:rPr lang="en-US" dirty="0" err="1"/>
              <a:t>ium</a:t>
            </a:r>
            <a:r>
              <a:rPr lang="en-US" dirty="0"/>
              <a:t>, </a:t>
            </a:r>
            <a:r>
              <a:rPr lang="en-US" dirty="0" err="1"/>
              <a:t>acerum</a:t>
            </a:r>
            <a:r>
              <a:rPr lang="en-US" dirty="0"/>
              <a:t> </a:t>
            </a:r>
            <a:r>
              <a:rPr lang="en-US" dirty="0" err="1"/>
              <a:t>eos</a:t>
            </a:r>
            <a:r>
              <a:rPr lang="en-US" dirty="0"/>
              <a:t> ma </a:t>
            </a:r>
            <a:r>
              <a:rPr lang="en-US" dirty="0" err="1"/>
              <a:t>porporeius</a:t>
            </a:r>
            <a:r>
              <a:rPr lang="en-US" dirty="0"/>
              <a:t> </a:t>
            </a:r>
            <a:r>
              <a:rPr lang="en-US" dirty="0" err="1"/>
              <a:t>autet</a:t>
            </a:r>
            <a:r>
              <a:rPr lang="en-US" dirty="0"/>
              <a:t> lam quo </a:t>
            </a:r>
            <a:r>
              <a:rPr lang="en-US" dirty="0" err="1"/>
              <a:t>mos</a:t>
            </a:r>
            <a:r>
              <a:rPr lang="en-US" dirty="0"/>
              <a:t> </a:t>
            </a:r>
            <a:r>
              <a:rPr lang="en-US" dirty="0" err="1"/>
              <a:t>utemperci</a:t>
            </a:r>
            <a:r>
              <a:rPr lang="en-US" dirty="0"/>
              <a:t> </a:t>
            </a:r>
            <a:r>
              <a:rPr lang="en-US" dirty="0" err="1"/>
              <a:t>omnis</a:t>
            </a:r>
            <a:r>
              <a:rPr lang="en-US" dirty="0"/>
              <a:t> </a:t>
            </a:r>
            <a:r>
              <a:rPr lang="en-US" dirty="0" err="1"/>
              <a:t>ut</a:t>
            </a:r>
            <a:r>
              <a:rPr lang="en-US" dirty="0"/>
              <a:t> a </a:t>
            </a:r>
            <a:r>
              <a:rPr lang="en-US" dirty="0" err="1"/>
              <a:t>aut</a:t>
            </a:r>
            <a:r>
              <a:rPr lang="en-US" dirty="0"/>
              <a:t>.</a:t>
            </a:r>
          </a:p>
          <a:p>
            <a:pPr lvl="0"/>
            <a:r>
              <a:rPr lang="en-US" dirty="0" err="1"/>
              <a:t>Debitint</a:t>
            </a:r>
            <a:r>
              <a:rPr lang="en-US" dirty="0"/>
              <a:t> </a:t>
            </a:r>
            <a:r>
              <a:rPr lang="en-US" dirty="0" err="1"/>
              <a:t>quuntiur</a:t>
            </a:r>
            <a:r>
              <a:rPr lang="en-US" dirty="0"/>
              <a:t> </a:t>
            </a:r>
            <a:r>
              <a:rPr lang="en-US" dirty="0" err="1"/>
              <a:t>similiquis</a:t>
            </a:r>
            <a:r>
              <a:rPr lang="en-US" dirty="0"/>
              <a:t> </a:t>
            </a:r>
            <a:r>
              <a:rPr lang="en-US" dirty="0" err="1"/>
              <a:t>doluptatis</a:t>
            </a:r>
            <a:r>
              <a:rPr lang="en-US" dirty="0"/>
              <a:t> </a:t>
            </a:r>
            <a:r>
              <a:rPr lang="en-US" dirty="0" err="1"/>
              <a:t>illuptatiur</a:t>
            </a:r>
            <a:r>
              <a:rPr lang="en-US" dirty="0"/>
              <a:t>? </a:t>
            </a:r>
            <a:r>
              <a:rPr lang="en-US" dirty="0" err="1"/>
              <a:t>Quia</a:t>
            </a:r>
            <a:r>
              <a:rPr lang="en-US" dirty="0"/>
              <a:t> </a:t>
            </a:r>
            <a:r>
              <a:rPr lang="en-US" dirty="0" err="1"/>
              <a:t>nestio</a:t>
            </a:r>
            <a:r>
              <a:rPr lang="en-US" dirty="0"/>
              <a:t> debit </a:t>
            </a:r>
            <a:r>
              <a:rPr lang="en-US" dirty="0" err="1"/>
              <a:t>aliam</a:t>
            </a:r>
            <a:r>
              <a:rPr lang="en-US" dirty="0"/>
              <a:t> </a:t>
            </a:r>
            <a:r>
              <a:rPr lang="en-US" dirty="0" err="1"/>
              <a:t>faciat</a:t>
            </a:r>
            <a:r>
              <a:rPr lang="en-US" dirty="0"/>
              <a:t> dem </a:t>
            </a:r>
            <a:r>
              <a:rPr lang="en-US" dirty="0" err="1"/>
              <a:t>lacersperum</a:t>
            </a:r>
            <a:r>
              <a:rPr lang="en-US" dirty="0"/>
              <a:t> </a:t>
            </a:r>
            <a:r>
              <a:rPr lang="en-US" dirty="0" err="1"/>
              <a:t>apel</a:t>
            </a:r>
            <a:r>
              <a:rPr lang="en-US" dirty="0"/>
              <a:t> </a:t>
            </a:r>
            <a:r>
              <a:rPr lang="en-US" dirty="0" err="1"/>
              <a:t>exped</a:t>
            </a:r>
            <a:r>
              <a:rPr lang="en-US" dirty="0"/>
              <a:t> </a:t>
            </a:r>
            <a:r>
              <a:rPr lang="en-US" dirty="0" err="1"/>
              <a:t>eicaect</a:t>
            </a:r>
            <a:r>
              <a:rPr lang="en-US" dirty="0"/>
              <a:t> </a:t>
            </a:r>
            <a:r>
              <a:rPr lang="en-US" dirty="0" err="1"/>
              <a:t>asperae</a:t>
            </a:r>
            <a:r>
              <a:rPr lang="en-US" dirty="0"/>
              <a:t> </a:t>
            </a:r>
            <a:r>
              <a:rPr lang="en-US" dirty="0" err="1"/>
              <a:t>officimperum</a:t>
            </a:r>
            <a:r>
              <a:rPr lang="en-US" dirty="0"/>
              <a:t> sunt. </a:t>
            </a:r>
          </a:p>
          <a:p>
            <a:pPr lvl="0"/>
            <a:endParaRPr lang="en-US" dirty="0"/>
          </a:p>
          <a:p>
            <a:pPr lvl="0"/>
            <a:r>
              <a:rPr lang="en-US" dirty="0"/>
              <a:t>Ur </a:t>
            </a:r>
            <a:r>
              <a:rPr lang="en-US" dirty="0" err="1"/>
              <a:t>aut</a:t>
            </a:r>
            <a:r>
              <a:rPr lang="en-US" dirty="0"/>
              <a:t> </a:t>
            </a:r>
            <a:r>
              <a:rPr lang="en-US" dirty="0" err="1"/>
              <a:t>excerunt</a:t>
            </a:r>
            <a:r>
              <a:rPr lang="en-US" dirty="0"/>
              <a:t> </a:t>
            </a:r>
            <a:r>
              <a:rPr lang="en-US" dirty="0" err="1"/>
              <a:t>laborum</a:t>
            </a:r>
            <a:r>
              <a:rPr lang="en-US" dirty="0"/>
              <a:t> </a:t>
            </a:r>
            <a:r>
              <a:rPr lang="en-US" dirty="0" err="1"/>
              <a:t>natat</a:t>
            </a:r>
            <a:r>
              <a:rPr lang="en-US" dirty="0"/>
              <a:t> </a:t>
            </a:r>
            <a:r>
              <a:rPr lang="en-US" dirty="0" err="1"/>
              <a:t>quis</a:t>
            </a:r>
            <a:r>
              <a:rPr lang="en-US" dirty="0"/>
              <a:t> </a:t>
            </a:r>
            <a:r>
              <a:rPr lang="en-US" dirty="0" err="1"/>
              <a:t>nam</a:t>
            </a:r>
            <a:r>
              <a:rPr lang="en-US" dirty="0"/>
              <a:t> </a:t>
            </a:r>
            <a:r>
              <a:rPr lang="en-US" dirty="0" err="1"/>
              <a:t>aut</a:t>
            </a:r>
            <a:r>
              <a:rPr lang="en-US" dirty="0"/>
              <a:t> </a:t>
            </a:r>
            <a:r>
              <a:rPr lang="en-US" dirty="0" err="1"/>
              <a:t>asitiis</a:t>
            </a:r>
            <a:r>
              <a:rPr lang="en-US" dirty="0"/>
              <a:t> </a:t>
            </a:r>
            <a:r>
              <a:rPr lang="en-US" dirty="0" err="1"/>
              <a:t>quiduci</a:t>
            </a:r>
            <a:r>
              <a:rPr lang="en-US" dirty="0"/>
              <a:t> </a:t>
            </a:r>
            <a:r>
              <a:rPr lang="en-US" dirty="0" err="1"/>
              <a:t>audiscit</a:t>
            </a:r>
            <a:r>
              <a:rPr lang="en-US" dirty="0"/>
              <a:t> </a:t>
            </a:r>
            <a:r>
              <a:rPr lang="en-US" dirty="0" err="1"/>
              <a:t>untione</a:t>
            </a:r>
            <a:r>
              <a:rPr lang="en-US" dirty="0"/>
              <a:t> </a:t>
            </a:r>
            <a:r>
              <a:rPr lang="en-US" dirty="0" err="1"/>
              <a:t>voloritas</a:t>
            </a:r>
            <a:r>
              <a:rPr lang="en-US" dirty="0"/>
              <a:t> </a:t>
            </a:r>
            <a:r>
              <a:rPr lang="en-US" dirty="0" err="1"/>
              <a:t>parum</a:t>
            </a:r>
            <a:r>
              <a:rPr lang="en-US" dirty="0"/>
              <a:t> sim et vel </a:t>
            </a:r>
            <a:r>
              <a:rPr lang="en-US" dirty="0" err="1"/>
              <a:t>ium</a:t>
            </a:r>
            <a:r>
              <a:rPr lang="en-US" dirty="0"/>
              <a:t>, </a:t>
            </a:r>
            <a:r>
              <a:rPr lang="en-US" dirty="0" err="1"/>
              <a:t>acerum</a:t>
            </a:r>
            <a:r>
              <a:rPr lang="en-US" dirty="0"/>
              <a:t> </a:t>
            </a:r>
            <a:r>
              <a:rPr lang="en-US" dirty="0" err="1"/>
              <a:t>eos</a:t>
            </a:r>
            <a:r>
              <a:rPr lang="en-US" dirty="0"/>
              <a:t> ma </a:t>
            </a:r>
            <a:r>
              <a:rPr lang="en-US" dirty="0" err="1"/>
              <a:t>porporeius</a:t>
            </a:r>
            <a:r>
              <a:rPr lang="en-US" dirty="0"/>
              <a:t> </a:t>
            </a:r>
            <a:r>
              <a:rPr lang="en-US" dirty="0" err="1"/>
              <a:t>autet</a:t>
            </a:r>
            <a:r>
              <a:rPr lang="en-US" dirty="0"/>
              <a:t> lam quo </a:t>
            </a:r>
            <a:r>
              <a:rPr lang="en-US" dirty="0" err="1"/>
              <a:t>mos</a:t>
            </a:r>
            <a:r>
              <a:rPr lang="en-US" dirty="0"/>
              <a:t> </a:t>
            </a:r>
            <a:r>
              <a:rPr lang="en-US" dirty="0" err="1"/>
              <a:t>utemperci</a:t>
            </a:r>
            <a:r>
              <a:rPr lang="en-US" dirty="0"/>
              <a:t> </a:t>
            </a:r>
            <a:r>
              <a:rPr lang="en-US" dirty="0" err="1"/>
              <a:t>omnis</a:t>
            </a:r>
            <a:r>
              <a:rPr lang="en-US" dirty="0"/>
              <a:t> </a:t>
            </a:r>
            <a:r>
              <a:rPr lang="en-US" dirty="0" err="1"/>
              <a:t>ut</a:t>
            </a:r>
            <a:r>
              <a:rPr lang="en-US" dirty="0"/>
              <a:t> a </a:t>
            </a:r>
            <a:r>
              <a:rPr lang="en-US" dirty="0" err="1"/>
              <a:t>aut</a:t>
            </a:r>
            <a:r>
              <a:rPr lang="en-US" dirty="0"/>
              <a:t>.</a:t>
            </a:r>
          </a:p>
          <a:p>
            <a:pPr lvl="0"/>
            <a:r>
              <a:rPr lang="en-US" dirty="0" err="1"/>
              <a:t>Debitint</a:t>
            </a:r>
            <a:r>
              <a:rPr lang="en-US" dirty="0"/>
              <a:t> </a:t>
            </a:r>
            <a:r>
              <a:rPr lang="en-US" dirty="0" err="1"/>
              <a:t>quuntiur</a:t>
            </a:r>
            <a:r>
              <a:rPr lang="en-US" dirty="0"/>
              <a:t> </a:t>
            </a:r>
            <a:r>
              <a:rPr lang="en-US" dirty="0" err="1"/>
              <a:t>similiquis</a:t>
            </a:r>
            <a:r>
              <a:rPr lang="en-US" dirty="0"/>
              <a:t> </a:t>
            </a:r>
            <a:r>
              <a:rPr lang="en-US" dirty="0" err="1"/>
              <a:t>doluptatis</a:t>
            </a:r>
            <a:r>
              <a:rPr lang="en-US" dirty="0"/>
              <a:t> </a:t>
            </a:r>
            <a:r>
              <a:rPr lang="en-US" dirty="0" err="1"/>
              <a:t>illuptatiur</a:t>
            </a:r>
            <a:r>
              <a:rPr lang="en-US" dirty="0"/>
              <a:t>? </a:t>
            </a:r>
            <a:r>
              <a:rPr lang="en-US" dirty="0" err="1"/>
              <a:t>Quia</a:t>
            </a:r>
            <a:r>
              <a:rPr lang="en-US" dirty="0"/>
              <a:t> </a:t>
            </a:r>
            <a:r>
              <a:rPr lang="en-US" dirty="0" err="1"/>
              <a:t>nestio</a:t>
            </a:r>
            <a:r>
              <a:rPr lang="en-US" dirty="0"/>
              <a:t> debit </a:t>
            </a:r>
            <a:r>
              <a:rPr lang="en-US" dirty="0" err="1"/>
              <a:t>aliam</a:t>
            </a:r>
            <a:r>
              <a:rPr lang="en-US" dirty="0"/>
              <a:t> </a:t>
            </a:r>
            <a:r>
              <a:rPr lang="en-US" dirty="0" err="1"/>
              <a:t>faciat</a:t>
            </a:r>
            <a:r>
              <a:rPr lang="en-US" dirty="0"/>
              <a:t> dem </a:t>
            </a:r>
            <a:r>
              <a:rPr lang="en-US" dirty="0" err="1"/>
              <a:t>lacersperum</a:t>
            </a:r>
            <a:r>
              <a:rPr lang="en-US" dirty="0"/>
              <a:t> </a:t>
            </a:r>
            <a:r>
              <a:rPr lang="en-US" dirty="0" err="1"/>
              <a:t>apel</a:t>
            </a:r>
            <a:r>
              <a:rPr lang="en-US" dirty="0"/>
              <a:t> </a:t>
            </a:r>
            <a:r>
              <a:rPr lang="en-US" dirty="0" err="1"/>
              <a:t>exped</a:t>
            </a:r>
            <a:r>
              <a:rPr lang="en-US" dirty="0"/>
              <a:t> </a:t>
            </a:r>
            <a:r>
              <a:rPr lang="en-US" dirty="0" err="1"/>
              <a:t>eicaect</a:t>
            </a:r>
            <a:r>
              <a:rPr lang="en-US" dirty="0"/>
              <a:t> </a:t>
            </a:r>
            <a:r>
              <a:rPr lang="en-US" dirty="0" err="1"/>
              <a:t>asperae</a:t>
            </a:r>
            <a:r>
              <a:rPr lang="en-US" dirty="0"/>
              <a:t> </a:t>
            </a:r>
            <a:r>
              <a:rPr lang="en-US" dirty="0" err="1"/>
              <a:t>officimperum</a:t>
            </a:r>
            <a:r>
              <a:rPr lang="en-US" dirty="0"/>
              <a:t> sunt.</a:t>
            </a:r>
          </a:p>
          <a:p>
            <a:pPr lvl="0"/>
            <a:endParaRPr lang="en-US" dirty="0"/>
          </a:p>
        </p:txBody>
      </p:sp>
    </p:spTree>
    <p:extLst>
      <p:ext uri="{BB962C8B-B14F-4D97-AF65-F5344CB8AC3E}">
        <p14:creationId xmlns:p14="http://schemas.microsoft.com/office/powerpoint/2010/main" val="1111556375"/>
      </p:ext>
    </p:extLst>
  </p:cSld>
  <p:clrMapOvr>
    <a:masterClrMapping/>
  </p:clrMapOvr>
  <p:extLst>
    <p:ext uri="{DCECCB84-F9BA-43D5-87BE-67443E8EF086}">
      <p15:sldGuideLst xmlns:p15="http://schemas.microsoft.com/office/powerpoint/2012/main">
        <p15:guide id="1" pos="3840">
          <p15:clr>
            <a:srgbClr val="FBAE40"/>
          </p15:clr>
        </p15:guide>
        <p15:guide id="2" pos="3940">
          <p15:clr>
            <a:srgbClr val="FBAE40"/>
          </p15:clr>
        </p15:guide>
      </p15:sldGuideLst>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1_Bullet Points - Ston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98FC036E-B637-E0A2-7D91-C75A12DE48BC}"/>
              </a:ext>
            </a:extLst>
          </p:cNvPr>
          <p:cNvSpPr/>
          <p:nvPr userDrawn="1"/>
        </p:nvSpPr>
        <p:spPr>
          <a:xfrm>
            <a:off x="997526" y="-1"/>
            <a:ext cx="11194473" cy="6858001"/>
          </a:xfrm>
          <a:prstGeom prst="rect">
            <a:avLst/>
          </a:prstGeom>
          <a:ln>
            <a:noFill/>
          </a:ln>
        </p:spPr>
        <p:style>
          <a:lnRef idx="2">
            <a:schemeClr val="accent1">
              <a:shade val="50000"/>
            </a:schemeClr>
          </a:lnRef>
          <a:fillRef idx="1001">
            <a:schemeClr val="lt1"/>
          </a:fillRef>
          <a:effectRef idx="0">
            <a:schemeClr val="accent1"/>
          </a:effectRef>
          <a:fontRef idx="minor">
            <a:schemeClr val="lt1"/>
          </a:fontRef>
        </p:style>
        <p:txBody>
          <a:bodyPr rtlCol="0" anchor="ctr"/>
          <a:lstStyle/>
          <a:p>
            <a:pPr algn="ctr"/>
            <a:endParaRPr lang="en-US" b="0" cap="none" spc="0">
              <a:ln>
                <a:noFill/>
              </a:ln>
              <a:solidFill>
                <a:schemeClr val="tx1"/>
              </a:solidFill>
              <a:effectLst/>
            </a:endParaRPr>
          </a:p>
        </p:txBody>
      </p:sp>
      <p:pic>
        <p:nvPicPr>
          <p:cNvPr id="14" name="Graphic 13">
            <a:extLst>
              <a:ext uri="{FF2B5EF4-FFF2-40B4-BE49-F238E27FC236}">
                <a16:creationId xmlns:a16="http://schemas.microsoft.com/office/drawing/2014/main" id="{DA7F623C-A8D9-C617-D1F5-E0FD9101D9A8}"/>
              </a:ext>
            </a:extLst>
          </p:cNvPr>
          <p:cNvPicPr>
            <a:picLocks noChangeAspect="1"/>
          </p:cNvPicPr>
          <p:nvPr userDrawn="1"/>
        </p:nvPicPr>
        <p:blipFill>
          <a:blip r:embed="rId3">
            <a:extLst>
              <a:ext uri="{96DAC541-7B7A-43D3-8B79-37D633B846F1}">
                <asvg:svgBlip xmlns:asvg="http://schemas.microsoft.com/office/drawing/2016/SVG/main" r:embed="rId4"/>
              </a:ext>
            </a:extLst>
          </a:blip>
          <a:srcRect/>
          <a:stretch/>
        </p:blipFill>
        <p:spPr>
          <a:xfrm>
            <a:off x="9991112" y="5908675"/>
            <a:ext cx="1985889" cy="733424"/>
          </a:xfrm>
          <a:prstGeom prst="rect">
            <a:avLst/>
          </a:prstGeom>
        </p:spPr>
      </p:pic>
      <p:sp>
        <p:nvSpPr>
          <p:cNvPr id="3" name="Title 1">
            <a:extLst>
              <a:ext uri="{FF2B5EF4-FFF2-40B4-BE49-F238E27FC236}">
                <a16:creationId xmlns:a16="http://schemas.microsoft.com/office/drawing/2014/main" id="{4161D396-9772-A203-F648-5729D0CFE6C3}"/>
              </a:ext>
            </a:extLst>
          </p:cNvPr>
          <p:cNvSpPr>
            <a:spLocks noGrp="1"/>
          </p:cNvSpPr>
          <p:nvPr>
            <p:ph type="title" hasCustomPrompt="1"/>
          </p:nvPr>
        </p:nvSpPr>
        <p:spPr>
          <a:xfrm>
            <a:off x="1728000" y="629537"/>
            <a:ext cx="4386119" cy="1040460"/>
          </a:xfrm>
          <a:noFill/>
          <a:ln w="60325">
            <a:noFill/>
          </a:ln>
        </p:spPr>
        <p:txBody>
          <a:bodyPr lIns="36000" tIns="108000" rIns="36000" bIns="108000">
            <a:noAutofit/>
          </a:bodyPr>
          <a:lstStyle>
            <a:lvl1pPr>
              <a:lnSpc>
                <a:spcPts val="3900"/>
              </a:lnSpc>
              <a:defRPr sz="4400">
                <a:ln>
                  <a:noFill/>
                </a:ln>
                <a:solidFill>
                  <a:schemeClr val="tx1"/>
                </a:solidFill>
              </a:defRPr>
            </a:lvl1pPr>
          </a:lstStyle>
          <a:p>
            <a:r>
              <a:rPr lang="en-GB" dirty="0"/>
              <a:t>USE THIS TYPE OF PAGE</a:t>
            </a:r>
            <a:br>
              <a:rPr lang="en-GB" dirty="0"/>
            </a:br>
            <a:r>
              <a:rPr lang="en-GB" dirty="0"/>
              <a:t>for basic format</a:t>
            </a:r>
            <a:endParaRPr lang="en-US" dirty="0"/>
          </a:p>
        </p:txBody>
      </p:sp>
      <p:sp>
        <p:nvSpPr>
          <p:cNvPr id="4" name="Text Placeholder 7">
            <a:extLst>
              <a:ext uri="{FF2B5EF4-FFF2-40B4-BE49-F238E27FC236}">
                <a16:creationId xmlns:a16="http://schemas.microsoft.com/office/drawing/2014/main" id="{289F344C-1FCE-C0E5-97AE-230023FB6AD1}"/>
              </a:ext>
            </a:extLst>
          </p:cNvPr>
          <p:cNvSpPr>
            <a:spLocks noGrp="1"/>
          </p:cNvSpPr>
          <p:nvPr>
            <p:ph type="body" sz="quarter" idx="11" hasCustomPrompt="1"/>
          </p:nvPr>
        </p:nvSpPr>
        <p:spPr>
          <a:xfrm>
            <a:off x="1728000" y="2578457"/>
            <a:ext cx="6582446" cy="3327696"/>
          </a:xfrm>
        </p:spPr>
        <p:txBody>
          <a:bodyPr wrap="square" lIns="36000" tIns="0" rIns="108000" bIns="36000" numCol="1" spcCol="396000">
            <a:noAutofit/>
          </a:bodyPr>
          <a:lstStyle>
            <a:lvl1pPr marL="285750" indent="-285750">
              <a:lnSpc>
                <a:spcPts val="2000"/>
              </a:lnSpc>
              <a:spcAft>
                <a:spcPts val="800"/>
              </a:spcAft>
              <a:buFont typeface="Arial" panose="020B0604020202020204" pitchFamily="34" charset="0"/>
              <a:buChar char="•"/>
              <a:defRPr sz="1800" b="0" i="0">
                <a:solidFill>
                  <a:schemeClr val="tx1"/>
                </a:solidFill>
                <a:latin typeface="Univers LT Pro 45 Light" panose="020B0403020202020204" pitchFamily="34" charset="77"/>
                <a:cs typeface="Arial" panose="020B0604020202020204" pitchFamily="34" charset="0"/>
              </a:defRPr>
            </a:lvl1pPr>
          </a:lstStyle>
          <a:p>
            <a:pPr lvl="0"/>
            <a:r>
              <a:rPr lang="en-US" dirty="0"/>
              <a:t>Ur </a:t>
            </a:r>
            <a:r>
              <a:rPr lang="en-US" dirty="0" err="1"/>
              <a:t>aut</a:t>
            </a:r>
            <a:r>
              <a:rPr lang="en-US" dirty="0"/>
              <a:t> </a:t>
            </a:r>
            <a:r>
              <a:rPr lang="en-US" dirty="0" err="1"/>
              <a:t>excerunt</a:t>
            </a:r>
            <a:r>
              <a:rPr lang="en-US" dirty="0"/>
              <a:t> </a:t>
            </a:r>
            <a:r>
              <a:rPr lang="en-US" dirty="0" err="1"/>
              <a:t>laborum</a:t>
            </a:r>
            <a:r>
              <a:rPr lang="en-US" dirty="0"/>
              <a:t> </a:t>
            </a:r>
            <a:r>
              <a:rPr lang="en-US" dirty="0" err="1"/>
              <a:t>natat</a:t>
            </a:r>
            <a:r>
              <a:rPr lang="en-US" dirty="0"/>
              <a:t> </a:t>
            </a:r>
            <a:r>
              <a:rPr lang="en-US" dirty="0" err="1"/>
              <a:t>quis</a:t>
            </a:r>
            <a:r>
              <a:rPr lang="en-US" dirty="0"/>
              <a:t> </a:t>
            </a:r>
            <a:r>
              <a:rPr lang="en-US" dirty="0" err="1"/>
              <a:t>nam</a:t>
            </a:r>
            <a:r>
              <a:rPr lang="en-US" dirty="0"/>
              <a:t> </a:t>
            </a:r>
            <a:r>
              <a:rPr lang="en-US" dirty="0" err="1"/>
              <a:t>aut</a:t>
            </a:r>
            <a:r>
              <a:rPr lang="en-US" dirty="0"/>
              <a:t> </a:t>
            </a:r>
            <a:r>
              <a:rPr lang="en-US" dirty="0" err="1"/>
              <a:t>asitiis</a:t>
            </a:r>
            <a:r>
              <a:rPr lang="en-US" dirty="0"/>
              <a:t> </a:t>
            </a:r>
            <a:r>
              <a:rPr lang="en-US" dirty="0" err="1"/>
              <a:t>quiduci</a:t>
            </a:r>
            <a:r>
              <a:rPr lang="en-US" dirty="0"/>
              <a:t> </a:t>
            </a:r>
            <a:r>
              <a:rPr lang="en-US" dirty="0" err="1"/>
              <a:t>audiscit</a:t>
            </a:r>
            <a:r>
              <a:rPr lang="en-US" dirty="0"/>
              <a:t> </a:t>
            </a:r>
            <a:r>
              <a:rPr lang="en-US" dirty="0" err="1"/>
              <a:t>untione</a:t>
            </a:r>
            <a:r>
              <a:rPr lang="en-US" dirty="0"/>
              <a:t> </a:t>
            </a:r>
            <a:r>
              <a:rPr lang="en-US" dirty="0" err="1"/>
              <a:t>voloritas</a:t>
            </a:r>
            <a:r>
              <a:rPr lang="en-US" dirty="0"/>
              <a:t> </a:t>
            </a:r>
            <a:r>
              <a:rPr lang="en-US" dirty="0" err="1"/>
              <a:t>parum</a:t>
            </a:r>
            <a:r>
              <a:rPr lang="en-US" dirty="0"/>
              <a:t> sim et vel </a:t>
            </a:r>
            <a:r>
              <a:rPr lang="en-US" dirty="0" err="1"/>
              <a:t>ium</a:t>
            </a:r>
            <a:r>
              <a:rPr lang="en-US" dirty="0"/>
              <a:t>.</a:t>
            </a:r>
          </a:p>
          <a:p>
            <a:pPr lvl="0"/>
            <a:r>
              <a:rPr lang="en-US" dirty="0" err="1"/>
              <a:t>Debitint</a:t>
            </a:r>
            <a:r>
              <a:rPr lang="en-US" dirty="0"/>
              <a:t> </a:t>
            </a:r>
            <a:r>
              <a:rPr lang="en-US" dirty="0" err="1"/>
              <a:t>quuntiur</a:t>
            </a:r>
            <a:r>
              <a:rPr lang="en-US" dirty="0"/>
              <a:t> </a:t>
            </a:r>
            <a:r>
              <a:rPr lang="en-US" dirty="0" err="1"/>
              <a:t>similiquis</a:t>
            </a:r>
            <a:r>
              <a:rPr lang="en-US" dirty="0"/>
              <a:t> </a:t>
            </a:r>
            <a:r>
              <a:rPr lang="en-US" dirty="0" err="1"/>
              <a:t>doluptatis</a:t>
            </a:r>
            <a:r>
              <a:rPr lang="en-US" dirty="0"/>
              <a:t> </a:t>
            </a:r>
            <a:r>
              <a:rPr lang="en-US" dirty="0" err="1"/>
              <a:t>illuptatiur</a:t>
            </a:r>
            <a:r>
              <a:rPr lang="en-US" dirty="0"/>
              <a:t> </a:t>
            </a:r>
            <a:r>
              <a:rPr lang="en-US" dirty="0" err="1"/>
              <a:t>nestio</a:t>
            </a:r>
            <a:r>
              <a:rPr lang="en-US" dirty="0"/>
              <a:t> debit </a:t>
            </a:r>
            <a:r>
              <a:rPr lang="en-US" dirty="0" err="1"/>
              <a:t>aliam</a:t>
            </a:r>
            <a:r>
              <a:rPr lang="en-US" dirty="0"/>
              <a:t>.</a:t>
            </a:r>
          </a:p>
          <a:p>
            <a:pPr lvl="0"/>
            <a:r>
              <a:rPr lang="en-US" dirty="0" err="1"/>
              <a:t>Quia</a:t>
            </a:r>
            <a:r>
              <a:rPr lang="en-US" dirty="0"/>
              <a:t> </a:t>
            </a:r>
            <a:r>
              <a:rPr lang="en-US" dirty="0" err="1"/>
              <a:t>nestio</a:t>
            </a:r>
            <a:r>
              <a:rPr lang="en-US" dirty="0"/>
              <a:t> debit </a:t>
            </a:r>
            <a:r>
              <a:rPr lang="en-US" dirty="0" err="1"/>
              <a:t>aliam</a:t>
            </a:r>
            <a:r>
              <a:rPr lang="en-US" dirty="0"/>
              <a:t> </a:t>
            </a:r>
            <a:r>
              <a:rPr lang="en-US" dirty="0" err="1"/>
              <a:t>faciat</a:t>
            </a:r>
            <a:r>
              <a:rPr lang="en-US" dirty="0"/>
              <a:t> dem </a:t>
            </a:r>
            <a:r>
              <a:rPr lang="en-US" dirty="0" err="1"/>
              <a:t>lacersperum</a:t>
            </a:r>
            <a:r>
              <a:rPr lang="en-US" dirty="0"/>
              <a:t> </a:t>
            </a:r>
            <a:r>
              <a:rPr lang="en-US" dirty="0" err="1"/>
              <a:t>apel</a:t>
            </a:r>
            <a:r>
              <a:rPr lang="en-US" dirty="0"/>
              <a:t> </a:t>
            </a:r>
            <a:r>
              <a:rPr lang="en-US" dirty="0" err="1"/>
              <a:t>exped</a:t>
            </a:r>
            <a:r>
              <a:rPr lang="en-US" dirty="0"/>
              <a:t> </a:t>
            </a:r>
            <a:r>
              <a:rPr lang="en-US" dirty="0" err="1"/>
              <a:t>eicaect</a:t>
            </a:r>
            <a:r>
              <a:rPr lang="en-US" dirty="0"/>
              <a:t> </a:t>
            </a:r>
            <a:r>
              <a:rPr lang="en-US" dirty="0" err="1"/>
              <a:t>asperae</a:t>
            </a:r>
            <a:r>
              <a:rPr lang="en-US" dirty="0"/>
              <a:t> </a:t>
            </a:r>
            <a:r>
              <a:rPr lang="en-US" dirty="0" err="1"/>
              <a:t>officimperum</a:t>
            </a:r>
            <a:r>
              <a:rPr lang="en-US" dirty="0"/>
              <a:t> sunt.</a:t>
            </a:r>
          </a:p>
          <a:p>
            <a:pPr lvl="0"/>
            <a:r>
              <a:rPr lang="en-US" dirty="0" err="1"/>
              <a:t>Debitint</a:t>
            </a:r>
            <a:r>
              <a:rPr lang="en-US" dirty="0"/>
              <a:t> </a:t>
            </a:r>
            <a:r>
              <a:rPr lang="en-US" dirty="0" err="1"/>
              <a:t>quuntiur</a:t>
            </a:r>
            <a:r>
              <a:rPr lang="en-US" dirty="0"/>
              <a:t> </a:t>
            </a:r>
            <a:r>
              <a:rPr lang="en-US" dirty="0" err="1"/>
              <a:t>similiquis</a:t>
            </a:r>
            <a:r>
              <a:rPr lang="en-US" dirty="0"/>
              <a:t> </a:t>
            </a:r>
            <a:r>
              <a:rPr lang="en-US" dirty="0" err="1"/>
              <a:t>doluptatis</a:t>
            </a:r>
            <a:r>
              <a:rPr lang="en-US" dirty="0"/>
              <a:t> </a:t>
            </a:r>
            <a:r>
              <a:rPr lang="en-US" dirty="0" err="1"/>
              <a:t>illuptatiur</a:t>
            </a:r>
            <a:r>
              <a:rPr lang="en-US" dirty="0"/>
              <a:t> </a:t>
            </a:r>
            <a:r>
              <a:rPr lang="en-US" dirty="0" err="1"/>
              <a:t>nestio</a:t>
            </a:r>
            <a:r>
              <a:rPr lang="en-US" dirty="0"/>
              <a:t> debit </a:t>
            </a:r>
            <a:r>
              <a:rPr lang="en-US" dirty="0" err="1"/>
              <a:t>aliam</a:t>
            </a:r>
            <a:r>
              <a:rPr lang="en-US" dirty="0"/>
              <a:t>.</a:t>
            </a:r>
          </a:p>
          <a:p>
            <a:pPr lvl="0"/>
            <a:r>
              <a:rPr lang="en-US" dirty="0" err="1"/>
              <a:t>Quia</a:t>
            </a:r>
            <a:r>
              <a:rPr lang="en-US" dirty="0"/>
              <a:t> </a:t>
            </a:r>
            <a:r>
              <a:rPr lang="en-US" dirty="0" err="1"/>
              <a:t>nestio</a:t>
            </a:r>
            <a:r>
              <a:rPr lang="en-US" dirty="0"/>
              <a:t> debit </a:t>
            </a:r>
            <a:r>
              <a:rPr lang="en-US" dirty="0" err="1"/>
              <a:t>aliam</a:t>
            </a:r>
            <a:r>
              <a:rPr lang="en-US" dirty="0"/>
              <a:t> </a:t>
            </a:r>
            <a:r>
              <a:rPr lang="en-US" dirty="0" err="1"/>
              <a:t>faciat</a:t>
            </a:r>
            <a:r>
              <a:rPr lang="en-US" dirty="0"/>
              <a:t> dem </a:t>
            </a:r>
            <a:r>
              <a:rPr lang="en-US" dirty="0" err="1"/>
              <a:t>lacersperum</a:t>
            </a:r>
            <a:r>
              <a:rPr lang="en-US" dirty="0"/>
              <a:t> </a:t>
            </a:r>
            <a:r>
              <a:rPr lang="en-US" dirty="0" err="1"/>
              <a:t>apel</a:t>
            </a:r>
            <a:r>
              <a:rPr lang="en-US" dirty="0"/>
              <a:t> </a:t>
            </a:r>
            <a:r>
              <a:rPr lang="en-US" dirty="0" err="1"/>
              <a:t>exped</a:t>
            </a:r>
            <a:r>
              <a:rPr lang="en-US" dirty="0"/>
              <a:t> </a:t>
            </a:r>
            <a:r>
              <a:rPr lang="en-US" dirty="0" err="1"/>
              <a:t>eicaect</a:t>
            </a:r>
            <a:r>
              <a:rPr lang="en-US" dirty="0"/>
              <a:t> </a:t>
            </a:r>
            <a:r>
              <a:rPr lang="en-US" dirty="0" err="1"/>
              <a:t>asperae</a:t>
            </a:r>
            <a:r>
              <a:rPr lang="en-US" dirty="0"/>
              <a:t> </a:t>
            </a:r>
            <a:r>
              <a:rPr lang="en-US" dirty="0" err="1"/>
              <a:t>officimperum</a:t>
            </a:r>
            <a:r>
              <a:rPr lang="en-US" dirty="0"/>
              <a:t> sunt.</a:t>
            </a:r>
          </a:p>
        </p:txBody>
      </p:sp>
    </p:spTree>
    <p:extLst>
      <p:ext uri="{BB962C8B-B14F-4D97-AF65-F5344CB8AC3E}">
        <p14:creationId xmlns:p14="http://schemas.microsoft.com/office/powerpoint/2010/main" val="2466330807"/>
      </p:ext>
    </p:extLst>
  </p:cSld>
  <p:clrMapOvr>
    <a:masterClrMapping/>
  </p:clrMapOvr>
  <p:extLst>
    <p:ext uri="{DCECCB84-F9BA-43D5-87BE-67443E8EF086}">
      <p15:sldGuideLst xmlns:p15="http://schemas.microsoft.com/office/powerpoint/2012/main">
        <p15:guide id="1" pos="3840">
          <p15:clr>
            <a:srgbClr val="FBAE40"/>
          </p15:clr>
        </p15:guide>
        <p15:guide id="2" pos="3940">
          <p15:clr>
            <a:srgbClr val="FBAE40"/>
          </p15:clr>
        </p15:guide>
      </p15:sldGuideLst>
    </p:ext>
  </p:extLs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1_Extra Content - Ston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98FC036E-B637-E0A2-7D91-C75A12DE48BC}"/>
              </a:ext>
            </a:extLst>
          </p:cNvPr>
          <p:cNvSpPr/>
          <p:nvPr userDrawn="1"/>
        </p:nvSpPr>
        <p:spPr>
          <a:xfrm>
            <a:off x="997527" y="0"/>
            <a:ext cx="11194473" cy="6858001"/>
          </a:xfrm>
          <a:prstGeom prst="rect">
            <a:avLst/>
          </a:prstGeom>
          <a:ln>
            <a:noFill/>
          </a:ln>
        </p:spPr>
        <p:style>
          <a:lnRef idx="2">
            <a:schemeClr val="accent1">
              <a:shade val="50000"/>
            </a:schemeClr>
          </a:lnRef>
          <a:fillRef idx="1001">
            <a:schemeClr val="lt1"/>
          </a:fillRef>
          <a:effectRef idx="0">
            <a:schemeClr val="accent1"/>
          </a:effectRef>
          <a:fontRef idx="minor">
            <a:schemeClr val="lt1"/>
          </a:fontRef>
        </p:style>
        <p:txBody>
          <a:bodyPr rtlCol="0" anchor="ctr"/>
          <a:lstStyle/>
          <a:p>
            <a:pPr algn="ctr"/>
            <a:endParaRPr lang="en-US" b="0" cap="none" spc="0">
              <a:ln>
                <a:noFill/>
              </a:ln>
              <a:solidFill>
                <a:schemeClr val="tx1"/>
              </a:solidFill>
              <a:effectLst/>
            </a:endParaRPr>
          </a:p>
        </p:txBody>
      </p:sp>
      <p:pic>
        <p:nvPicPr>
          <p:cNvPr id="14" name="Graphic 13">
            <a:extLst>
              <a:ext uri="{FF2B5EF4-FFF2-40B4-BE49-F238E27FC236}">
                <a16:creationId xmlns:a16="http://schemas.microsoft.com/office/drawing/2014/main" id="{DA7F623C-A8D9-C617-D1F5-E0FD9101D9A8}"/>
              </a:ext>
            </a:extLst>
          </p:cNvPr>
          <p:cNvPicPr>
            <a:picLocks noChangeAspect="1"/>
          </p:cNvPicPr>
          <p:nvPr userDrawn="1"/>
        </p:nvPicPr>
        <p:blipFill>
          <a:blip r:embed="rId3">
            <a:extLst>
              <a:ext uri="{96DAC541-7B7A-43D3-8B79-37D633B846F1}">
                <asvg:svgBlip xmlns:asvg="http://schemas.microsoft.com/office/drawing/2016/SVG/main" r:embed="rId4"/>
              </a:ext>
            </a:extLst>
          </a:blip>
          <a:srcRect/>
          <a:stretch/>
        </p:blipFill>
        <p:spPr>
          <a:xfrm>
            <a:off x="9991112" y="5908675"/>
            <a:ext cx="1985889" cy="733424"/>
          </a:xfrm>
          <a:prstGeom prst="rect">
            <a:avLst/>
          </a:prstGeom>
        </p:spPr>
      </p:pic>
      <p:sp>
        <p:nvSpPr>
          <p:cNvPr id="7" name="Title 1">
            <a:extLst>
              <a:ext uri="{FF2B5EF4-FFF2-40B4-BE49-F238E27FC236}">
                <a16:creationId xmlns:a16="http://schemas.microsoft.com/office/drawing/2014/main" id="{0C8F254D-6F78-D941-6BFC-DD285A9A5512}"/>
              </a:ext>
            </a:extLst>
          </p:cNvPr>
          <p:cNvSpPr>
            <a:spLocks noGrp="1"/>
          </p:cNvSpPr>
          <p:nvPr>
            <p:ph type="title" hasCustomPrompt="1"/>
          </p:nvPr>
        </p:nvSpPr>
        <p:spPr>
          <a:xfrm>
            <a:off x="1728000" y="629537"/>
            <a:ext cx="5188542" cy="1040460"/>
          </a:xfrm>
          <a:noFill/>
          <a:ln w="60325">
            <a:noFill/>
          </a:ln>
        </p:spPr>
        <p:txBody>
          <a:bodyPr lIns="36000" tIns="108000" rIns="36000" bIns="108000">
            <a:noAutofit/>
          </a:bodyPr>
          <a:lstStyle>
            <a:lvl1pPr>
              <a:lnSpc>
                <a:spcPts val="3900"/>
              </a:lnSpc>
              <a:defRPr sz="4400">
                <a:ln>
                  <a:noFill/>
                </a:ln>
                <a:solidFill>
                  <a:schemeClr val="tx1"/>
                </a:solidFill>
              </a:defRPr>
            </a:lvl1pPr>
          </a:lstStyle>
          <a:p>
            <a:r>
              <a:rPr lang="en-GB" dirty="0"/>
              <a:t>USE THIS TYPE OF PAGE FOR LARGER AMOUNTS OF COPY</a:t>
            </a:r>
            <a:endParaRPr lang="en-US" dirty="0"/>
          </a:p>
        </p:txBody>
      </p:sp>
      <p:sp>
        <p:nvSpPr>
          <p:cNvPr id="8" name="Text Placeholder 7">
            <a:extLst>
              <a:ext uri="{FF2B5EF4-FFF2-40B4-BE49-F238E27FC236}">
                <a16:creationId xmlns:a16="http://schemas.microsoft.com/office/drawing/2014/main" id="{15D48002-8CC4-0A9E-ED30-E169372E68CD}"/>
              </a:ext>
            </a:extLst>
          </p:cNvPr>
          <p:cNvSpPr>
            <a:spLocks noGrp="1"/>
          </p:cNvSpPr>
          <p:nvPr>
            <p:ph type="body" sz="quarter" idx="11" hasCustomPrompt="1"/>
          </p:nvPr>
        </p:nvSpPr>
        <p:spPr>
          <a:xfrm>
            <a:off x="1728000" y="2143558"/>
            <a:ext cx="3828094" cy="3765117"/>
          </a:xfrm>
        </p:spPr>
        <p:txBody>
          <a:bodyPr wrap="square" lIns="36000" tIns="0" rIns="72000" bIns="36000" numCol="1" spcCol="396000">
            <a:noAutofit/>
          </a:bodyPr>
          <a:lstStyle>
            <a:lvl1pPr marL="0" indent="0">
              <a:lnSpc>
                <a:spcPts val="1800"/>
              </a:lnSpc>
              <a:spcAft>
                <a:spcPts val="800"/>
              </a:spcAft>
              <a:buNone/>
              <a:defRPr sz="1800" b="0" i="0">
                <a:solidFill>
                  <a:schemeClr val="tx1"/>
                </a:solidFill>
                <a:latin typeface="Univers LT Pro 45 Light" panose="020B0403020202020204" pitchFamily="34" charset="77"/>
                <a:cs typeface="Arial" panose="020B0604020202020204" pitchFamily="34" charset="0"/>
              </a:defRPr>
            </a:lvl1pPr>
          </a:lstStyle>
          <a:p>
            <a:pPr lvl="0"/>
            <a:r>
              <a:rPr lang="en-US" dirty="0"/>
              <a:t>Ur </a:t>
            </a:r>
            <a:r>
              <a:rPr lang="en-US" dirty="0" err="1"/>
              <a:t>aut</a:t>
            </a:r>
            <a:r>
              <a:rPr lang="en-US" dirty="0"/>
              <a:t> </a:t>
            </a:r>
            <a:r>
              <a:rPr lang="en-US" dirty="0" err="1"/>
              <a:t>excerunt</a:t>
            </a:r>
            <a:r>
              <a:rPr lang="en-US" dirty="0"/>
              <a:t> </a:t>
            </a:r>
            <a:r>
              <a:rPr lang="en-US" dirty="0" err="1"/>
              <a:t>laborum</a:t>
            </a:r>
            <a:r>
              <a:rPr lang="en-US" dirty="0"/>
              <a:t> </a:t>
            </a:r>
            <a:r>
              <a:rPr lang="en-US" dirty="0" err="1"/>
              <a:t>natat</a:t>
            </a:r>
            <a:r>
              <a:rPr lang="en-US" dirty="0"/>
              <a:t> </a:t>
            </a:r>
            <a:r>
              <a:rPr lang="en-US" dirty="0" err="1"/>
              <a:t>quis</a:t>
            </a:r>
            <a:r>
              <a:rPr lang="en-US" dirty="0"/>
              <a:t> </a:t>
            </a:r>
            <a:r>
              <a:rPr lang="en-US" dirty="0" err="1"/>
              <a:t>nam</a:t>
            </a:r>
            <a:r>
              <a:rPr lang="en-US" dirty="0"/>
              <a:t> </a:t>
            </a:r>
            <a:r>
              <a:rPr lang="en-US" dirty="0" err="1"/>
              <a:t>aut</a:t>
            </a:r>
            <a:r>
              <a:rPr lang="en-US" dirty="0"/>
              <a:t> </a:t>
            </a:r>
            <a:r>
              <a:rPr lang="en-US" dirty="0" err="1"/>
              <a:t>asitiis</a:t>
            </a:r>
            <a:r>
              <a:rPr lang="en-US" dirty="0"/>
              <a:t> </a:t>
            </a:r>
            <a:r>
              <a:rPr lang="en-US" dirty="0" err="1"/>
              <a:t>quiduci</a:t>
            </a:r>
            <a:r>
              <a:rPr lang="en-US" dirty="0"/>
              <a:t> </a:t>
            </a:r>
            <a:r>
              <a:rPr lang="en-US" dirty="0" err="1"/>
              <a:t>audiscit</a:t>
            </a:r>
            <a:r>
              <a:rPr lang="en-US" dirty="0"/>
              <a:t> </a:t>
            </a:r>
            <a:r>
              <a:rPr lang="en-US" dirty="0" err="1"/>
              <a:t>untione</a:t>
            </a:r>
            <a:r>
              <a:rPr lang="en-US" dirty="0"/>
              <a:t> </a:t>
            </a:r>
            <a:r>
              <a:rPr lang="en-US" dirty="0" err="1"/>
              <a:t>voloritas</a:t>
            </a:r>
            <a:r>
              <a:rPr lang="en-US" dirty="0"/>
              <a:t> </a:t>
            </a:r>
            <a:r>
              <a:rPr lang="en-US" dirty="0" err="1"/>
              <a:t>parum</a:t>
            </a:r>
            <a:r>
              <a:rPr lang="en-US" dirty="0"/>
              <a:t> sim et vel </a:t>
            </a:r>
            <a:r>
              <a:rPr lang="en-US" dirty="0" err="1"/>
              <a:t>ium</a:t>
            </a:r>
            <a:r>
              <a:rPr lang="en-US" dirty="0"/>
              <a:t>, </a:t>
            </a:r>
            <a:r>
              <a:rPr lang="en-US" dirty="0" err="1"/>
              <a:t>acerum</a:t>
            </a:r>
            <a:r>
              <a:rPr lang="en-US" dirty="0"/>
              <a:t> </a:t>
            </a:r>
            <a:r>
              <a:rPr lang="en-US" dirty="0" err="1"/>
              <a:t>eos</a:t>
            </a:r>
            <a:r>
              <a:rPr lang="en-US" dirty="0"/>
              <a:t> ma </a:t>
            </a:r>
            <a:r>
              <a:rPr lang="en-US" dirty="0" err="1"/>
              <a:t>porporeius</a:t>
            </a:r>
            <a:r>
              <a:rPr lang="en-US" dirty="0"/>
              <a:t> </a:t>
            </a:r>
            <a:r>
              <a:rPr lang="en-US" dirty="0" err="1"/>
              <a:t>autet</a:t>
            </a:r>
            <a:r>
              <a:rPr lang="en-US" dirty="0"/>
              <a:t> lam quo </a:t>
            </a:r>
            <a:r>
              <a:rPr lang="en-US" dirty="0" err="1"/>
              <a:t>mos</a:t>
            </a:r>
            <a:r>
              <a:rPr lang="en-US" dirty="0"/>
              <a:t> </a:t>
            </a:r>
            <a:r>
              <a:rPr lang="en-US" dirty="0" err="1"/>
              <a:t>utemperci</a:t>
            </a:r>
            <a:r>
              <a:rPr lang="en-US" dirty="0"/>
              <a:t> </a:t>
            </a:r>
            <a:r>
              <a:rPr lang="en-US" dirty="0" err="1"/>
              <a:t>omnis</a:t>
            </a:r>
            <a:r>
              <a:rPr lang="en-US" dirty="0"/>
              <a:t> </a:t>
            </a:r>
            <a:r>
              <a:rPr lang="en-US" dirty="0" err="1"/>
              <a:t>ut</a:t>
            </a:r>
            <a:r>
              <a:rPr lang="en-US" dirty="0"/>
              <a:t> a </a:t>
            </a:r>
            <a:r>
              <a:rPr lang="en-US" dirty="0" err="1"/>
              <a:t>aut</a:t>
            </a:r>
            <a:r>
              <a:rPr lang="en-US" dirty="0"/>
              <a:t>.</a:t>
            </a:r>
          </a:p>
          <a:p>
            <a:pPr lvl="0"/>
            <a:r>
              <a:rPr lang="en-US" dirty="0" err="1"/>
              <a:t>Debitint</a:t>
            </a:r>
            <a:r>
              <a:rPr lang="en-US" dirty="0"/>
              <a:t> </a:t>
            </a:r>
            <a:r>
              <a:rPr lang="en-US" dirty="0" err="1"/>
              <a:t>quuntiur</a:t>
            </a:r>
            <a:r>
              <a:rPr lang="en-US" dirty="0"/>
              <a:t> </a:t>
            </a:r>
            <a:r>
              <a:rPr lang="en-US" dirty="0" err="1"/>
              <a:t>similiquis</a:t>
            </a:r>
            <a:r>
              <a:rPr lang="en-US" dirty="0"/>
              <a:t> </a:t>
            </a:r>
            <a:r>
              <a:rPr lang="en-US" dirty="0" err="1"/>
              <a:t>doluptatis</a:t>
            </a:r>
            <a:r>
              <a:rPr lang="en-US" dirty="0"/>
              <a:t> </a:t>
            </a:r>
            <a:r>
              <a:rPr lang="en-US" dirty="0" err="1"/>
              <a:t>illuptatiur</a:t>
            </a:r>
            <a:r>
              <a:rPr lang="en-US" dirty="0"/>
              <a:t>? </a:t>
            </a:r>
            <a:r>
              <a:rPr lang="en-US" dirty="0" err="1"/>
              <a:t>Quia</a:t>
            </a:r>
            <a:r>
              <a:rPr lang="en-US" dirty="0"/>
              <a:t> </a:t>
            </a:r>
            <a:r>
              <a:rPr lang="en-US" dirty="0" err="1"/>
              <a:t>nestio</a:t>
            </a:r>
            <a:r>
              <a:rPr lang="en-US" dirty="0"/>
              <a:t> debit </a:t>
            </a:r>
            <a:r>
              <a:rPr lang="en-US" dirty="0" err="1"/>
              <a:t>aliam</a:t>
            </a:r>
            <a:r>
              <a:rPr lang="en-US" dirty="0"/>
              <a:t> </a:t>
            </a:r>
            <a:r>
              <a:rPr lang="en-US" dirty="0" err="1"/>
              <a:t>faciat</a:t>
            </a:r>
            <a:r>
              <a:rPr lang="en-US" dirty="0"/>
              <a:t> dem </a:t>
            </a:r>
            <a:r>
              <a:rPr lang="en-US" dirty="0" err="1"/>
              <a:t>lacersperum</a:t>
            </a:r>
            <a:r>
              <a:rPr lang="en-US" dirty="0"/>
              <a:t> </a:t>
            </a:r>
            <a:r>
              <a:rPr lang="en-US" dirty="0" err="1"/>
              <a:t>apel</a:t>
            </a:r>
            <a:r>
              <a:rPr lang="en-US" dirty="0"/>
              <a:t> </a:t>
            </a:r>
            <a:r>
              <a:rPr lang="en-US" dirty="0" err="1"/>
              <a:t>exped</a:t>
            </a:r>
            <a:r>
              <a:rPr lang="en-US" dirty="0"/>
              <a:t> </a:t>
            </a:r>
            <a:r>
              <a:rPr lang="en-US" dirty="0" err="1"/>
              <a:t>eicaect</a:t>
            </a:r>
            <a:r>
              <a:rPr lang="en-US" dirty="0"/>
              <a:t> </a:t>
            </a:r>
            <a:r>
              <a:rPr lang="en-US" dirty="0" err="1"/>
              <a:t>asperae</a:t>
            </a:r>
            <a:r>
              <a:rPr lang="en-US" dirty="0"/>
              <a:t> </a:t>
            </a:r>
            <a:r>
              <a:rPr lang="en-US" dirty="0" err="1"/>
              <a:t>officimperum</a:t>
            </a:r>
            <a:r>
              <a:rPr lang="en-US" dirty="0"/>
              <a:t> sunt.</a:t>
            </a:r>
          </a:p>
          <a:p>
            <a:pPr lvl="0"/>
            <a:r>
              <a:rPr lang="en-US" dirty="0" err="1"/>
              <a:t>Quia</a:t>
            </a:r>
            <a:r>
              <a:rPr lang="en-US" dirty="0"/>
              <a:t> </a:t>
            </a:r>
            <a:r>
              <a:rPr lang="en-US" dirty="0" err="1"/>
              <a:t>nestio</a:t>
            </a:r>
            <a:r>
              <a:rPr lang="en-US" dirty="0"/>
              <a:t> debit </a:t>
            </a:r>
            <a:r>
              <a:rPr lang="en-US" dirty="0" err="1"/>
              <a:t>aliam</a:t>
            </a:r>
            <a:r>
              <a:rPr lang="en-US" dirty="0"/>
              <a:t> </a:t>
            </a:r>
            <a:r>
              <a:rPr lang="en-US" dirty="0" err="1"/>
              <a:t>faciat</a:t>
            </a:r>
            <a:r>
              <a:rPr lang="en-US" dirty="0"/>
              <a:t> dem </a:t>
            </a:r>
            <a:r>
              <a:rPr lang="en-US" dirty="0" err="1"/>
              <a:t>lacersperum</a:t>
            </a:r>
            <a:r>
              <a:rPr lang="en-US" dirty="0"/>
              <a:t> </a:t>
            </a:r>
            <a:r>
              <a:rPr lang="en-US" dirty="0" err="1"/>
              <a:t>apel</a:t>
            </a:r>
            <a:r>
              <a:rPr lang="en-US" dirty="0"/>
              <a:t> </a:t>
            </a:r>
            <a:r>
              <a:rPr lang="en-US" dirty="0" err="1"/>
              <a:t>exped</a:t>
            </a:r>
            <a:r>
              <a:rPr lang="en-US" dirty="0"/>
              <a:t> </a:t>
            </a:r>
            <a:r>
              <a:rPr lang="en-US" dirty="0" err="1"/>
              <a:t>eicaect</a:t>
            </a:r>
            <a:r>
              <a:rPr lang="en-US" dirty="0"/>
              <a:t> </a:t>
            </a:r>
            <a:r>
              <a:rPr lang="en-US" dirty="0" err="1"/>
              <a:t>asperae</a:t>
            </a:r>
            <a:r>
              <a:rPr lang="en-US" dirty="0"/>
              <a:t> </a:t>
            </a:r>
            <a:r>
              <a:rPr lang="en-US" dirty="0" err="1"/>
              <a:t>officimperum</a:t>
            </a:r>
            <a:r>
              <a:rPr lang="en-US" dirty="0"/>
              <a:t> sunt.</a:t>
            </a:r>
          </a:p>
        </p:txBody>
      </p:sp>
      <p:sp>
        <p:nvSpPr>
          <p:cNvPr id="9" name="Text Placeholder 7">
            <a:extLst>
              <a:ext uri="{FF2B5EF4-FFF2-40B4-BE49-F238E27FC236}">
                <a16:creationId xmlns:a16="http://schemas.microsoft.com/office/drawing/2014/main" id="{C2020A4F-1665-43AC-AC92-D7A5D0EC7EF1}"/>
              </a:ext>
            </a:extLst>
          </p:cNvPr>
          <p:cNvSpPr>
            <a:spLocks noGrp="1"/>
          </p:cNvSpPr>
          <p:nvPr>
            <p:ph type="body" sz="quarter" idx="12" hasCustomPrompt="1"/>
          </p:nvPr>
        </p:nvSpPr>
        <p:spPr>
          <a:xfrm>
            <a:off x="6048000" y="2143559"/>
            <a:ext cx="4140327" cy="3616438"/>
          </a:xfrm>
        </p:spPr>
        <p:txBody>
          <a:bodyPr wrap="square" lIns="36000" tIns="0" rIns="72000" bIns="36000" numCol="1" spcCol="396000">
            <a:noAutofit/>
          </a:bodyPr>
          <a:lstStyle>
            <a:lvl1pPr marL="171450" indent="-171450">
              <a:lnSpc>
                <a:spcPts val="1800"/>
              </a:lnSpc>
              <a:spcAft>
                <a:spcPts val="800"/>
              </a:spcAft>
              <a:buFont typeface="Arial" panose="020B0604020202020204" pitchFamily="34" charset="0"/>
              <a:buChar char="•"/>
              <a:defRPr sz="1800" b="0" i="0">
                <a:solidFill>
                  <a:schemeClr val="tx1"/>
                </a:solidFill>
                <a:latin typeface="Univers LT Pro 45 Light" panose="020B0403020202020204" pitchFamily="34" charset="77"/>
                <a:cs typeface="Arial" panose="020B0604020202020204" pitchFamily="34" charset="0"/>
              </a:defRPr>
            </a:lvl1pPr>
          </a:lstStyle>
          <a:p>
            <a:pPr lvl="0"/>
            <a:r>
              <a:rPr lang="en-US" dirty="0"/>
              <a:t>Ur </a:t>
            </a:r>
            <a:r>
              <a:rPr lang="en-US" dirty="0" err="1"/>
              <a:t>aut</a:t>
            </a:r>
            <a:r>
              <a:rPr lang="en-US" dirty="0"/>
              <a:t> </a:t>
            </a:r>
            <a:r>
              <a:rPr lang="en-US" dirty="0" err="1"/>
              <a:t>excerunt</a:t>
            </a:r>
            <a:r>
              <a:rPr lang="en-US" dirty="0"/>
              <a:t> </a:t>
            </a:r>
            <a:r>
              <a:rPr lang="en-US" dirty="0" err="1"/>
              <a:t>laborum</a:t>
            </a:r>
            <a:r>
              <a:rPr lang="en-US" dirty="0"/>
              <a:t> </a:t>
            </a:r>
            <a:r>
              <a:rPr lang="en-US" dirty="0" err="1"/>
              <a:t>natat</a:t>
            </a:r>
            <a:r>
              <a:rPr lang="en-US" dirty="0"/>
              <a:t> </a:t>
            </a:r>
            <a:br>
              <a:rPr lang="en-US" dirty="0"/>
            </a:br>
            <a:r>
              <a:rPr lang="en-US" dirty="0" err="1"/>
              <a:t>quis</a:t>
            </a:r>
            <a:r>
              <a:rPr lang="en-US" dirty="0"/>
              <a:t> </a:t>
            </a:r>
            <a:r>
              <a:rPr lang="en-US" dirty="0" err="1"/>
              <a:t>nam</a:t>
            </a:r>
            <a:r>
              <a:rPr lang="en-US" dirty="0"/>
              <a:t> </a:t>
            </a:r>
            <a:r>
              <a:rPr lang="en-US" dirty="0" err="1"/>
              <a:t>aut</a:t>
            </a:r>
            <a:r>
              <a:rPr lang="en-US" dirty="0"/>
              <a:t> </a:t>
            </a:r>
            <a:r>
              <a:rPr lang="en-US" dirty="0" err="1"/>
              <a:t>asitiis</a:t>
            </a:r>
            <a:r>
              <a:rPr lang="en-US" dirty="0"/>
              <a:t> </a:t>
            </a:r>
            <a:r>
              <a:rPr lang="en-US" dirty="0" err="1"/>
              <a:t>quiduci</a:t>
            </a:r>
            <a:r>
              <a:rPr lang="en-US" dirty="0"/>
              <a:t> </a:t>
            </a:r>
            <a:r>
              <a:rPr lang="en-US" dirty="0" err="1"/>
              <a:t>audiscit</a:t>
            </a:r>
            <a:r>
              <a:rPr lang="en-US" dirty="0"/>
              <a:t> </a:t>
            </a:r>
            <a:r>
              <a:rPr lang="en-US" dirty="0" err="1"/>
              <a:t>untione</a:t>
            </a:r>
            <a:r>
              <a:rPr lang="en-US" dirty="0"/>
              <a:t> </a:t>
            </a:r>
            <a:r>
              <a:rPr lang="en-US" dirty="0" err="1"/>
              <a:t>voloritas</a:t>
            </a:r>
            <a:r>
              <a:rPr lang="en-US" dirty="0"/>
              <a:t> </a:t>
            </a:r>
            <a:r>
              <a:rPr lang="en-US" dirty="0" err="1"/>
              <a:t>parum</a:t>
            </a:r>
            <a:r>
              <a:rPr lang="en-US" dirty="0"/>
              <a:t> sim et </a:t>
            </a:r>
            <a:br>
              <a:rPr lang="en-US" dirty="0"/>
            </a:br>
            <a:r>
              <a:rPr lang="en-US" dirty="0"/>
              <a:t>vel </a:t>
            </a:r>
            <a:r>
              <a:rPr lang="en-US" dirty="0" err="1"/>
              <a:t>ium</a:t>
            </a:r>
            <a:r>
              <a:rPr lang="en-US" dirty="0"/>
              <a:t>.</a:t>
            </a:r>
          </a:p>
          <a:p>
            <a:pPr lvl="0"/>
            <a:r>
              <a:rPr lang="en-US" dirty="0" err="1"/>
              <a:t>Debitint</a:t>
            </a:r>
            <a:r>
              <a:rPr lang="en-US" dirty="0"/>
              <a:t> </a:t>
            </a:r>
            <a:r>
              <a:rPr lang="en-US" dirty="0" err="1"/>
              <a:t>quuntiur</a:t>
            </a:r>
            <a:r>
              <a:rPr lang="en-US" dirty="0"/>
              <a:t> </a:t>
            </a:r>
            <a:r>
              <a:rPr lang="en-US" dirty="0" err="1"/>
              <a:t>similiquis</a:t>
            </a:r>
            <a:r>
              <a:rPr lang="en-US" dirty="0"/>
              <a:t> </a:t>
            </a:r>
            <a:r>
              <a:rPr lang="en-US" dirty="0" err="1"/>
              <a:t>doluptatis</a:t>
            </a:r>
            <a:r>
              <a:rPr lang="en-US" dirty="0"/>
              <a:t> </a:t>
            </a:r>
            <a:r>
              <a:rPr lang="en-US" dirty="0" err="1"/>
              <a:t>illuptatiur</a:t>
            </a:r>
            <a:r>
              <a:rPr lang="en-US" dirty="0"/>
              <a:t> </a:t>
            </a:r>
            <a:r>
              <a:rPr lang="en-US" dirty="0" err="1"/>
              <a:t>nestio</a:t>
            </a:r>
            <a:r>
              <a:rPr lang="en-US" dirty="0"/>
              <a:t> debit </a:t>
            </a:r>
            <a:r>
              <a:rPr lang="en-US" dirty="0" err="1"/>
              <a:t>aliam</a:t>
            </a:r>
            <a:r>
              <a:rPr lang="en-US" dirty="0"/>
              <a:t>.</a:t>
            </a:r>
          </a:p>
          <a:p>
            <a:pPr lvl="0"/>
            <a:r>
              <a:rPr lang="en-US" dirty="0" err="1"/>
              <a:t>Quia</a:t>
            </a:r>
            <a:r>
              <a:rPr lang="en-US" dirty="0"/>
              <a:t> </a:t>
            </a:r>
            <a:r>
              <a:rPr lang="en-US" dirty="0" err="1"/>
              <a:t>nestio</a:t>
            </a:r>
            <a:r>
              <a:rPr lang="en-US" dirty="0"/>
              <a:t> debit </a:t>
            </a:r>
            <a:r>
              <a:rPr lang="en-US" dirty="0" err="1"/>
              <a:t>aliam</a:t>
            </a:r>
            <a:r>
              <a:rPr lang="en-US" dirty="0"/>
              <a:t> </a:t>
            </a:r>
            <a:r>
              <a:rPr lang="en-US" dirty="0" err="1"/>
              <a:t>faciat</a:t>
            </a:r>
            <a:r>
              <a:rPr lang="en-US" dirty="0"/>
              <a:t> dem </a:t>
            </a:r>
            <a:r>
              <a:rPr lang="en-US" dirty="0" err="1"/>
              <a:t>lacersperum</a:t>
            </a:r>
            <a:r>
              <a:rPr lang="en-US" dirty="0"/>
              <a:t> </a:t>
            </a:r>
            <a:r>
              <a:rPr lang="en-US" dirty="0" err="1"/>
              <a:t>apel</a:t>
            </a:r>
            <a:r>
              <a:rPr lang="en-US" dirty="0"/>
              <a:t> </a:t>
            </a:r>
            <a:r>
              <a:rPr lang="en-US" dirty="0" err="1"/>
              <a:t>exped</a:t>
            </a:r>
            <a:r>
              <a:rPr lang="en-US" dirty="0"/>
              <a:t> </a:t>
            </a:r>
            <a:r>
              <a:rPr lang="en-US" dirty="0" err="1"/>
              <a:t>eicaect</a:t>
            </a:r>
            <a:r>
              <a:rPr lang="en-US" dirty="0"/>
              <a:t> </a:t>
            </a:r>
            <a:r>
              <a:rPr lang="en-US" dirty="0" err="1"/>
              <a:t>asperae</a:t>
            </a:r>
            <a:r>
              <a:rPr lang="en-US" dirty="0"/>
              <a:t> </a:t>
            </a:r>
            <a:r>
              <a:rPr lang="en-US" dirty="0" err="1"/>
              <a:t>officimperum</a:t>
            </a:r>
            <a:r>
              <a:rPr lang="en-US" dirty="0"/>
              <a:t> sunt.</a:t>
            </a:r>
          </a:p>
          <a:p>
            <a:pPr lvl="0"/>
            <a:r>
              <a:rPr lang="en-US" dirty="0"/>
              <a:t>Ur </a:t>
            </a:r>
            <a:r>
              <a:rPr lang="en-US" dirty="0" err="1"/>
              <a:t>aut</a:t>
            </a:r>
            <a:r>
              <a:rPr lang="en-US" dirty="0"/>
              <a:t> </a:t>
            </a:r>
            <a:r>
              <a:rPr lang="en-US" dirty="0" err="1"/>
              <a:t>excerunt</a:t>
            </a:r>
            <a:r>
              <a:rPr lang="en-US" dirty="0"/>
              <a:t> </a:t>
            </a:r>
            <a:r>
              <a:rPr lang="en-US" dirty="0" err="1"/>
              <a:t>laborum</a:t>
            </a:r>
            <a:r>
              <a:rPr lang="en-US" dirty="0"/>
              <a:t> </a:t>
            </a:r>
            <a:r>
              <a:rPr lang="en-US" dirty="0" err="1"/>
              <a:t>natat</a:t>
            </a:r>
            <a:r>
              <a:rPr lang="en-US" dirty="0"/>
              <a:t> </a:t>
            </a:r>
            <a:br>
              <a:rPr lang="en-US" dirty="0"/>
            </a:br>
            <a:r>
              <a:rPr lang="en-US" dirty="0" err="1"/>
              <a:t>quis</a:t>
            </a:r>
            <a:r>
              <a:rPr lang="en-US" dirty="0"/>
              <a:t> </a:t>
            </a:r>
            <a:r>
              <a:rPr lang="en-US" dirty="0" err="1"/>
              <a:t>nam</a:t>
            </a:r>
            <a:r>
              <a:rPr lang="en-US" dirty="0"/>
              <a:t> </a:t>
            </a:r>
            <a:r>
              <a:rPr lang="en-US" dirty="0" err="1"/>
              <a:t>aut</a:t>
            </a:r>
            <a:r>
              <a:rPr lang="en-US" dirty="0"/>
              <a:t> </a:t>
            </a:r>
            <a:r>
              <a:rPr lang="en-US" dirty="0" err="1"/>
              <a:t>asitiis</a:t>
            </a:r>
            <a:r>
              <a:rPr lang="en-US" dirty="0"/>
              <a:t> </a:t>
            </a:r>
            <a:r>
              <a:rPr lang="en-US" dirty="0" err="1"/>
              <a:t>quiduci</a:t>
            </a:r>
            <a:r>
              <a:rPr lang="en-US" dirty="0"/>
              <a:t> </a:t>
            </a:r>
            <a:r>
              <a:rPr lang="en-US" dirty="0" err="1"/>
              <a:t>audiscit</a:t>
            </a:r>
            <a:r>
              <a:rPr lang="en-US" dirty="0"/>
              <a:t> </a:t>
            </a:r>
            <a:r>
              <a:rPr lang="en-US" dirty="0" err="1"/>
              <a:t>untione</a:t>
            </a:r>
            <a:r>
              <a:rPr lang="en-US" dirty="0"/>
              <a:t> </a:t>
            </a:r>
            <a:r>
              <a:rPr lang="en-US" dirty="0" err="1"/>
              <a:t>voloritas</a:t>
            </a:r>
            <a:r>
              <a:rPr lang="en-US" dirty="0"/>
              <a:t> </a:t>
            </a:r>
            <a:r>
              <a:rPr lang="en-US" dirty="0" err="1"/>
              <a:t>parum</a:t>
            </a:r>
            <a:r>
              <a:rPr lang="en-US" dirty="0"/>
              <a:t> sim et </a:t>
            </a:r>
            <a:br>
              <a:rPr lang="en-US" dirty="0"/>
            </a:br>
            <a:r>
              <a:rPr lang="en-US" dirty="0"/>
              <a:t>vel </a:t>
            </a:r>
            <a:r>
              <a:rPr lang="en-US" dirty="0" err="1"/>
              <a:t>ium</a:t>
            </a:r>
            <a:r>
              <a:rPr lang="en-US" dirty="0"/>
              <a:t>.</a:t>
            </a:r>
          </a:p>
        </p:txBody>
      </p:sp>
    </p:spTree>
    <p:extLst>
      <p:ext uri="{BB962C8B-B14F-4D97-AF65-F5344CB8AC3E}">
        <p14:creationId xmlns:p14="http://schemas.microsoft.com/office/powerpoint/2010/main" val="567298932"/>
      </p:ext>
    </p:extLst>
  </p:cSld>
  <p:clrMapOvr>
    <a:masterClrMapping/>
  </p:clrMapOvr>
  <p:extLst>
    <p:ext uri="{DCECCB84-F9BA-43D5-87BE-67443E8EF086}">
      <p15:sldGuideLst xmlns:p15="http://schemas.microsoft.com/office/powerpoint/2012/main">
        <p15:guide id="1" pos="3840">
          <p15:clr>
            <a:srgbClr val="FBAE40"/>
          </p15:clr>
        </p15:guide>
        <p15:guide id="2" pos="3940">
          <p15:clr>
            <a:srgbClr val="FBAE40"/>
          </p15:clr>
        </p15:guide>
      </p15:sldGuideLst>
    </p:ext>
  </p:extLs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2_Text - Mi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98FC036E-B637-E0A2-7D91-C75A12DE48BC}"/>
              </a:ext>
            </a:extLst>
          </p:cNvPr>
          <p:cNvSpPr/>
          <p:nvPr userDrawn="1"/>
        </p:nvSpPr>
        <p:spPr>
          <a:xfrm>
            <a:off x="997526" y="-1"/>
            <a:ext cx="11194473" cy="6858001"/>
          </a:xfrm>
          <a:prstGeom prst="rect">
            <a:avLst/>
          </a:prstGeom>
          <a:ln>
            <a:noFill/>
          </a:ln>
        </p:spPr>
        <p:style>
          <a:lnRef idx="2">
            <a:schemeClr val="accent1">
              <a:shade val="50000"/>
            </a:schemeClr>
          </a:lnRef>
          <a:fillRef idx="1001">
            <a:schemeClr val="lt1"/>
          </a:fillRef>
          <a:effectRef idx="0">
            <a:schemeClr val="accent1"/>
          </a:effectRef>
          <a:fontRef idx="minor">
            <a:schemeClr val="lt1"/>
          </a:fontRef>
        </p:style>
        <p:txBody>
          <a:bodyPr rtlCol="0" anchor="ctr"/>
          <a:lstStyle/>
          <a:p>
            <a:pPr algn="ctr"/>
            <a:endParaRPr lang="en-US" b="0" cap="none" spc="0">
              <a:ln>
                <a:noFill/>
              </a:ln>
              <a:solidFill>
                <a:schemeClr val="tx1"/>
              </a:solidFill>
              <a:effectLst/>
            </a:endParaRPr>
          </a:p>
        </p:txBody>
      </p:sp>
      <p:pic>
        <p:nvPicPr>
          <p:cNvPr id="14" name="Graphic 13">
            <a:extLst>
              <a:ext uri="{FF2B5EF4-FFF2-40B4-BE49-F238E27FC236}">
                <a16:creationId xmlns:a16="http://schemas.microsoft.com/office/drawing/2014/main" id="{DA7F623C-A8D9-C617-D1F5-E0FD9101D9A8}"/>
              </a:ext>
            </a:extLst>
          </p:cNvPr>
          <p:cNvPicPr>
            <a:picLocks noChangeAspect="1"/>
          </p:cNvPicPr>
          <p:nvPr userDrawn="1"/>
        </p:nvPicPr>
        <p:blipFill>
          <a:blip r:embed="rId3">
            <a:extLst>
              <a:ext uri="{96DAC541-7B7A-43D3-8B79-37D633B846F1}">
                <asvg:svgBlip xmlns:asvg="http://schemas.microsoft.com/office/drawing/2016/SVG/main" r:embed="rId4"/>
              </a:ext>
            </a:extLst>
          </a:blip>
          <a:srcRect/>
          <a:stretch/>
        </p:blipFill>
        <p:spPr>
          <a:xfrm>
            <a:off x="9991112" y="5908675"/>
            <a:ext cx="1985889" cy="733424"/>
          </a:xfrm>
          <a:prstGeom prst="rect">
            <a:avLst/>
          </a:prstGeom>
        </p:spPr>
      </p:pic>
      <p:sp>
        <p:nvSpPr>
          <p:cNvPr id="3" name="Title 1">
            <a:extLst>
              <a:ext uri="{FF2B5EF4-FFF2-40B4-BE49-F238E27FC236}">
                <a16:creationId xmlns:a16="http://schemas.microsoft.com/office/drawing/2014/main" id="{8EFC27A7-5C36-2EC5-485E-369489F4416F}"/>
              </a:ext>
            </a:extLst>
          </p:cNvPr>
          <p:cNvSpPr>
            <a:spLocks noGrp="1"/>
          </p:cNvSpPr>
          <p:nvPr>
            <p:ph type="title" hasCustomPrompt="1"/>
          </p:nvPr>
        </p:nvSpPr>
        <p:spPr>
          <a:xfrm>
            <a:off x="1728000" y="629537"/>
            <a:ext cx="4386119" cy="1040459"/>
          </a:xfrm>
          <a:noFill/>
          <a:ln w="60325">
            <a:noFill/>
          </a:ln>
        </p:spPr>
        <p:txBody>
          <a:bodyPr lIns="36000" tIns="108000" rIns="36000" bIns="108000">
            <a:noAutofit/>
          </a:bodyPr>
          <a:lstStyle>
            <a:lvl1pPr>
              <a:lnSpc>
                <a:spcPts val="3900"/>
              </a:lnSpc>
              <a:defRPr sz="4400">
                <a:ln>
                  <a:noFill/>
                </a:ln>
                <a:solidFill>
                  <a:schemeClr val="tx1"/>
                </a:solidFill>
              </a:defRPr>
            </a:lvl1pPr>
          </a:lstStyle>
          <a:p>
            <a:r>
              <a:rPr lang="en-GB" dirty="0"/>
              <a:t>USE THIS TYPE OF PAGE</a:t>
            </a:r>
            <a:br>
              <a:rPr lang="en-GB" dirty="0"/>
            </a:br>
            <a:r>
              <a:rPr lang="en-GB" dirty="0"/>
              <a:t>for basic format</a:t>
            </a:r>
            <a:endParaRPr lang="en-US" dirty="0"/>
          </a:p>
        </p:txBody>
      </p:sp>
      <p:sp>
        <p:nvSpPr>
          <p:cNvPr id="4" name="Text Placeholder 7">
            <a:extLst>
              <a:ext uri="{FF2B5EF4-FFF2-40B4-BE49-F238E27FC236}">
                <a16:creationId xmlns:a16="http://schemas.microsoft.com/office/drawing/2014/main" id="{CA54A84F-6819-4585-75A1-CE8FF556533F}"/>
              </a:ext>
            </a:extLst>
          </p:cNvPr>
          <p:cNvSpPr>
            <a:spLocks noGrp="1"/>
          </p:cNvSpPr>
          <p:nvPr>
            <p:ph type="body" sz="quarter" idx="11" hasCustomPrompt="1"/>
          </p:nvPr>
        </p:nvSpPr>
        <p:spPr>
          <a:xfrm>
            <a:off x="1728000" y="2578457"/>
            <a:ext cx="8143615" cy="2740676"/>
          </a:xfrm>
        </p:spPr>
        <p:txBody>
          <a:bodyPr wrap="square" lIns="36000" tIns="0" rIns="108000" bIns="36000" numCol="2" spcCol="396000">
            <a:noAutofit/>
          </a:bodyPr>
          <a:lstStyle>
            <a:lvl1pPr marL="0" indent="0">
              <a:lnSpc>
                <a:spcPts val="2000"/>
              </a:lnSpc>
              <a:spcAft>
                <a:spcPts val="800"/>
              </a:spcAft>
              <a:buNone/>
              <a:defRPr sz="1800" b="0" i="0">
                <a:solidFill>
                  <a:schemeClr val="tx1"/>
                </a:solidFill>
                <a:latin typeface="Univers LT Pro 45 Light" panose="020B0403020202020204" pitchFamily="34" charset="77"/>
                <a:cs typeface="Arial" panose="020B0604020202020204" pitchFamily="34" charset="0"/>
              </a:defRPr>
            </a:lvl1pPr>
          </a:lstStyle>
          <a:p>
            <a:pPr lvl="0"/>
            <a:r>
              <a:rPr lang="en-US" dirty="0"/>
              <a:t>Ur </a:t>
            </a:r>
            <a:r>
              <a:rPr lang="en-US" dirty="0" err="1"/>
              <a:t>aut</a:t>
            </a:r>
            <a:r>
              <a:rPr lang="en-US" dirty="0"/>
              <a:t> </a:t>
            </a:r>
            <a:r>
              <a:rPr lang="en-US" dirty="0" err="1"/>
              <a:t>excerunt</a:t>
            </a:r>
            <a:r>
              <a:rPr lang="en-US" dirty="0"/>
              <a:t> </a:t>
            </a:r>
            <a:r>
              <a:rPr lang="en-US" dirty="0" err="1"/>
              <a:t>laborum</a:t>
            </a:r>
            <a:r>
              <a:rPr lang="en-US" dirty="0"/>
              <a:t> </a:t>
            </a:r>
            <a:r>
              <a:rPr lang="en-US" dirty="0" err="1"/>
              <a:t>natat</a:t>
            </a:r>
            <a:r>
              <a:rPr lang="en-US" dirty="0"/>
              <a:t> </a:t>
            </a:r>
            <a:r>
              <a:rPr lang="en-US" dirty="0" err="1"/>
              <a:t>quis</a:t>
            </a:r>
            <a:r>
              <a:rPr lang="en-US" dirty="0"/>
              <a:t> </a:t>
            </a:r>
            <a:r>
              <a:rPr lang="en-US" dirty="0" err="1"/>
              <a:t>nam</a:t>
            </a:r>
            <a:r>
              <a:rPr lang="en-US" dirty="0"/>
              <a:t> </a:t>
            </a:r>
            <a:r>
              <a:rPr lang="en-US" dirty="0" err="1"/>
              <a:t>aut</a:t>
            </a:r>
            <a:r>
              <a:rPr lang="en-US" dirty="0"/>
              <a:t> </a:t>
            </a:r>
            <a:r>
              <a:rPr lang="en-US" dirty="0" err="1"/>
              <a:t>asitiis</a:t>
            </a:r>
            <a:r>
              <a:rPr lang="en-US" dirty="0"/>
              <a:t> </a:t>
            </a:r>
            <a:r>
              <a:rPr lang="en-US" dirty="0" err="1"/>
              <a:t>quiduci</a:t>
            </a:r>
            <a:r>
              <a:rPr lang="en-US" dirty="0"/>
              <a:t> </a:t>
            </a:r>
            <a:r>
              <a:rPr lang="en-US" dirty="0" err="1"/>
              <a:t>audiscit</a:t>
            </a:r>
            <a:r>
              <a:rPr lang="en-US" dirty="0"/>
              <a:t> </a:t>
            </a:r>
            <a:r>
              <a:rPr lang="en-US" dirty="0" err="1"/>
              <a:t>untione</a:t>
            </a:r>
            <a:r>
              <a:rPr lang="en-US" dirty="0"/>
              <a:t> </a:t>
            </a:r>
            <a:r>
              <a:rPr lang="en-US" dirty="0" err="1"/>
              <a:t>voloritas</a:t>
            </a:r>
            <a:r>
              <a:rPr lang="en-US" dirty="0"/>
              <a:t> </a:t>
            </a:r>
            <a:r>
              <a:rPr lang="en-US" dirty="0" err="1"/>
              <a:t>parum</a:t>
            </a:r>
            <a:r>
              <a:rPr lang="en-US" dirty="0"/>
              <a:t> sim et vel </a:t>
            </a:r>
            <a:r>
              <a:rPr lang="en-US" dirty="0" err="1"/>
              <a:t>ium</a:t>
            </a:r>
            <a:r>
              <a:rPr lang="en-US" dirty="0"/>
              <a:t>, </a:t>
            </a:r>
            <a:r>
              <a:rPr lang="en-US" dirty="0" err="1"/>
              <a:t>acerum</a:t>
            </a:r>
            <a:r>
              <a:rPr lang="en-US" dirty="0"/>
              <a:t> </a:t>
            </a:r>
            <a:r>
              <a:rPr lang="en-US" dirty="0" err="1"/>
              <a:t>eos</a:t>
            </a:r>
            <a:r>
              <a:rPr lang="en-US" dirty="0"/>
              <a:t> ma </a:t>
            </a:r>
            <a:r>
              <a:rPr lang="en-US" dirty="0" err="1"/>
              <a:t>porporeius</a:t>
            </a:r>
            <a:r>
              <a:rPr lang="en-US" dirty="0"/>
              <a:t> </a:t>
            </a:r>
            <a:r>
              <a:rPr lang="en-US" dirty="0" err="1"/>
              <a:t>autet</a:t>
            </a:r>
            <a:r>
              <a:rPr lang="en-US" dirty="0"/>
              <a:t> lam quo </a:t>
            </a:r>
            <a:r>
              <a:rPr lang="en-US" dirty="0" err="1"/>
              <a:t>mos</a:t>
            </a:r>
            <a:r>
              <a:rPr lang="en-US" dirty="0"/>
              <a:t> </a:t>
            </a:r>
            <a:r>
              <a:rPr lang="en-US" dirty="0" err="1"/>
              <a:t>utemperci</a:t>
            </a:r>
            <a:r>
              <a:rPr lang="en-US" dirty="0"/>
              <a:t> </a:t>
            </a:r>
            <a:r>
              <a:rPr lang="en-US" dirty="0" err="1"/>
              <a:t>omnis</a:t>
            </a:r>
            <a:r>
              <a:rPr lang="en-US" dirty="0"/>
              <a:t> </a:t>
            </a:r>
            <a:r>
              <a:rPr lang="en-US" dirty="0" err="1"/>
              <a:t>ut</a:t>
            </a:r>
            <a:r>
              <a:rPr lang="en-US" dirty="0"/>
              <a:t> a </a:t>
            </a:r>
            <a:r>
              <a:rPr lang="en-US" dirty="0" err="1"/>
              <a:t>aut</a:t>
            </a:r>
            <a:r>
              <a:rPr lang="en-US" dirty="0"/>
              <a:t>.</a:t>
            </a:r>
          </a:p>
          <a:p>
            <a:pPr lvl="0"/>
            <a:r>
              <a:rPr lang="en-US" dirty="0" err="1"/>
              <a:t>Debitint</a:t>
            </a:r>
            <a:r>
              <a:rPr lang="en-US" dirty="0"/>
              <a:t> </a:t>
            </a:r>
            <a:r>
              <a:rPr lang="en-US" dirty="0" err="1"/>
              <a:t>quuntiur</a:t>
            </a:r>
            <a:r>
              <a:rPr lang="en-US" dirty="0"/>
              <a:t> </a:t>
            </a:r>
            <a:r>
              <a:rPr lang="en-US" dirty="0" err="1"/>
              <a:t>similiquis</a:t>
            </a:r>
            <a:r>
              <a:rPr lang="en-US" dirty="0"/>
              <a:t> </a:t>
            </a:r>
            <a:r>
              <a:rPr lang="en-US" dirty="0" err="1"/>
              <a:t>doluptatis</a:t>
            </a:r>
            <a:r>
              <a:rPr lang="en-US" dirty="0"/>
              <a:t> </a:t>
            </a:r>
            <a:r>
              <a:rPr lang="en-US" dirty="0" err="1"/>
              <a:t>illuptatiur</a:t>
            </a:r>
            <a:r>
              <a:rPr lang="en-US" dirty="0"/>
              <a:t>? </a:t>
            </a:r>
            <a:r>
              <a:rPr lang="en-US" dirty="0" err="1"/>
              <a:t>Quia</a:t>
            </a:r>
            <a:r>
              <a:rPr lang="en-US" dirty="0"/>
              <a:t> </a:t>
            </a:r>
            <a:r>
              <a:rPr lang="en-US" dirty="0" err="1"/>
              <a:t>nestio</a:t>
            </a:r>
            <a:r>
              <a:rPr lang="en-US" dirty="0"/>
              <a:t> debit </a:t>
            </a:r>
            <a:r>
              <a:rPr lang="en-US" dirty="0" err="1"/>
              <a:t>aliam</a:t>
            </a:r>
            <a:r>
              <a:rPr lang="en-US" dirty="0"/>
              <a:t> </a:t>
            </a:r>
            <a:r>
              <a:rPr lang="en-US" dirty="0" err="1"/>
              <a:t>faciat</a:t>
            </a:r>
            <a:r>
              <a:rPr lang="en-US" dirty="0"/>
              <a:t> dem </a:t>
            </a:r>
            <a:r>
              <a:rPr lang="en-US" dirty="0" err="1"/>
              <a:t>lacersperum</a:t>
            </a:r>
            <a:r>
              <a:rPr lang="en-US" dirty="0"/>
              <a:t> </a:t>
            </a:r>
            <a:r>
              <a:rPr lang="en-US" dirty="0" err="1"/>
              <a:t>apel</a:t>
            </a:r>
            <a:r>
              <a:rPr lang="en-US" dirty="0"/>
              <a:t> </a:t>
            </a:r>
            <a:r>
              <a:rPr lang="en-US" dirty="0" err="1"/>
              <a:t>exped</a:t>
            </a:r>
            <a:r>
              <a:rPr lang="en-US" dirty="0"/>
              <a:t> </a:t>
            </a:r>
            <a:r>
              <a:rPr lang="en-US" dirty="0" err="1"/>
              <a:t>eicaect</a:t>
            </a:r>
            <a:r>
              <a:rPr lang="en-US" dirty="0"/>
              <a:t> </a:t>
            </a:r>
            <a:r>
              <a:rPr lang="en-US" dirty="0" err="1"/>
              <a:t>asperae</a:t>
            </a:r>
            <a:r>
              <a:rPr lang="en-US" dirty="0"/>
              <a:t> </a:t>
            </a:r>
            <a:r>
              <a:rPr lang="en-US" dirty="0" err="1"/>
              <a:t>officimperum</a:t>
            </a:r>
            <a:r>
              <a:rPr lang="en-US" dirty="0"/>
              <a:t> sunt. </a:t>
            </a:r>
          </a:p>
          <a:p>
            <a:pPr lvl="0"/>
            <a:endParaRPr lang="en-US" dirty="0"/>
          </a:p>
          <a:p>
            <a:pPr lvl="0"/>
            <a:r>
              <a:rPr lang="en-US" dirty="0"/>
              <a:t>Ur </a:t>
            </a:r>
            <a:r>
              <a:rPr lang="en-US" dirty="0" err="1"/>
              <a:t>aut</a:t>
            </a:r>
            <a:r>
              <a:rPr lang="en-US" dirty="0"/>
              <a:t> </a:t>
            </a:r>
            <a:r>
              <a:rPr lang="en-US" dirty="0" err="1"/>
              <a:t>excerunt</a:t>
            </a:r>
            <a:r>
              <a:rPr lang="en-US" dirty="0"/>
              <a:t> </a:t>
            </a:r>
            <a:r>
              <a:rPr lang="en-US" dirty="0" err="1"/>
              <a:t>laborum</a:t>
            </a:r>
            <a:r>
              <a:rPr lang="en-US" dirty="0"/>
              <a:t> </a:t>
            </a:r>
            <a:r>
              <a:rPr lang="en-US" dirty="0" err="1"/>
              <a:t>natat</a:t>
            </a:r>
            <a:r>
              <a:rPr lang="en-US" dirty="0"/>
              <a:t> </a:t>
            </a:r>
            <a:r>
              <a:rPr lang="en-US" dirty="0" err="1"/>
              <a:t>quis</a:t>
            </a:r>
            <a:r>
              <a:rPr lang="en-US" dirty="0"/>
              <a:t> </a:t>
            </a:r>
            <a:r>
              <a:rPr lang="en-US" dirty="0" err="1"/>
              <a:t>nam</a:t>
            </a:r>
            <a:r>
              <a:rPr lang="en-US" dirty="0"/>
              <a:t> </a:t>
            </a:r>
            <a:r>
              <a:rPr lang="en-US" dirty="0" err="1"/>
              <a:t>aut</a:t>
            </a:r>
            <a:r>
              <a:rPr lang="en-US" dirty="0"/>
              <a:t> </a:t>
            </a:r>
            <a:r>
              <a:rPr lang="en-US" dirty="0" err="1"/>
              <a:t>asitiis</a:t>
            </a:r>
            <a:r>
              <a:rPr lang="en-US" dirty="0"/>
              <a:t> </a:t>
            </a:r>
            <a:r>
              <a:rPr lang="en-US" dirty="0" err="1"/>
              <a:t>quiduci</a:t>
            </a:r>
            <a:r>
              <a:rPr lang="en-US" dirty="0"/>
              <a:t> </a:t>
            </a:r>
            <a:r>
              <a:rPr lang="en-US" dirty="0" err="1"/>
              <a:t>audiscit</a:t>
            </a:r>
            <a:r>
              <a:rPr lang="en-US" dirty="0"/>
              <a:t> </a:t>
            </a:r>
            <a:r>
              <a:rPr lang="en-US" dirty="0" err="1"/>
              <a:t>untione</a:t>
            </a:r>
            <a:r>
              <a:rPr lang="en-US" dirty="0"/>
              <a:t> </a:t>
            </a:r>
            <a:r>
              <a:rPr lang="en-US" dirty="0" err="1"/>
              <a:t>voloritas</a:t>
            </a:r>
            <a:r>
              <a:rPr lang="en-US" dirty="0"/>
              <a:t> </a:t>
            </a:r>
            <a:r>
              <a:rPr lang="en-US" dirty="0" err="1"/>
              <a:t>parum</a:t>
            </a:r>
            <a:r>
              <a:rPr lang="en-US" dirty="0"/>
              <a:t> sim et vel </a:t>
            </a:r>
            <a:r>
              <a:rPr lang="en-US" dirty="0" err="1"/>
              <a:t>ium</a:t>
            </a:r>
            <a:r>
              <a:rPr lang="en-US" dirty="0"/>
              <a:t>, </a:t>
            </a:r>
            <a:r>
              <a:rPr lang="en-US" dirty="0" err="1"/>
              <a:t>acerum</a:t>
            </a:r>
            <a:r>
              <a:rPr lang="en-US" dirty="0"/>
              <a:t> </a:t>
            </a:r>
            <a:r>
              <a:rPr lang="en-US" dirty="0" err="1"/>
              <a:t>eos</a:t>
            </a:r>
            <a:r>
              <a:rPr lang="en-US" dirty="0"/>
              <a:t> ma </a:t>
            </a:r>
            <a:r>
              <a:rPr lang="en-US" dirty="0" err="1"/>
              <a:t>porporeius</a:t>
            </a:r>
            <a:r>
              <a:rPr lang="en-US" dirty="0"/>
              <a:t> </a:t>
            </a:r>
            <a:r>
              <a:rPr lang="en-US" dirty="0" err="1"/>
              <a:t>autet</a:t>
            </a:r>
            <a:r>
              <a:rPr lang="en-US" dirty="0"/>
              <a:t> lam quo </a:t>
            </a:r>
            <a:r>
              <a:rPr lang="en-US" dirty="0" err="1"/>
              <a:t>mos</a:t>
            </a:r>
            <a:r>
              <a:rPr lang="en-US" dirty="0"/>
              <a:t> </a:t>
            </a:r>
            <a:r>
              <a:rPr lang="en-US" dirty="0" err="1"/>
              <a:t>utemperci</a:t>
            </a:r>
            <a:r>
              <a:rPr lang="en-US" dirty="0"/>
              <a:t> </a:t>
            </a:r>
            <a:r>
              <a:rPr lang="en-US" dirty="0" err="1"/>
              <a:t>omnis</a:t>
            </a:r>
            <a:r>
              <a:rPr lang="en-US" dirty="0"/>
              <a:t> </a:t>
            </a:r>
            <a:r>
              <a:rPr lang="en-US" dirty="0" err="1"/>
              <a:t>ut</a:t>
            </a:r>
            <a:r>
              <a:rPr lang="en-US" dirty="0"/>
              <a:t> a </a:t>
            </a:r>
            <a:r>
              <a:rPr lang="en-US" dirty="0" err="1"/>
              <a:t>aut</a:t>
            </a:r>
            <a:r>
              <a:rPr lang="en-US" dirty="0"/>
              <a:t>.</a:t>
            </a:r>
          </a:p>
          <a:p>
            <a:pPr lvl="0"/>
            <a:r>
              <a:rPr lang="en-US" dirty="0" err="1"/>
              <a:t>Debitint</a:t>
            </a:r>
            <a:r>
              <a:rPr lang="en-US" dirty="0"/>
              <a:t> </a:t>
            </a:r>
            <a:r>
              <a:rPr lang="en-US" dirty="0" err="1"/>
              <a:t>quuntiur</a:t>
            </a:r>
            <a:r>
              <a:rPr lang="en-US" dirty="0"/>
              <a:t> </a:t>
            </a:r>
            <a:r>
              <a:rPr lang="en-US" dirty="0" err="1"/>
              <a:t>similiquis</a:t>
            </a:r>
            <a:r>
              <a:rPr lang="en-US" dirty="0"/>
              <a:t> </a:t>
            </a:r>
            <a:r>
              <a:rPr lang="en-US" dirty="0" err="1"/>
              <a:t>doluptatis</a:t>
            </a:r>
            <a:r>
              <a:rPr lang="en-US" dirty="0"/>
              <a:t> </a:t>
            </a:r>
            <a:r>
              <a:rPr lang="en-US" dirty="0" err="1"/>
              <a:t>illuptatiur</a:t>
            </a:r>
            <a:r>
              <a:rPr lang="en-US" dirty="0"/>
              <a:t>? </a:t>
            </a:r>
            <a:r>
              <a:rPr lang="en-US" dirty="0" err="1"/>
              <a:t>Quia</a:t>
            </a:r>
            <a:r>
              <a:rPr lang="en-US" dirty="0"/>
              <a:t> </a:t>
            </a:r>
            <a:r>
              <a:rPr lang="en-US" dirty="0" err="1"/>
              <a:t>nestio</a:t>
            </a:r>
            <a:r>
              <a:rPr lang="en-US" dirty="0"/>
              <a:t> debit </a:t>
            </a:r>
            <a:r>
              <a:rPr lang="en-US" dirty="0" err="1"/>
              <a:t>aliam</a:t>
            </a:r>
            <a:r>
              <a:rPr lang="en-US" dirty="0"/>
              <a:t> </a:t>
            </a:r>
            <a:r>
              <a:rPr lang="en-US" dirty="0" err="1"/>
              <a:t>faciat</a:t>
            </a:r>
            <a:r>
              <a:rPr lang="en-US" dirty="0"/>
              <a:t> dem </a:t>
            </a:r>
            <a:r>
              <a:rPr lang="en-US" dirty="0" err="1"/>
              <a:t>lacersperum</a:t>
            </a:r>
            <a:r>
              <a:rPr lang="en-US" dirty="0"/>
              <a:t> </a:t>
            </a:r>
            <a:r>
              <a:rPr lang="en-US" dirty="0" err="1"/>
              <a:t>apel</a:t>
            </a:r>
            <a:r>
              <a:rPr lang="en-US" dirty="0"/>
              <a:t> </a:t>
            </a:r>
            <a:r>
              <a:rPr lang="en-US" dirty="0" err="1"/>
              <a:t>exped</a:t>
            </a:r>
            <a:r>
              <a:rPr lang="en-US" dirty="0"/>
              <a:t> </a:t>
            </a:r>
            <a:r>
              <a:rPr lang="en-US" dirty="0" err="1"/>
              <a:t>eicaect</a:t>
            </a:r>
            <a:r>
              <a:rPr lang="en-US" dirty="0"/>
              <a:t> </a:t>
            </a:r>
            <a:r>
              <a:rPr lang="en-US" dirty="0" err="1"/>
              <a:t>asperae</a:t>
            </a:r>
            <a:r>
              <a:rPr lang="en-US" dirty="0"/>
              <a:t> </a:t>
            </a:r>
            <a:r>
              <a:rPr lang="en-US" dirty="0" err="1"/>
              <a:t>officimperum</a:t>
            </a:r>
            <a:r>
              <a:rPr lang="en-US" dirty="0"/>
              <a:t> sunt.</a:t>
            </a:r>
          </a:p>
          <a:p>
            <a:pPr lvl="0"/>
            <a:endParaRPr lang="en-US" dirty="0"/>
          </a:p>
        </p:txBody>
      </p:sp>
    </p:spTree>
    <p:extLst>
      <p:ext uri="{BB962C8B-B14F-4D97-AF65-F5344CB8AC3E}">
        <p14:creationId xmlns:p14="http://schemas.microsoft.com/office/powerpoint/2010/main" val="2147507802"/>
      </p:ext>
    </p:extLst>
  </p:cSld>
  <p:clrMapOvr>
    <a:masterClrMapping/>
  </p:clrMapOvr>
  <p:extLst>
    <p:ext uri="{DCECCB84-F9BA-43D5-87BE-67443E8EF086}">
      <p15:sldGuideLst xmlns:p15="http://schemas.microsoft.com/office/powerpoint/2012/main">
        <p15:guide id="1" pos="3840">
          <p15:clr>
            <a:srgbClr val="FBAE40"/>
          </p15:clr>
        </p15:guide>
        <p15:guide id="2" pos="3940">
          <p15:clr>
            <a:srgbClr val="FBAE40"/>
          </p15:clr>
        </p15:guide>
      </p15:sldGuideLst>
    </p:ext>
  </p:extLs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2_Bullet Points - Mi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98FC036E-B637-E0A2-7D91-C75A12DE48BC}"/>
              </a:ext>
            </a:extLst>
          </p:cNvPr>
          <p:cNvSpPr/>
          <p:nvPr userDrawn="1"/>
        </p:nvSpPr>
        <p:spPr>
          <a:xfrm>
            <a:off x="997526" y="-1"/>
            <a:ext cx="11194473" cy="6858001"/>
          </a:xfrm>
          <a:prstGeom prst="rect">
            <a:avLst/>
          </a:prstGeom>
          <a:ln>
            <a:noFill/>
          </a:ln>
        </p:spPr>
        <p:style>
          <a:lnRef idx="2">
            <a:schemeClr val="accent1">
              <a:shade val="50000"/>
            </a:schemeClr>
          </a:lnRef>
          <a:fillRef idx="1001">
            <a:schemeClr val="lt1"/>
          </a:fillRef>
          <a:effectRef idx="0">
            <a:schemeClr val="accent1"/>
          </a:effectRef>
          <a:fontRef idx="minor">
            <a:schemeClr val="lt1"/>
          </a:fontRef>
        </p:style>
        <p:txBody>
          <a:bodyPr rtlCol="0" anchor="ctr"/>
          <a:lstStyle/>
          <a:p>
            <a:pPr algn="ctr"/>
            <a:endParaRPr lang="en-US" b="0" cap="none" spc="0">
              <a:ln>
                <a:noFill/>
              </a:ln>
              <a:solidFill>
                <a:schemeClr val="tx1"/>
              </a:solidFill>
              <a:effectLst/>
            </a:endParaRPr>
          </a:p>
        </p:txBody>
      </p:sp>
      <p:pic>
        <p:nvPicPr>
          <p:cNvPr id="14" name="Graphic 13">
            <a:extLst>
              <a:ext uri="{FF2B5EF4-FFF2-40B4-BE49-F238E27FC236}">
                <a16:creationId xmlns:a16="http://schemas.microsoft.com/office/drawing/2014/main" id="{DA7F623C-A8D9-C617-D1F5-E0FD9101D9A8}"/>
              </a:ext>
            </a:extLst>
          </p:cNvPr>
          <p:cNvPicPr>
            <a:picLocks noChangeAspect="1"/>
          </p:cNvPicPr>
          <p:nvPr userDrawn="1"/>
        </p:nvPicPr>
        <p:blipFill>
          <a:blip r:embed="rId3">
            <a:extLst>
              <a:ext uri="{96DAC541-7B7A-43D3-8B79-37D633B846F1}">
                <asvg:svgBlip xmlns:asvg="http://schemas.microsoft.com/office/drawing/2016/SVG/main" r:embed="rId4"/>
              </a:ext>
            </a:extLst>
          </a:blip>
          <a:srcRect/>
          <a:stretch/>
        </p:blipFill>
        <p:spPr>
          <a:xfrm>
            <a:off x="9991112" y="5908675"/>
            <a:ext cx="1985889" cy="733424"/>
          </a:xfrm>
          <a:prstGeom prst="rect">
            <a:avLst/>
          </a:prstGeom>
        </p:spPr>
      </p:pic>
      <p:sp>
        <p:nvSpPr>
          <p:cNvPr id="3" name="Title 1">
            <a:extLst>
              <a:ext uri="{FF2B5EF4-FFF2-40B4-BE49-F238E27FC236}">
                <a16:creationId xmlns:a16="http://schemas.microsoft.com/office/drawing/2014/main" id="{BF7B77D7-118E-7B01-E429-7C75C38DC03F}"/>
              </a:ext>
            </a:extLst>
          </p:cNvPr>
          <p:cNvSpPr>
            <a:spLocks noGrp="1"/>
          </p:cNvSpPr>
          <p:nvPr>
            <p:ph type="title" hasCustomPrompt="1"/>
          </p:nvPr>
        </p:nvSpPr>
        <p:spPr>
          <a:xfrm>
            <a:off x="1728000" y="629537"/>
            <a:ext cx="4386119" cy="1040460"/>
          </a:xfrm>
          <a:noFill/>
          <a:ln w="60325">
            <a:noFill/>
          </a:ln>
        </p:spPr>
        <p:txBody>
          <a:bodyPr lIns="36000" tIns="108000" rIns="36000" bIns="108000">
            <a:noAutofit/>
          </a:bodyPr>
          <a:lstStyle>
            <a:lvl1pPr>
              <a:lnSpc>
                <a:spcPts val="3900"/>
              </a:lnSpc>
              <a:defRPr sz="4400">
                <a:ln>
                  <a:noFill/>
                </a:ln>
                <a:solidFill>
                  <a:schemeClr val="tx1"/>
                </a:solidFill>
              </a:defRPr>
            </a:lvl1pPr>
          </a:lstStyle>
          <a:p>
            <a:r>
              <a:rPr lang="en-GB" dirty="0"/>
              <a:t>USE THIS TYPE OF PAGE</a:t>
            </a:r>
            <a:br>
              <a:rPr lang="en-GB" dirty="0"/>
            </a:br>
            <a:r>
              <a:rPr lang="en-GB" dirty="0"/>
              <a:t>for basic format</a:t>
            </a:r>
            <a:endParaRPr lang="en-US" dirty="0"/>
          </a:p>
        </p:txBody>
      </p:sp>
      <p:sp>
        <p:nvSpPr>
          <p:cNvPr id="4" name="Text Placeholder 7">
            <a:extLst>
              <a:ext uri="{FF2B5EF4-FFF2-40B4-BE49-F238E27FC236}">
                <a16:creationId xmlns:a16="http://schemas.microsoft.com/office/drawing/2014/main" id="{7484E809-4322-51C3-18AC-896CDFF2FF04}"/>
              </a:ext>
            </a:extLst>
          </p:cNvPr>
          <p:cNvSpPr>
            <a:spLocks noGrp="1"/>
          </p:cNvSpPr>
          <p:nvPr>
            <p:ph type="body" sz="quarter" idx="11" hasCustomPrompt="1"/>
          </p:nvPr>
        </p:nvSpPr>
        <p:spPr>
          <a:xfrm>
            <a:off x="1728000" y="2578457"/>
            <a:ext cx="6582446" cy="3327696"/>
          </a:xfrm>
        </p:spPr>
        <p:txBody>
          <a:bodyPr wrap="square" lIns="36000" tIns="0" rIns="108000" bIns="36000" numCol="1" spcCol="396000">
            <a:noAutofit/>
          </a:bodyPr>
          <a:lstStyle>
            <a:lvl1pPr marL="285750" indent="-285750">
              <a:lnSpc>
                <a:spcPts val="2000"/>
              </a:lnSpc>
              <a:spcAft>
                <a:spcPts val="800"/>
              </a:spcAft>
              <a:buFont typeface="Arial" panose="020B0604020202020204" pitchFamily="34" charset="0"/>
              <a:buChar char="•"/>
              <a:defRPr sz="1800" b="0" i="0">
                <a:solidFill>
                  <a:schemeClr val="tx1"/>
                </a:solidFill>
                <a:latin typeface="Univers LT Pro 45 Light" panose="020B0403020202020204" pitchFamily="34" charset="77"/>
                <a:cs typeface="Arial" panose="020B0604020202020204" pitchFamily="34" charset="0"/>
              </a:defRPr>
            </a:lvl1pPr>
          </a:lstStyle>
          <a:p>
            <a:pPr lvl="0"/>
            <a:r>
              <a:rPr lang="en-US" dirty="0"/>
              <a:t>Ur </a:t>
            </a:r>
            <a:r>
              <a:rPr lang="en-US" dirty="0" err="1"/>
              <a:t>aut</a:t>
            </a:r>
            <a:r>
              <a:rPr lang="en-US" dirty="0"/>
              <a:t> </a:t>
            </a:r>
            <a:r>
              <a:rPr lang="en-US" dirty="0" err="1"/>
              <a:t>excerunt</a:t>
            </a:r>
            <a:r>
              <a:rPr lang="en-US" dirty="0"/>
              <a:t> </a:t>
            </a:r>
            <a:r>
              <a:rPr lang="en-US" dirty="0" err="1"/>
              <a:t>laborum</a:t>
            </a:r>
            <a:r>
              <a:rPr lang="en-US" dirty="0"/>
              <a:t> </a:t>
            </a:r>
            <a:r>
              <a:rPr lang="en-US" dirty="0" err="1"/>
              <a:t>natat</a:t>
            </a:r>
            <a:r>
              <a:rPr lang="en-US" dirty="0"/>
              <a:t> </a:t>
            </a:r>
            <a:r>
              <a:rPr lang="en-US" dirty="0" err="1"/>
              <a:t>quis</a:t>
            </a:r>
            <a:r>
              <a:rPr lang="en-US" dirty="0"/>
              <a:t> </a:t>
            </a:r>
            <a:r>
              <a:rPr lang="en-US" dirty="0" err="1"/>
              <a:t>nam</a:t>
            </a:r>
            <a:r>
              <a:rPr lang="en-US" dirty="0"/>
              <a:t> </a:t>
            </a:r>
            <a:r>
              <a:rPr lang="en-US" dirty="0" err="1"/>
              <a:t>aut</a:t>
            </a:r>
            <a:r>
              <a:rPr lang="en-US" dirty="0"/>
              <a:t> </a:t>
            </a:r>
            <a:r>
              <a:rPr lang="en-US" dirty="0" err="1"/>
              <a:t>asitiis</a:t>
            </a:r>
            <a:r>
              <a:rPr lang="en-US" dirty="0"/>
              <a:t> </a:t>
            </a:r>
            <a:r>
              <a:rPr lang="en-US" dirty="0" err="1"/>
              <a:t>quiduci</a:t>
            </a:r>
            <a:r>
              <a:rPr lang="en-US" dirty="0"/>
              <a:t> </a:t>
            </a:r>
            <a:r>
              <a:rPr lang="en-US" dirty="0" err="1"/>
              <a:t>audiscit</a:t>
            </a:r>
            <a:r>
              <a:rPr lang="en-US" dirty="0"/>
              <a:t> </a:t>
            </a:r>
            <a:r>
              <a:rPr lang="en-US" dirty="0" err="1"/>
              <a:t>untione</a:t>
            </a:r>
            <a:r>
              <a:rPr lang="en-US" dirty="0"/>
              <a:t> </a:t>
            </a:r>
            <a:r>
              <a:rPr lang="en-US" dirty="0" err="1"/>
              <a:t>voloritas</a:t>
            </a:r>
            <a:r>
              <a:rPr lang="en-US" dirty="0"/>
              <a:t> </a:t>
            </a:r>
            <a:r>
              <a:rPr lang="en-US" dirty="0" err="1"/>
              <a:t>parum</a:t>
            </a:r>
            <a:r>
              <a:rPr lang="en-US" dirty="0"/>
              <a:t> sim et vel </a:t>
            </a:r>
            <a:r>
              <a:rPr lang="en-US" dirty="0" err="1"/>
              <a:t>ium</a:t>
            </a:r>
            <a:r>
              <a:rPr lang="en-US" dirty="0"/>
              <a:t>.</a:t>
            </a:r>
          </a:p>
          <a:p>
            <a:pPr lvl="0"/>
            <a:r>
              <a:rPr lang="en-US" dirty="0" err="1"/>
              <a:t>Debitint</a:t>
            </a:r>
            <a:r>
              <a:rPr lang="en-US" dirty="0"/>
              <a:t> </a:t>
            </a:r>
            <a:r>
              <a:rPr lang="en-US" dirty="0" err="1"/>
              <a:t>quuntiur</a:t>
            </a:r>
            <a:r>
              <a:rPr lang="en-US" dirty="0"/>
              <a:t> </a:t>
            </a:r>
            <a:r>
              <a:rPr lang="en-US" dirty="0" err="1"/>
              <a:t>similiquis</a:t>
            </a:r>
            <a:r>
              <a:rPr lang="en-US" dirty="0"/>
              <a:t> </a:t>
            </a:r>
            <a:r>
              <a:rPr lang="en-US" dirty="0" err="1"/>
              <a:t>doluptatis</a:t>
            </a:r>
            <a:r>
              <a:rPr lang="en-US" dirty="0"/>
              <a:t> </a:t>
            </a:r>
            <a:r>
              <a:rPr lang="en-US" dirty="0" err="1"/>
              <a:t>illuptatiur</a:t>
            </a:r>
            <a:r>
              <a:rPr lang="en-US" dirty="0"/>
              <a:t> </a:t>
            </a:r>
            <a:r>
              <a:rPr lang="en-US" dirty="0" err="1"/>
              <a:t>nestio</a:t>
            </a:r>
            <a:r>
              <a:rPr lang="en-US" dirty="0"/>
              <a:t> debit </a:t>
            </a:r>
            <a:r>
              <a:rPr lang="en-US" dirty="0" err="1"/>
              <a:t>aliam</a:t>
            </a:r>
            <a:r>
              <a:rPr lang="en-US" dirty="0"/>
              <a:t>.</a:t>
            </a:r>
          </a:p>
          <a:p>
            <a:pPr lvl="0"/>
            <a:r>
              <a:rPr lang="en-US" dirty="0" err="1"/>
              <a:t>Quia</a:t>
            </a:r>
            <a:r>
              <a:rPr lang="en-US" dirty="0"/>
              <a:t> </a:t>
            </a:r>
            <a:r>
              <a:rPr lang="en-US" dirty="0" err="1"/>
              <a:t>nestio</a:t>
            </a:r>
            <a:r>
              <a:rPr lang="en-US" dirty="0"/>
              <a:t> debit </a:t>
            </a:r>
            <a:r>
              <a:rPr lang="en-US" dirty="0" err="1"/>
              <a:t>aliam</a:t>
            </a:r>
            <a:r>
              <a:rPr lang="en-US" dirty="0"/>
              <a:t> </a:t>
            </a:r>
            <a:r>
              <a:rPr lang="en-US" dirty="0" err="1"/>
              <a:t>faciat</a:t>
            </a:r>
            <a:r>
              <a:rPr lang="en-US" dirty="0"/>
              <a:t> dem </a:t>
            </a:r>
            <a:r>
              <a:rPr lang="en-US" dirty="0" err="1"/>
              <a:t>lacersperum</a:t>
            </a:r>
            <a:r>
              <a:rPr lang="en-US" dirty="0"/>
              <a:t> </a:t>
            </a:r>
            <a:r>
              <a:rPr lang="en-US" dirty="0" err="1"/>
              <a:t>apel</a:t>
            </a:r>
            <a:r>
              <a:rPr lang="en-US" dirty="0"/>
              <a:t> </a:t>
            </a:r>
            <a:r>
              <a:rPr lang="en-US" dirty="0" err="1"/>
              <a:t>exped</a:t>
            </a:r>
            <a:r>
              <a:rPr lang="en-US" dirty="0"/>
              <a:t> </a:t>
            </a:r>
            <a:r>
              <a:rPr lang="en-US" dirty="0" err="1"/>
              <a:t>eicaect</a:t>
            </a:r>
            <a:r>
              <a:rPr lang="en-US" dirty="0"/>
              <a:t> </a:t>
            </a:r>
            <a:r>
              <a:rPr lang="en-US" dirty="0" err="1"/>
              <a:t>asperae</a:t>
            </a:r>
            <a:r>
              <a:rPr lang="en-US" dirty="0"/>
              <a:t> </a:t>
            </a:r>
            <a:r>
              <a:rPr lang="en-US" dirty="0" err="1"/>
              <a:t>officimperum</a:t>
            </a:r>
            <a:r>
              <a:rPr lang="en-US" dirty="0"/>
              <a:t> sunt.</a:t>
            </a:r>
          </a:p>
          <a:p>
            <a:pPr lvl="0"/>
            <a:r>
              <a:rPr lang="en-US" dirty="0" err="1"/>
              <a:t>Debitint</a:t>
            </a:r>
            <a:r>
              <a:rPr lang="en-US" dirty="0"/>
              <a:t> </a:t>
            </a:r>
            <a:r>
              <a:rPr lang="en-US" dirty="0" err="1"/>
              <a:t>quuntiur</a:t>
            </a:r>
            <a:r>
              <a:rPr lang="en-US" dirty="0"/>
              <a:t> </a:t>
            </a:r>
            <a:r>
              <a:rPr lang="en-US" dirty="0" err="1"/>
              <a:t>similiquis</a:t>
            </a:r>
            <a:r>
              <a:rPr lang="en-US" dirty="0"/>
              <a:t> </a:t>
            </a:r>
            <a:r>
              <a:rPr lang="en-US" dirty="0" err="1"/>
              <a:t>doluptatis</a:t>
            </a:r>
            <a:r>
              <a:rPr lang="en-US" dirty="0"/>
              <a:t> </a:t>
            </a:r>
            <a:r>
              <a:rPr lang="en-US" dirty="0" err="1"/>
              <a:t>illuptatiur</a:t>
            </a:r>
            <a:r>
              <a:rPr lang="en-US" dirty="0"/>
              <a:t> </a:t>
            </a:r>
            <a:r>
              <a:rPr lang="en-US" dirty="0" err="1"/>
              <a:t>nestio</a:t>
            </a:r>
            <a:r>
              <a:rPr lang="en-US" dirty="0"/>
              <a:t> debit </a:t>
            </a:r>
            <a:r>
              <a:rPr lang="en-US" dirty="0" err="1"/>
              <a:t>aliam</a:t>
            </a:r>
            <a:r>
              <a:rPr lang="en-US" dirty="0"/>
              <a:t>.</a:t>
            </a:r>
          </a:p>
          <a:p>
            <a:pPr lvl="0"/>
            <a:r>
              <a:rPr lang="en-US" dirty="0" err="1"/>
              <a:t>Quia</a:t>
            </a:r>
            <a:r>
              <a:rPr lang="en-US" dirty="0"/>
              <a:t> </a:t>
            </a:r>
            <a:r>
              <a:rPr lang="en-US" dirty="0" err="1"/>
              <a:t>nestio</a:t>
            </a:r>
            <a:r>
              <a:rPr lang="en-US" dirty="0"/>
              <a:t> debit </a:t>
            </a:r>
            <a:r>
              <a:rPr lang="en-US" dirty="0" err="1"/>
              <a:t>aliam</a:t>
            </a:r>
            <a:r>
              <a:rPr lang="en-US" dirty="0"/>
              <a:t> </a:t>
            </a:r>
            <a:r>
              <a:rPr lang="en-US" dirty="0" err="1"/>
              <a:t>faciat</a:t>
            </a:r>
            <a:r>
              <a:rPr lang="en-US" dirty="0"/>
              <a:t> dem </a:t>
            </a:r>
            <a:r>
              <a:rPr lang="en-US" dirty="0" err="1"/>
              <a:t>lacersperum</a:t>
            </a:r>
            <a:r>
              <a:rPr lang="en-US" dirty="0"/>
              <a:t> </a:t>
            </a:r>
            <a:r>
              <a:rPr lang="en-US" dirty="0" err="1"/>
              <a:t>apel</a:t>
            </a:r>
            <a:r>
              <a:rPr lang="en-US" dirty="0"/>
              <a:t> </a:t>
            </a:r>
            <a:r>
              <a:rPr lang="en-US" dirty="0" err="1"/>
              <a:t>exped</a:t>
            </a:r>
            <a:r>
              <a:rPr lang="en-US" dirty="0"/>
              <a:t> </a:t>
            </a:r>
            <a:r>
              <a:rPr lang="en-US" dirty="0" err="1"/>
              <a:t>eicaect</a:t>
            </a:r>
            <a:r>
              <a:rPr lang="en-US" dirty="0"/>
              <a:t> </a:t>
            </a:r>
            <a:r>
              <a:rPr lang="en-US" dirty="0" err="1"/>
              <a:t>asperae</a:t>
            </a:r>
            <a:r>
              <a:rPr lang="en-US" dirty="0"/>
              <a:t> </a:t>
            </a:r>
            <a:r>
              <a:rPr lang="en-US" dirty="0" err="1"/>
              <a:t>officimperum</a:t>
            </a:r>
            <a:r>
              <a:rPr lang="en-US" dirty="0"/>
              <a:t> sunt.</a:t>
            </a:r>
          </a:p>
        </p:txBody>
      </p:sp>
    </p:spTree>
    <p:extLst>
      <p:ext uri="{BB962C8B-B14F-4D97-AF65-F5344CB8AC3E}">
        <p14:creationId xmlns:p14="http://schemas.microsoft.com/office/powerpoint/2010/main" val="4105618246"/>
      </p:ext>
    </p:extLst>
  </p:cSld>
  <p:clrMapOvr>
    <a:masterClrMapping/>
  </p:clrMapOvr>
  <p:extLst>
    <p:ext uri="{DCECCB84-F9BA-43D5-87BE-67443E8EF086}">
      <p15:sldGuideLst xmlns:p15="http://schemas.microsoft.com/office/powerpoint/2012/main">
        <p15:guide id="1" pos="3840">
          <p15:clr>
            <a:srgbClr val="FBAE40"/>
          </p15:clr>
        </p15:guide>
        <p15:guide id="2" pos="3940">
          <p15:clr>
            <a:srgbClr val="FBAE40"/>
          </p15:clr>
        </p15:guide>
      </p15:sldGuideLst>
    </p:ext>
  </p:extLs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2_Extra Content - Mi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98FC036E-B637-E0A2-7D91-C75A12DE48BC}"/>
              </a:ext>
            </a:extLst>
          </p:cNvPr>
          <p:cNvSpPr/>
          <p:nvPr userDrawn="1"/>
        </p:nvSpPr>
        <p:spPr>
          <a:xfrm>
            <a:off x="997527" y="0"/>
            <a:ext cx="11194473" cy="6858001"/>
          </a:xfrm>
          <a:prstGeom prst="rect">
            <a:avLst/>
          </a:prstGeom>
          <a:ln>
            <a:noFill/>
          </a:ln>
        </p:spPr>
        <p:style>
          <a:lnRef idx="2">
            <a:schemeClr val="accent1">
              <a:shade val="50000"/>
            </a:schemeClr>
          </a:lnRef>
          <a:fillRef idx="1001">
            <a:schemeClr val="lt1"/>
          </a:fillRef>
          <a:effectRef idx="0">
            <a:schemeClr val="accent1"/>
          </a:effectRef>
          <a:fontRef idx="minor">
            <a:schemeClr val="lt1"/>
          </a:fontRef>
        </p:style>
        <p:txBody>
          <a:bodyPr rtlCol="0" anchor="ctr"/>
          <a:lstStyle/>
          <a:p>
            <a:pPr algn="ctr"/>
            <a:endParaRPr lang="en-US" b="0" cap="none" spc="0">
              <a:ln>
                <a:noFill/>
              </a:ln>
              <a:solidFill>
                <a:schemeClr val="tx1"/>
              </a:solidFill>
              <a:effectLst/>
            </a:endParaRPr>
          </a:p>
        </p:txBody>
      </p:sp>
      <p:pic>
        <p:nvPicPr>
          <p:cNvPr id="14" name="Graphic 13">
            <a:extLst>
              <a:ext uri="{FF2B5EF4-FFF2-40B4-BE49-F238E27FC236}">
                <a16:creationId xmlns:a16="http://schemas.microsoft.com/office/drawing/2014/main" id="{DA7F623C-A8D9-C617-D1F5-E0FD9101D9A8}"/>
              </a:ext>
            </a:extLst>
          </p:cNvPr>
          <p:cNvPicPr>
            <a:picLocks noChangeAspect="1"/>
          </p:cNvPicPr>
          <p:nvPr userDrawn="1"/>
        </p:nvPicPr>
        <p:blipFill>
          <a:blip r:embed="rId3">
            <a:extLst>
              <a:ext uri="{96DAC541-7B7A-43D3-8B79-37D633B846F1}">
                <asvg:svgBlip xmlns:asvg="http://schemas.microsoft.com/office/drawing/2016/SVG/main" r:embed="rId4"/>
              </a:ext>
            </a:extLst>
          </a:blip>
          <a:srcRect/>
          <a:stretch/>
        </p:blipFill>
        <p:spPr>
          <a:xfrm>
            <a:off x="9991112" y="5908675"/>
            <a:ext cx="1985889" cy="733424"/>
          </a:xfrm>
          <a:prstGeom prst="rect">
            <a:avLst/>
          </a:prstGeom>
        </p:spPr>
      </p:pic>
      <p:sp>
        <p:nvSpPr>
          <p:cNvPr id="4" name="Title 1">
            <a:extLst>
              <a:ext uri="{FF2B5EF4-FFF2-40B4-BE49-F238E27FC236}">
                <a16:creationId xmlns:a16="http://schemas.microsoft.com/office/drawing/2014/main" id="{6B0BDAD1-4A8C-36BB-621B-83BB9339B9AA}"/>
              </a:ext>
            </a:extLst>
          </p:cNvPr>
          <p:cNvSpPr>
            <a:spLocks noGrp="1"/>
          </p:cNvSpPr>
          <p:nvPr>
            <p:ph type="title" hasCustomPrompt="1"/>
          </p:nvPr>
        </p:nvSpPr>
        <p:spPr>
          <a:xfrm>
            <a:off x="1728000" y="629537"/>
            <a:ext cx="5188542" cy="1040460"/>
          </a:xfrm>
          <a:noFill/>
          <a:ln w="60325">
            <a:noFill/>
          </a:ln>
        </p:spPr>
        <p:txBody>
          <a:bodyPr lIns="36000" tIns="108000" rIns="36000" bIns="108000">
            <a:noAutofit/>
          </a:bodyPr>
          <a:lstStyle>
            <a:lvl1pPr>
              <a:lnSpc>
                <a:spcPts val="3900"/>
              </a:lnSpc>
              <a:defRPr sz="4400">
                <a:ln>
                  <a:noFill/>
                </a:ln>
                <a:solidFill>
                  <a:schemeClr val="tx1"/>
                </a:solidFill>
              </a:defRPr>
            </a:lvl1pPr>
          </a:lstStyle>
          <a:p>
            <a:r>
              <a:rPr lang="en-GB" dirty="0"/>
              <a:t>USE THIS TYPE OF PAGE FOR LARGER AMOUNTS OF COPY</a:t>
            </a:r>
            <a:endParaRPr lang="en-US" dirty="0"/>
          </a:p>
        </p:txBody>
      </p:sp>
      <p:sp>
        <p:nvSpPr>
          <p:cNvPr id="6" name="Text Placeholder 7">
            <a:extLst>
              <a:ext uri="{FF2B5EF4-FFF2-40B4-BE49-F238E27FC236}">
                <a16:creationId xmlns:a16="http://schemas.microsoft.com/office/drawing/2014/main" id="{F19D6F12-EF1B-2D56-4B34-29AE9BF302E3}"/>
              </a:ext>
            </a:extLst>
          </p:cNvPr>
          <p:cNvSpPr>
            <a:spLocks noGrp="1"/>
          </p:cNvSpPr>
          <p:nvPr>
            <p:ph type="body" sz="quarter" idx="11" hasCustomPrompt="1"/>
          </p:nvPr>
        </p:nvSpPr>
        <p:spPr>
          <a:xfrm>
            <a:off x="1728000" y="2143558"/>
            <a:ext cx="3828094" cy="3765117"/>
          </a:xfrm>
        </p:spPr>
        <p:txBody>
          <a:bodyPr wrap="square" lIns="36000" tIns="0" rIns="72000" bIns="36000" numCol="1" spcCol="396000">
            <a:noAutofit/>
          </a:bodyPr>
          <a:lstStyle>
            <a:lvl1pPr marL="0" indent="0">
              <a:lnSpc>
                <a:spcPts val="1800"/>
              </a:lnSpc>
              <a:spcAft>
                <a:spcPts val="800"/>
              </a:spcAft>
              <a:buNone/>
              <a:defRPr sz="1800" b="0" i="0">
                <a:solidFill>
                  <a:schemeClr val="tx1"/>
                </a:solidFill>
                <a:latin typeface="Univers LT Pro 45 Light" panose="020B0403020202020204" pitchFamily="34" charset="77"/>
                <a:cs typeface="Arial" panose="020B0604020202020204" pitchFamily="34" charset="0"/>
              </a:defRPr>
            </a:lvl1pPr>
          </a:lstStyle>
          <a:p>
            <a:pPr lvl="0"/>
            <a:r>
              <a:rPr lang="en-US" dirty="0"/>
              <a:t>Ur </a:t>
            </a:r>
            <a:r>
              <a:rPr lang="en-US" dirty="0" err="1"/>
              <a:t>aut</a:t>
            </a:r>
            <a:r>
              <a:rPr lang="en-US" dirty="0"/>
              <a:t> </a:t>
            </a:r>
            <a:r>
              <a:rPr lang="en-US" dirty="0" err="1"/>
              <a:t>excerunt</a:t>
            </a:r>
            <a:r>
              <a:rPr lang="en-US" dirty="0"/>
              <a:t> </a:t>
            </a:r>
            <a:r>
              <a:rPr lang="en-US" dirty="0" err="1"/>
              <a:t>laborum</a:t>
            </a:r>
            <a:r>
              <a:rPr lang="en-US" dirty="0"/>
              <a:t> </a:t>
            </a:r>
            <a:r>
              <a:rPr lang="en-US" dirty="0" err="1"/>
              <a:t>natat</a:t>
            </a:r>
            <a:r>
              <a:rPr lang="en-US" dirty="0"/>
              <a:t> </a:t>
            </a:r>
            <a:r>
              <a:rPr lang="en-US" dirty="0" err="1"/>
              <a:t>quis</a:t>
            </a:r>
            <a:r>
              <a:rPr lang="en-US" dirty="0"/>
              <a:t> </a:t>
            </a:r>
            <a:r>
              <a:rPr lang="en-US" dirty="0" err="1"/>
              <a:t>nam</a:t>
            </a:r>
            <a:r>
              <a:rPr lang="en-US" dirty="0"/>
              <a:t> </a:t>
            </a:r>
            <a:r>
              <a:rPr lang="en-US" dirty="0" err="1"/>
              <a:t>aut</a:t>
            </a:r>
            <a:r>
              <a:rPr lang="en-US" dirty="0"/>
              <a:t> </a:t>
            </a:r>
            <a:r>
              <a:rPr lang="en-US" dirty="0" err="1"/>
              <a:t>asitiis</a:t>
            </a:r>
            <a:r>
              <a:rPr lang="en-US" dirty="0"/>
              <a:t> </a:t>
            </a:r>
            <a:r>
              <a:rPr lang="en-US" dirty="0" err="1"/>
              <a:t>quiduci</a:t>
            </a:r>
            <a:r>
              <a:rPr lang="en-US" dirty="0"/>
              <a:t> </a:t>
            </a:r>
            <a:r>
              <a:rPr lang="en-US" dirty="0" err="1"/>
              <a:t>audiscit</a:t>
            </a:r>
            <a:r>
              <a:rPr lang="en-US" dirty="0"/>
              <a:t> </a:t>
            </a:r>
            <a:r>
              <a:rPr lang="en-US" dirty="0" err="1"/>
              <a:t>untione</a:t>
            </a:r>
            <a:r>
              <a:rPr lang="en-US" dirty="0"/>
              <a:t> </a:t>
            </a:r>
            <a:r>
              <a:rPr lang="en-US" dirty="0" err="1"/>
              <a:t>voloritas</a:t>
            </a:r>
            <a:r>
              <a:rPr lang="en-US" dirty="0"/>
              <a:t> </a:t>
            </a:r>
            <a:r>
              <a:rPr lang="en-US" dirty="0" err="1"/>
              <a:t>parum</a:t>
            </a:r>
            <a:r>
              <a:rPr lang="en-US" dirty="0"/>
              <a:t> sim et vel </a:t>
            </a:r>
            <a:r>
              <a:rPr lang="en-US" dirty="0" err="1"/>
              <a:t>ium</a:t>
            </a:r>
            <a:r>
              <a:rPr lang="en-US" dirty="0"/>
              <a:t>, </a:t>
            </a:r>
            <a:r>
              <a:rPr lang="en-US" dirty="0" err="1"/>
              <a:t>acerum</a:t>
            </a:r>
            <a:r>
              <a:rPr lang="en-US" dirty="0"/>
              <a:t> </a:t>
            </a:r>
            <a:r>
              <a:rPr lang="en-US" dirty="0" err="1"/>
              <a:t>eos</a:t>
            </a:r>
            <a:r>
              <a:rPr lang="en-US" dirty="0"/>
              <a:t> ma </a:t>
            </a:r>
            <a:r>
              <a:rPr lang="en-US" dirty="0" err="1"/>
              <a:t>porporeius</a:t>
            </a:r>
            <a:r>
              <a:rPr lang="en-US" dirty="0"/>
              <a:t> </a:t>
            </a:r>
            <a:r>
              <a:rPr lang="en-US" dirty="0" err="1"/>
              <a:t>autet</a:t>
            </a:r>
            <a:r>
              <a:rPr lang="en-US" dirty="0"/>
              <a:t> lam quo </a:t>
            </a:r>
            <a:r>
              <a:rPr lang="en-US" dirty="0" err="1"/>
              <a:t>mos</a:t>
            </a:r>
            <a:r>
              <a:rPr lang="en-US" dirty="0"/>
              <a:t> </a:t>
            </a:r>
            <a:r>
              <a:rPr lang="en-US" dirty="0" err="1"/>
              <a:t>utemperci</a:t>
            </a:r>
            <a:r>
              <a:rPr lang="en-US" dirty="0"/>
              <a:t> </a:t>
            </a:r>
            <a:r>
              <a:rPr lang="en-US" dirty="0" err="1"/>
              <a:t>omnis</a:t>
            </a:r>
            <a:r>
              <a:rPr lang="en-US" dirty="0"/>
              <a:t> </a:t>
            </a:r>
            <a:r>
              <a:rPr lang="en-US" dirty="0" err="1"/>
              <a:t>ut</a:t>
            </a:r>
            <a:r>
              <a:rPr lang="en-US" dirty="0"/>
              <a:t> a </a:t>
            </a:r>
            <a:r>
              <a:rPr lang="en-US" dirty="0" err="1"/>
              <a:t>aut</a:t>
            </a:r>
            <a:r>
              <a:rPr lang="en-US" dirty="0"/>
              <a:t>.</a:t>
            </a:r>
          </a:p>
          <a:p>
            <a:pPr lvl="0"/>
            <a:r>
              <a:rPr lang="en-US" dirty="0" err="1"/>
              <a:t>Debitint</a:t>
            </a:r>
            <a:r>
              <a:rPr lang="en-US" dirty="0"/>
              <a:t> </a:t>
            </a:r>
            <a:r>
              <a:rPr lang="en-US" dirty="0" err="1"/>
              <a:t>quuntiur</a:t>
            </a:r>
            <a:r>
              <a:rPr lang="en-US" dirty="0"/>
              <a:t> </a:t>
            </a:r>
            <a:r>
              <a:rPr lang="en-US" dirty="0" err="1"/>
              <a:t>similiquis</a:t>
            </a:r>
            <a:r>
              <a:rPr lang="en-US" dirty="0"/>
              <a:t> </a:t>
            </a:r>
            <a:r>
              <a:rPr lang="en-US" dirty="0" err="1"/>
              <a:t>doluptatis</a:t>
            </a:r>
            <a:r>
              <a:rPr lang="en-US" dirty="0"/>
              <a:t> </a:t>
            </a:r>
            <a:r>
              <a:rPr lang="en-US" dirty="0" err="1"/>
              <a:t>illuptatiur</a:t>
            </a:r>
            <a:r>
              <a:rPr lang="en-US" dirty="0"/>
              <a:t>? </a:t>
            </a:r>
            <a:r>
              <a:rPr lang="en-US" dirty="0" err="1"/>
              <a:t>Quia</a:t>
            </a:r>
            <a:r>
              <a:rPr lang="en-US" dirty="0"/>
              <a:t> </a:t>
            </a:r>
            <a:r>
              <a:rPr lang="en-US" dirty="0" err="1"/>
              <a:t>nestio</a:t>
            </a:r>
            <a:r>
              <a:rPr lang="en-US" dirty="0"/>
              <a:t> debit </a:t>
            </a:r>
            <a:r>
              <a:rPr lang="en-US" dirty="0" err="1"/>
              <a:t>aliam</a:t>
            </a:r>
            <a:r>
              <a:rPr lang="en-US" dirty="0"/>
              <a:t> </a:t>
            </a:r>
            <a:r>
              <a:rPr lang="en-US" dirty="0" err="1"/>
              <a:t>faciat</a:t>
            </a:r>
            <a:r>
              <a:rPr lang="en-US" dirty="0"/>
              <a:t> dem </a:t>
            </a:r>
            <a:r>
              <a:rPr lang="en-US" dirty="0" err="1"/>
              <a:t>lacersperum</a:t>
            </a:r>
            <a:r>
              <a:rPr lang="en-US" dirty="0"/>
              <a:t> </a:t>
            </a:r>
            <a:r>
              <a:rPr lang="en-US" dirty="0" err="1"/>
              <a:t>apel</a:t>
            </a:r>
            <a:r>
              <a:rPr lang="en-US" dirty="0"/>
              <a:t> </a:t>
            </a:r>
            <a:r>
              <a:rPr lang="en-US" dirty="0" err="1"/>
              <a:t>exped</a:t>
            </a:r>
            <a:r>
              <a:rPr lang="en-US" dirty="0"/>
              <a:t> </a:t>
            </a:r>
            <a:r>
              <a:rPr lang="en-US" dirty="0" err="1"/>
              <a:t>eicaect</a:t>
            </a:r>
            <a:r>
              <a:rPr lang="en-US" dirty="0"/>
              <a:t> </a:t>
            </a:r>
            <a:r>
              <a:rPr lang="en-US" dirty="0" err="1"/>
              <a:t>asperae</a:t>
            </a:r>
            <a:r>
              <a:rPr lang="en-US" dirty="0"/>
              <a:t> </a:t>
            </a:r>
            <a:r>
              <a:rPr lang="en-US" dirty="0" err="1"/>
              <a:t>officimperum</a:t>
            </a:r>
            <a:r>
              <a:rPr lang="en-US" dirty="0"/>
              <a:t> sunt.</a:t>
            </a:r>
          </a:p>
          <a:p>
            <a:pPr lvl="0"/>
            <a:r>
              <a:rPr lang="en-US" dirty="0" err="1"/>
              <a:t>Quia</a:t>
            </a:r>
            <a:r>
              <a:rPr lang="en-US" dirty="0"/>
              <a:t> </a:t>
            </a:r>
            <a:r>
              <a:rPr lang="en-US" dirty="0" err="1"/>
              <a:t>nestio</a:t>
            </a:r>
            <a:r>
              <a:rPr lang="en-US" dirty="0"/>
              <a:t> debit </a:t>
            </a:r>
            <a:r>
              <a:rPr lang="en-US" dirty="0" err="1"/>
              <a:t>aliam</a:t>
            </a:r>
            <a:r>
              <a:rPr lang="en-US" dirty="0"/>
              <a:t> </a:t>
            </a:r>
            <a:r>
              <a:rPr lang="en-US" dirty="0" err="1"/>
              <a:t>faciat</a:t>
            </a:r>
            <a:r>
              <a:rPr lang="en-US" dirty="0"/>
              <a:t> dem </a:t>
            </a:r>
            <a:r>
              <a:rPr lang="en-US" dirty="0" err="1"/>
              <a:t>lacersperum</a:t>
            </a:r>
            <a:r>
              <a:rPr lang="en-US" dirty="0"/>
              <a:t> </a:t>
            </a:r>
            <a:r>
              <a:rPr lang="en-US" dirty="0" err="1"/>
              <a:t>apel</a:t>
            </a:r>
            <a:r>
              <a:rPr lang="en-US" dirty="0"/>
              <a:t> </a:t>
            </a:r>
            <a:r>
              <a:rPr lang="en-US" dirty="0" err="1"/>
              <a:t>exped</a:t>
            </a:r>
            <a:r>
              <a:rPr lang="en-US" dirty="0"/>
              <a:t> </a:t>
            </a:r>
            <a:r>
              <a:rPr lang="en-US" dirty="0" err="1"/>
              <a:t>eicaect</a:t>
            </a:r>
            <a:r>
              <a:rPr lang="en-US" dirty="0"/>
              <a:t> </a:t>
            </a:r>
            <a:r>
              <a:rPr lang="en-US" dirty="0" err="1"/>
              <a:t>asperae</a:t>
            </a:r>
            <a:r>
              <a:rPr lang="en-US" dirty="0"/>
              <a:t> </a:t>
            </a:r>
            <a:r>
              <a:rPr lang="en-US" dirty="0" err="1"/>
              <a:t>officimperum</a:t>
            </a:r>
            <a:r>
              <a:rPr lang="en-US" dirty="0"/>
              <a:t> sunt.</a:t>
            </a:r>
          </a:p>
        </p:txBody>
      </p:sp>
      <p:sp>
        <p:nvSpPr>
          <p:cNvPr id="7" name="Text Placeholder 7">
            <a:extLst>
              <a:ext uri="{FF2B5EF4-FFF2-40B4-BE49-F238E27FC236}">
                <a16:creationId xmlns:a16="http://schemas.microsoft.com/office/drawing/2014/main" id="{9C72523D-8C23-79EC-2547-BF83EE57AC79}"/>
              </a:ext>
            </a:extLst>
          </p:cNvPr>
          <p:cNvSpPr>
            <a:spLocks noGrp="1"/>
          </p:cNvSpPr>
          <p:nvPr>
            <p:ph type="body" sz="quarter" idx="12" hasCustomPrompt="1"/>
          </p:nvPr>
        </p:nvSpPr>
        <p:spPr>
          <a:xfrm>
            <a:off x="6048000" y="2143559"/>
            <a:ext cx="4140327" cy="3616438"/>
          </a:xfrm>
        </p:spPr>
        <p:txBody>
          <a:bodyPr wrap="square" lIns="36000" tIns="0" rIns="72000" bIns="36000" numCol="1" spcCol="396000">
            <a:noAutofit/>
          </a:bodyPr>
          <a:lstStyle>
            <a:lvl1pPr marL="171450" indent="-171450">
              <a:lnSpc>
                <a:spcPts val="1800"/>
              </a:lnSpc>
              <a:spcAft>
                <a:spcPts val="800"/>
              </a:spcAft>
              <a:buFont typeface="Arial" panose="020B0604020202020204" pitchFamily="34" charset="0"/>
              <a:buChar char="•"/>
              <a:defRPr sz="1800" b="0" i="0">
                <a:solidFill>
                  <a:schemeClr val="tx1"/>
                </a:solidFill>
                <a:latin typeface="Univers LT Pro 45 Light" panose="020B0403020202020204" pitchFamily="34" charset="77"/>
                <a:cs typeface="Arial" panose="020B0604020202020204" pitchFamily="34" charset="0"/>
              </a:defRPr>
            </a:lvl1pPr>
          </a:lstStyle>
          <a:p>
            <a:pPr lvl="0"/>
            <a:r>
              <a:rPr lang="en-US" dirty="0"/>
              <a:t>Ur </a:t>
            </a:r>
            <a:r>
              <a:rPr lang="en-US" dirty="0" err="1"/>
              <a:t>aut</a:t>
            </a:r>
            <a:r>
              <a:rPr lang="en-US" dirty="0"/>
              <a:t> </a:t>
            </a:r>
            <a:r>
              <a:rPr lang="en-US" dirty="0" err="1"/>
              <a:t>excerunt</a:t>
            </a:r>
            <a:r>
              <a:rPr lang="en-US" dirty="0"/>
              <a:t> </a:t>
            </a:r>
            <a:r>
              <a:rPr lang="en-US" dirty="0" err="1"/>
              <a:t>laborum</a:t>
            </a:r>
            <a:r>
              <a:rPr lang="en-US" dirty="0"/>
              <a:t> </a:t>
            </a:r>
            <a:r>
              <a:rPr lang="en-US" dirty="0" err="1"/>
              <a:t>natat</a:t>
            </a:r>
            <a:r>
              <a:rPr lang="en-US" dirty="0"/>
              <a:t> </a:t>
            </a:r>
            <a:br>
              <a:rPr lang="en-US" dirty="0"/>
            </a:br>
            <a:r>
              <a:rPr lang="en-US" dirty="0" err="1"/>
              <a:t>quis</a:t>
            </a:r>
            <a:r>
              <a:rPr lang="en-US" dirty="0"/>
              <a:t> </a:t>
            </a:r>
            <a:r>
              <a:rPr lang="en-US" dirty="0" err="1"/>
              <a:t>nam</a:t>
            </a:r>
            <a:r>
              <a:rPr lang="en-US" dirty="0"/>
              <a:t> </a:t>
            </a:r>
            <a:r>
              <a:rPr lang="en-US" dirty="0" err="1"/>
              <a:t>aut</a:t>
            </a:r>
            <a:r>
              <a:rPr lang="en-US" dirty="0"/>
              <a:t> </a:t>
            </a:r>
            <a:r>
              <a:rPr lang="en-US" dirty="0" err="1"/>
              <a:t>asitiis</a:t>
            </a:r>
            <a:r>
              <a:rPr lang="en-US" dirty="0"/>
              <a:t> </a:t>
            </a:r>
            <a:r>
              <a:rPr lang="en-US" dirty="0" err="1"/>
              <a:t>quiduci</a:t>
            </a:r>
            <a:r>
              <a:rPr lang="en-US" dirty="0"/>
              <a:t> </a:t>
            </a:r>
            <a:r>
              <a:rPr lang="en-US" dirty="0" err="1"/>
              <a:t>audiscit</a:t>
            </a:r>
            <a:r>
              <a:rPr lang="en-US" dirty="0"/>
              <a:t> </a:t>
            </a:r>
            <a:r>
              <a:rPr lang="en-US" dirty="0" err="1"/>
              <a:t>untione</a:t>
            </a:r>
            <a:r>
              <a:rPr lang="en-US" dirty="0"/>
              <a:t> </a:t>
            </a:r>
            <a:r>
              <a:rPr lang="en-US" dirty="0" err="1"/>
              <a:t>voloritas</a:t>
            </a:r>
            <a:r>
              <a:rPr lang="en-US" dirty="0"/>
              <a:t> </a:t>
            </a:r>
            <a:r>
              <a:rPr lang="en-US" dirty="0" err="1"/>
              <a:t>parum</a:t>
            </a:r>
            <a:r>
              <a:rPr lang="en-US" dirty="0"/>
              <a:t> sim et </a:t>
            </a:r>
            <a:br>
              <a:rPr lang="en-US" dirty="0"/>
            </a:br>
            <a:r>
              <a:rPr lang="en-US" dirty="0"/>
              <a:t>vel </a:t>
            </a:r>
            <a:r>
              <a:rPr lang="en-US" dirty="0" err="1"/>
              <a:t>ium</a:t>
            </a:r>
            <a:r>
              <a:rPr lang="en-US" dirty="0"/>
              <a:t>.</a:t>
            </a:r>
          </a:p>
          <a:p>
            <a:pPr lvl="0"/>
            <a:r>
              <a:rPr lang="en-US" dirty="0" err="1"/>
              <a:t>Debitint</a:t>
            </a:r>
            <a:r>
              <a:rPr lang="en-US" dirty="0"/>
              <a:t> </a:t>
            </a:r>
            <a:r>
              <a:rPr lang="en-US" dirty="0" err="1"/>
              <a:t>quuntiur</a:t>
            </a:r>
            <a:r>
              <a:rPr lang="en-US" dirty="0"/>
              <a:t> </a:t>
            </a:r>
            <a:r>
              <a:rPr lang="en-US" dirty="0" err="1"/>
              <a:t>similiquis</a:t>
            </a:r>
            <a:r>
              <a:rPr lang="en-US" dirty="0"/>
              <a:t> </a:t>
            </a:r>
            <a:r>
              <a:rPr lang="en-US" dirty="0" err="1"/>
              <a:t>doluptatis</a:t>
            </a:r>
            <a:r>
              <a:rPr lang="en-US" dirty="0"/>
              <a:t> </a:t>
            </a:r>
            <a:r>
              <a:rPr lang="en-US" dirty="0" err="1"/>
              <a:t>illuptatiur</a:t>
            </a:r>
            <a:r>
              <a:rPr lang="en-US" dirty="0"/>
              <a:t> </a:t>
            </a:r>
            <a:r>
              <a:rPr lang="en-US" dirty="0" err="1"/>
              <a:t>nestio</a:t>
            </a:r>
            <a:r>
              <a:rPr lang="en-US" dirty="0"/>
              <a:t> debit </a:t>
            </a:r>
            <a:r>
              <a:rPr lang="en-US" dirty="0" err="1"/>
              <a:t>aliam</a:t>
            </a:r>
            <a:r>
              <a:rPr lang="en-US" dirty="0"/>
              <a:t>.</a:t>
            </a:r>
          </a:p>
          <a:p>
            <a:pPr lvl="0"/>
            <a:r>
              <a:rPr lang="en-US" dirty="0" err="1"/>
              <a:t>Quia</a:t>
            </a:r>
            <a:r>
              <a:rPr lang="en-US" dirty="0"/>
              <a:t> </a:t>
            </a:r>
            <a:r>
              <a:rPr lang="en-US" dirty="0" err="1"/>
              <a:t>nestio</a:t>
            </a:r>
            <a:r>
              <a:rPr lang="en-US" dirty="0"/>
              <a:t> debit </a:t>
            </a:r>
            <a:r>
              <a:rPr lang="en-US" dirty="0" err="1"/>
              <a:t>aliam</a:t>
            </a:r>
            <a:r>
              <a:rPr lang="en-US" dirty="0"/>
              <a:t> </a:t>
            </a:r>
            <a:r>
              <a:rPr lang="en-US" dirty="0" err="1"/>
              <a:t>faciat</a:t>
            </a:r>
            <a:r>
              <a:rPr lang="en-US" dirty="0"/>
              <a:t> dem </a:t>
            </a:r>
            <a:r>
              <a:rPr lang="en-US" dirty="0" err="1"/>
              <a:t>lacersperum</a:t>
            </a:r>
            <a:r>
              <a:rPr lang="en-US" dirty="0"/>
              <a:t> </a:t>
            </a:r>
            <a:r>
              <a:rPr lang="en-US" dirty="0" err="1"/>
              <a:t>apel</a:t>
            </a:r>
            <a:r>
              <a:rPr lang="en-US" dirty="0"/>
              <a:t> </a:t>
            </a:r>
            <a:r>
              <a:rPr lang="en-US" dirty="0" err="1"/>
              <a:t>exped</a:t>
            </a:r>
            <a:r>
              <a:rPr lang="en-US" dirty="0"/>
              <a:t> </a:t>
            </a:r>
            <a:r>
              <a:rPr lang="en-US" dirty="0" err="1"/>
              <a:t>eicaect</a:t>
            </a:r>
            <a:r>
              <a:rPr lang="en-US" dirty="0"/>
              <a:t> </a:t>
            </a:r>
            <a:r>
              <a:rPr lang="en-US" dirty="0" err="1"/>
              <a:t>asperae</a:t>
            </a:r>
            <a:r>
              <a:rPr lang="en-US" dirty="0"/>
              <a:t> </a:t>
            </a:r>
            <a:r>
              <a:rPr lang="en-US" dirty="0" err="1"/>
              <a:t>officimperum</a:t>
            </a:r>
            <a:r>
              <a:rPr lang="en-US" dirty="0"/>
              <a:t> sunt.</a:t>
            </a:r>
          </a:p>
          <a:p>
            <a:pPr lvl="0"/>
            <a:r>
              <a:rPr lang="en-US" dirty="0"/>
              <a:t>Ur </a:t>
            </a:r>
            <a:r>
              <a:rPr lang="en-US" dirty="0" err="1"/>
              <a:t>aut</a:t>
            </a:r>
            <a:r>
              <a:rPr lang="en-US" dirty="0"/>
              <a:t> </a:t>
            </a:r>
            <a:r>
              <a:rPr lang="en-US" dirty="0" err="1"/>
              <a:t>excerunt</a:t>
            </a:r>
            <a:r>
              <a:rPr lang="en-US" dirty="0"/>
              <a:t> </a:t>
            </a:r>
            <a:r>
              <a:rPr lang="en-US" dirty="0" err="1"/>
              <a:t>laborum</a:t>
            </a:r>
            <a:r>
              <a:rPr lang="en-US" dirty="0"/>
              <a:t> </a:t>
            </a:r>
            <a:r>
              <a:rPr lang="en-US" dirty="0" err="1"/>
              <a:t>natat</a:t>
            </a:r>
            <a:r>
              <a:rPr lang="en-US" dirty="0"/>
              <a:t> </a:t>
            </a:r>
            <a:br>
              <a:rPr lang="en-US" dirty="0"/>
            </a:br>
            <a:r>
              <a:rPr lang="en-US" dirty="0" err="1"/>
              <a:t>quis</a:t>
            </a:r>
            <a:r>
              <a:rPr lang="en-US" dirty="0"/>
              <a:t> </a:t>
            </a:r>
            <a:r>
              <a:rPr lang="en-US" dirty="0" err="1"/>
              <a:t>nam</a:t>
            </a:r>
            <a:r>
              <a:rPr lang="en-US" dirty="0"/>
              <a:t> </a:t>
            </a:r>
            <a:r>
              <a:rPr lang="en-US" dirty="0" err="1"/>
              <a:t>aut</a:t>
            </a:r>
            <a:r>
              <a:rPr lang="en-US" dirty="0"/>
              <a:t> </a:t>
            </a:r>
            <a:r>
              <a:rPr lang="en-US" dirty="0" err="1"/>
              <a:t>asitiis</a:t>
            </a:r>
            <a:r>
              <a:rPr lang="en-US" dirty="0"/>
              <a:t> </a:t>
            </a:r>
            <a:r>
              <a:rPr lang="en-US" dirty="0" err="1"/>
              <a:t>quiduci</a:t>
            </a:r>
            <a:r>
              <a:rPr lang="en-US" dirty="0"/>
              <a:t> </a:t>
            </a:r>
            <a:r>
              <a:rPr lang="en-US" dirty="0" err="1"/>
              <a:t>audiscit</a:t>
            </a:r>
            <a:r>
              <a:rPr lang="en-US" dirty="0"/>
              <a:t> </a:t>
            </a:r>
            <a:r>
              <a:rPr lang="en-US" dirty="0" err="1"/>
              <a:t>untione</a:t>
            </a:r>
            <a:r>
              <a:rPr lang="en-US" dirty="0"/>
              <a:t> </a:t>
            </a:r>
            <a:r>
              <a:rPr lang="en-US" dirty="0" err="1"/>
              <a:t>voloritas</a:t>
            </a:r>
            <a:r>
              <a:rPr lang="en-US" dirty="0"/>
              <a:t> </a:t>
            </a:r>
            <a:r>
              <a:rPr lang="en-US" dirty="0" err="1"/>
              <a:t>parum</a:t>
            </a:r>
            <a:r>
              <a:rPr lang="en-US" dirty="0"/>
              <a:t> sim et </a:t>
            </a:r>
            <a:br>
              <a:rPr lang="en-US" dirty="0"/>
            </a:br>
            <a:r>
              <a:rPr lang="en-US" dirty="0"/>
              <a:t>vel </a:t>
            </a:r>
            <a:r>
              <a:rPr lang="en-US" dirty="0" err="1"/>
              <a:t>ium</a:t>
            </a:r>
            <a:r>
              <a:rPr lang="en-US" dirty="0"/>
              <a:t>.</a:t>
            </a:r>
          </a:p>
        </p:txBody>
      </p:sp>
    </p:spTree>
    <p:extLst>
      <p:ext uri="{BB962C8B-B14F-4D97-AF65-F5344CB8AC3E}">
        <p14:creationId xmlns:p14="http://schemas.microsoft.com/office/powerpoint/2010/main" val="1271046335"/>
      </p:ext>
    </p:extLst>
  </p:cSld>
  <p:clrMapOvr>
    <a:masterClrMapping/>
  </p:clrMapOvr>
  <p:extLst>
    <p:ext uri="{DCECCB84-F9BA-43D5-87BE-67443E8EF086}">
      <p15:sldGuideLst xmlns:p15="http://schemas.microsoft.com/office/powerpoint/2012/main">
        <p15:guide id="1" pos="3840">
          <p15:clr>
            <a:srgbClr val="FBAE40"/>
          </p15:clr>
        </p15:guide>
        <p15:guide id="2" pos="3940">
          <p15:clr>
            <a:srgbClr val="FBAE40"/>
          </p15:clr>
        </p15:guide>
      </p15:sldGuideLst>
    </p:ext>
  </p:extLs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3_Text - Lim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98FC036E-B637-E0A2-7D91-C75A12DE48BC}"/>
              </a:ext>
            </a:extLst>
          </p:cNvPr>
          <p:cNvSpPr/>
          <p:nvPr userDrawn="1"/>
        </p:nvSpPr>
        <p:spPr>
          <a:xfrm>
            <a:off x="997526" y="-1"/>
            <a:ext cx="11194473" cy="6858001"/>
          </a:xfrm>
          <a:prstGeom prst="rect">
            <a:avLst/>
          </a:prstGeom>
          <a:ln>
            <a:noFill/>
          </a:ln>
        </p:spPr>
        <p:style>
          <a:lnRef idx="2">
            <a:schemeClr val="accent1">
              <a:shade val="50000"/>
            </a:schemeClr>
          </a:lnRef>
          <a:fillRef idx="1001">
            <a:schemeClr val="lt1"/>
          </a:fillRef>
          <a:effectRef idx="0">
            <a:schemeClr val="accent1"/>
          </a:effectRef>
          <a:fontRef idx="minor">
            <a:schemeClr val="lt1"/>
          </a:fontRef>
        </p:style>
        <p:txBody>
          <a:bodyPr rtlCol="0" anchor="ctr"/>
          <a:lstStyle/>
          <a:p>
            <a:pPr algn="ctr"/>
            <a:endParaRPr lang="en-US" b="0" cap="none" spc="0">
              <a:ln>
                <a:noFill/>
              </a:ln>
              <a:solidFill>
                <a:schemeClr val="tx1"/>
              </a:solidFill>
              <a:effectLst/>
            </a:endParaRPr>
          </a:p>
        </p:txBody>
      </p:sp>
      <p:pic>
        <p:nvPicPr>
          <p:cNvPr id="14" name="Graphic 13">
            <a:extLst>
              <a:ext uri="{FF2B5EF4-FFF2-40B4-BE49-F238E27FC236}">
                <a16:creationId xmlns:a16="http://schemas.microsoft.com/office/drawing/2014/main" id="{DA7F623C-A8D9-C617-D1F5-E0FD9101D9A8}"/>
              </a:ext>
            </a:extLst>
          </p:cNvPr>
          <p:cNvPicPr>
            <a:picLocks noChangeAspect="1"/>
          </p:cNvPicPr>
          <p:nvPr userDrawn="1"/>
        </p:nvPicPr>
        <p:blipFill>
          <a:blip r:embed="rId3">
            <a:extLst>
              <a:ext uri="{96DAC541-7B7A-43D3-8B79-37D633B846F1}">
                <asvg:svgBlip xmlns:asvg="http://schemas.microsoft.com/office/drawing/2016/SVG/main" r:embed="rId4"/>
              </a:ext>
            </a:extLst>
          </a:blip>
          <a:srcRect/>
          <a:stretch/>
        </p:blipFill>
        <p:spPr>
          <a:xfrm>
            <a:off x="9991112" y="5908675"/>
            <a:ext cx="1985889" cy="733424"/>
          </a:xfrm>
          <a:prstGeom prst="rect">
            <a:avLst/>
          </a:prstGeom>
        </p:spPr>
      </p:pic>
      <p:sp>
        <p:nvSpPr>
          <p:cNvPr id="3" name="Title 1">
            <a:extLst>
              <a:ext uri="{FF2B5EF4-FFF2-40B4-BE49-F238E27FC236}">
                <a16:creationId xmlns:a16="http://schemas.microsoft.com/office/drawing/2014/main" id="{EFA64F8B-8DA4-DC21-72E1-8BC335A4F463}"/>
              </a:ext>
            </a:extLst>
          </p:cNvPr>
          <p:cNvSpPr>
            <a:spLocks noGrp="1"/>
          </p:cNvSpPr>
          <p:nvPr>
            <p:ph type="title" hasCustomPrompt="1"/>
          </p:nvPr>
        </p:nvSpPr>
        <p:spPr>
          <a:xfrm>
            <a:off x="1728000" y="629537"/>
            <a:ext cx="4386119" cy="1040459"/>
          </a:xfrm>
          <a:noFill/>
          <a:ln w="60325">
            <a:noFill/>
          </a:ln>
        </p:spPr>
        <p:txBody>
          <a:bodyPr lIns="36000" tIns="108000" rIns="36000" bIns="108000">
            <a:noAutofit/>
          </a:bodyPr>
          <a:lstStyle>
            <a:lvl1pPr>
              <a:lnSpc>
                <a:spcPts val="3900"/>
              </a:lnSpc>
              <a:defRPr sz="4400">
                <a:ln>
                  <a:noFill/>
                </a:ln>
                <a:solidFill>
                  <a:schemeClr val="tx1"/>
                </a:solidFill>
              </a:defRPr>
            </a:lvl1pPr>
          </a:lstStyle>
          <a:p>
            <a:r>
              <a:rPr lang="en-GB" dirty="0"/>
              <a:t>USE THIS TYPE OF PAGE</a:t>
            </a:r>
            <a:br>
              <a:rPr lang="en-GB" dirty="0"/>
            </a:br>
            <a:r>
              <a:rPr lang="en-GB" dirty="0"/>
              <a:t>for basic format</a:t>
            </a:r>
            <a:endParaRPr lang="en-US" dirty="0"/>
          </a:p>
        </p:txBody>
      </p:sp>
      <p:sp>
        <p:nvSpPr>
          <p:cNvPr id="4" name="Text Placeholder 7">
            <a:extLst>
              <a:ext uri="{FF2B5EF4-FFF2-40B4-BE49-F238E27FC236}">
                <a16:creationId xmlns:a16="http://schemas.microsoft.com/office/drawing/2014/main" id="{98DDDEBE-1EF7-2DC7-85A6-9FE6786E1364}"/>
              </a:ext>
            </a:extLst>
          </p:cNvPr>
          <p:cNvSpPr>
            <a:spLocks noGrp="1"/>
          </p:cNvSpPr>
          <p:nvPr>
            <p:ph type="body" sz="quarter" idx="11" hasCustomPrompt="1"/>
          </p:nvPr>
        </p:nvSpPr>
        <p:spPr>
          <a:xfrm>
            <a:off x="1728000" y="2578457"/>
            <a:ext cx="8143615" cy="2740676"/>
          </a:xfrm>
        </p:spPr>
        <p:txBody>
          <a:bodyPr wrap="square" lIns="36000" tIns="0" rIns="108000" bIns="36000" numCol="2" spcCol="396000">
            <a:noAutofit/>
          </a:bodyPr>
          <a:lstStyle>
            <a:lvl1pPr marL="0" indent="0">
              <a:lnSpc>
                <a:spcPts val="2000"/>
              </a:lnSpc>
              <a:spcAft>
                <a:spcPts val="800"/>
              </a:spcAft>
              <a:buNone/>
              <a:defRPr sz="1800" b="0" i="0">
                <a:solidFill>
                  <a:schemeClr val="tx1"/>
                </a:solidFill>
                <a:latin typeface="Univers LT Pro 45 Light" panose="020B0403020202020204" pitchFamily="34" charset="77"/>
                <a:cs typeface="Arial" panose="020B0604020202020204" pitchFamily="34" charset="0"/>
              </a:defRPr>
            </a:lvl1pPr>
          </a:lstStyle>
          <a:p>
            <a:pPr lvl="0"/>
            <a:r>
              <a:rPr lang="en-US" dirty="0"/>
              <a:t>Ur </a:t>
            </a:r>
            <a:r>
              <a:rPr lang="en-US" dirty="0" err="1"/>
              <a:t>aut</a:t>
            </a:r>
            <a:r>
              <a:rPr lang="en-US" dirty="0"/>
              <a:t> </a:t>
            </a:r>
            <a:r>
              <a:rPr lang="en-US" dirty="0" err="1"/>
              <a:t>excerunt</a:t>
            </a:r>
            <a:r>
              <a:rPr lang="en-US" dirty="0"/>
              <a:t> </a:t>
            </a:r>
            <a:r>
              <a:rPr lang="en-US" dirty="0" err="1"/>
              <a:t>laborum</a:t>
            </a:r>
            <a:r>
              <a:rPr lang="en-US" dirty="0"/>
              <a:t> </a:t>
            </a:r>
            <a:r>
              <a:rPr lang="en-US" dirty="0" err="1"/>
              <a:t>natat</a:t>
            </a:r>
            <a:r>
              <a:rPr lang="en-US" dirty="0"/>
              <a:t> </a:t>
            </a:r>
            <a:r>
              <a:rPr lang="en-US" dirty="0" err="1"/>
              <a:t>quis</a:t>
            </a:r>
            <a:r>
              <a:rPr lang="en-US" dirty="0"/>
              <a:t> </a:t>
            </a:r>
            <a:r>
              <a:rPr lang="en-US" dirty="0" err="1"/>
              <a:t>nam</a:t>
            </a:r>
            <a:r>
              <a:rPr lang="en-US" dirty="0"/>
              <a:t> </a:t>
            </a:r>
            <a:r>
              <a:rPr lang="en-US" dirty="0" err="1"/>
              <a:t>aut</a:t>
            </a:r>
            <a:r>
              <a:rPr lang="en-US" dirty="0"/>
              <a:t> </a:t>
            </a:r>
            <a:r>
              <a:rPr lang="en-US" dirty="0" err="1"/>
              <a:t>asitiis</a:t>
            </a:r>
            <a:r>
              <a:rPr lang="en-US" dirty="0"/>
              <a:t> </a:t>
            </a:r>
            <a:r>
              <a:rPr lang="en-US" dirty="0" err="1"/>
              <a:t>quiduci</a:t>
            </a:r>
            <a:r>
              <a:rPr lang="en-US" dirty="0"/>
              <a:t> </a:t>
            </a:r>
            <a:r>
              <a:rPr lang="en-US" dirty="0" err="1"/>
              <a:t>audiscit</a:t>
            </a:r>
            <a:r>
              <a:rPr lang="en-US" dirty="0"/>
              <a:t> </a:t>
            </a:r>
            <a:r>
              <a:rPr lang="en-US" dirty="0" err="1"/>
              <a:t>untione</a:t>
            </a:r>
            <a:r>
              <a:rPr lang="en-US" dirty="0"/>
              <a:t> </a:t>
            </a:r>
            <a:r>
              <a:rPr lang="en-US" dirty="0" err="1"/>
              <a:t>voloritas</a:t>
            </a:r>
            <a:r>
              <a:rPr lang="en-US" dirty="0"/>
              <a:t> </a:t>
            </a:r>
            <a:r>
              <a:rPr lang="en-US" dirty="0" err="1"/>
              <a:t>parum</a:t>
            </a:r>
            <a:r>
              <a:rPr lang="en-US" dirty="0"/>
              <a:t> sim et vel </a:t>
            </a:r>
            <a:r>
              <a:rPr lang="en-US" dirty="0" err="1"/>
              <a:t>ium</a:t>
            </a:r>
            <a:r>
              <a:rPr lang="en-US" dirty="0"/>
              <a:t>, </a:t>
            </a:r>
            <a:r>
              <a:rPr lang="en-US" dirty="0" err="1"/>
              <a:t>acerum</a:t>
            </a:r>
            <a:r>
              <a:rPr lang="en-US" dirty="0"/>
              <a:t> </a:t>
            </a:r>
            <a:r>
              <a:rPr lang="en-US" dirty="0" err="1"/>
              <a:t>eos</a:t>
            </a:r>
            <a:r>
              <a:rPr lang="en-US" dirty="0"/>
              <a:t> ma </a:t>
            </a:r>
            <a:r>
              <a:rPr lang="en-US" dirty="0" err="1"/>
              <a:t>porporeius</a:t>
            </a:r>
            <a:r>
              <a:rPr lang="en-US" dirty="0"/>
              <a:t> </a:t>
            </a:r>
            <a:r>
              <a:rPr lang="en-US" dirty="0" err="1"/>
              <a:t>autet</a:t>
            </a:r>
            <a:r>
              <a:rPr lang="en-US" dirty="0"/>
              <a:t> lam quo </a:t>
            </a:r>
            <a:r>
              <a:rPr lang="en-US" dirty="0" err="1"/>
              <a:t>mos</a:t>
            </a:r>
            <a:r>
              <a:rPr lang="en-US" dirty="0"/>
              <a:t> </a:t>
            </a:r>
            <a:r>
              <a:rPr lang="en-US" dirty="0" err="1"/>
              <a:t>utemperci</a:t>
            </a:r>
            <a:r>
              <a:rPr lang="en-US" dirty="0"/>
              <a:t> </a:t>
            </a:r>
            <a:r>
              <a:rPr lang="en-US" dirty="0" err="1"/>
              <a:t>omnis</a:t>
            </a:r>
            <a:r>
              <a:rPr lang="en-US" dirty="0"/>
              <a:t> </a:t>
            </a:r>
            <a:r>
              <a:rPr lang="en-US" dirty="0" err="1"/>
              <a:t>ut</a:t>
            </a:r>
            <a:r>
              <a:rPr lang="en-US" dirty="0"/>
              <a:t> a </a:t>
            </a:r>
            <a:r>
              <a:rPr lang="en-US" dirty="0" err="1"/>
              <a:t>aut</a:t>
            </a:r>
            <a:r>
              <a:rPr lang="en-US" dirty="0"/>
              <a:t>.</a:t>
            </a:r>
          </a:p>
          <a:p>
            <a:pPr lvl="0"/>
            <a:r>
              <a:rPr lang="en-US" dirty="0" err="1"/>
              <a:t>Debitint</a:t>
            </a:r>
            <a:r>
              <a:rPr lang="en-US" dirty="0"/>
              <a:t> </a:t>
            </a:r>
            <a:r>
              <a:rPr lang="en-US" dirty="0" err="1"/>
              <a:t>quuntiur</a:t>
            </a:r>
            <a:r>
              <a:rPr lang="en-US" dirty="0"/>
              <a:t> </a:t>
            </a:r>
            <a:r>
              <a:rPr lang="en-US" dirty="0" err="1"/>
              <a:t>similiquis</a:t>
            </a:r>
            <a:r>
              <a:rPr lang="en-US" dirty="0"/>
              <a:t> </a:t>
            </a:r>
            <a:r>
              <a:rPr lang="en-US" dirty="0" err="1"/>
              <a:t>doluptatis</a:t>
            </a:r>
            <a:r>
              <a:rPr lang="en-US" dirty="0"/>
              <a:t> </a:t>
            </a:r>
            <a:r>
              <a:rPr lang="en-US" dirty="0" err="1"/>
              <a:t>illuptatiur</a:t>
            </a:r>
            <a:r>
              <a:rPr lang="en-US" dirty="0"/>
              <a:t>? </a:t>
            </a:r>
            <a:r>
              <a:rPr lang="en-US" dirty="0" err="1"/>
              <a:t>Quia</a:t>
            </a:r>
            <a:r>
              <a:rPr lang="en-US" dirty="0"/>
              <a:t> </a:t>
            </a:r>
            <a:r>
              <a:rPr lang="en-US" dirty="0" err="1"/>
              <a:t>nestio</a:t>
            </a:r>
            <a:r>
              <a:rPr lang="en-US" dirty="0"/>
              <a:t> debit </a:t>
            </a:r>
            <a:r>
              <a:rPr lang="en-US" dirty="0" err="1"/>
              <a:t>aliam</a:t>
            </a:r>
            <a:r>
              <a:rPr lang="en-US" dirty="0"/>
              <a:t> </a:t>
            </a:r>
            <a:r>
              <a:rPr lang="en-US" dirty="0" err="1"/>
              <a:t>faciat</a:t>
            </a:r>
            <a:r>
              <a:rPr lang="en-US" dirty="0"/>
              <a:t> dem </a:t>
            </a:r>
            <a:r>
              <a:rPr lang="en-US" dirty="0" err="1"/>
              <a:t>lacersperum</a:t>
            </a:r>
            <a:r>
              <a:rPr lang="en-US" dirty="0"/>
              <a:t> </a:t>
            </a:r>
            <a:r>
              <a:rPr lang="en-US" dirty="0" err="1"/>
              <a:t>apel</a:t>
            </a:r>
            <a:r>
              <a:rPr lang="en-US" dirty="0"/>
              <a:t> </a:t>
            </a:r>
            <a:r>
              <a:rPr lang="en-US" dirty="0" err="1"/>
              <a:t>exped</a:t>
            </a:r>
            <a:r>
              <a:rPr lang="en-US" dirty="0"/>
              <a:t> </a:t>
            </a:r>
            <a:r>
              <a:rPr lang="en-US" dirty="0" err="1"/>
              <a:t>eicaect</a:t>
            </a:r>
            <a:r>
              <a:rPr lang="en-US" dirty="0"/>
              <a:t> </a:t>
            </a:r>
            <a:r>
              <a:rPr lang="en-US" dirty="0" err="1"/>
              <a:t>asperae</a:t>
            </a:r>
            <a:r>
              <a:rPr lang="en-US" dirty="0"/>
              <a:t> </a:t>
            </a:r>
            <a:r>
              <a:rPr lang="en-US" dirty="0" err="1"/>
              <a:t>officimperum</a:t>
            </a:r>
            <a:r>
              <a:rPr lang="en-US" dirty="0"/>
              <a:t> sunt. </a:t>
            </a:r>
          </a:p>
          <a:p>
            <a:pPr lvl="0"/>
            <a:endParaRPr lang="en-US" dirty="0"/>
          </a:p>
          <a:p>
            <a:pPr lvl="0"/>
            <a:r>
              <a:rPr lang="en-US" dirty="0"/>
              <a:t>Ur </a:t>
            </a:r>
            <a:r>
              <a:rPr lang="en-US" dirty="0" err="1"/>
              <a:t>aut</a:t>
            </a:r>
            <a:r>
              <a:rPr lang="en-US" dirty="0"/>
              <a:t> </a:t>
            </a:r>
            <a:r>
              <a:rPr lang="en-US" dirty="0" err="1"/>
              <a:t>excerunt</a:t>
            </a:r>
            <a:r>
              <a:rPr lang="en-US" dirty="0"/>
              <a:t> </a:t>
            </a:r>
            <a:r>
              <a:rPr lang="en-US" dirty="0" err="1"/>
              <a:t>laborum</a:t>
            </a:r>
            <a:r>
              <a:rPr lang="en-US" dirty="0"/>
              <a:t> </a:t>
            </a:r>
            <a:r>
              <a:rPr lang="en-US" dirty="0" err="1"/>
              <a:t>natat</a:t>
            </a:r>
            <a:r>
              <a:rPr lang="en-US" dirty="0"/>
              <a:t> </a:t>
            </a:r>
            <a:r>
              <a:rPr lang="en-US" dirty="0" err="1"/>
              <a:t>quis</a:t>
            </a:r>
            <a:r>
              <a:rPr lang="en-US" dirty="0"/>
              <a:t> </a:t>
            </a:r>
            <a:r>
              <a:rPr lang="en-US" dirty="0" err="1"/>
              <a:t>nam</a:t>
            </a:r>
            <a:r>
              <a:rPr lang="en-US" dirty="0"/>
              <a:t> </a:t>
            </a:r>
            <a:r>
              <a:rPr lang="en-US" dirty="0" err="1"/>
              <a:t>aut</a:t>
            </a:r>
            <a:r>
              <a:rPr lang="en-US" dirty="0"/>
              <a:t> </a:t>
            </a:r>
            <a:r>
              <a:rPr lang="en-US" dirty="0" err="1"/>
              <a:t>asitiis</a:t>
            </a:r>
            <a:r>
              <a:rPr lang="en-US" dirty="0"/>
              <a:t> </a:t>
            </a:r>
            <a:r>
              <a:rPr lang="en-US" dirty="0" err="1"/>
              <a:t>quiduci</a:t>
            </a:r>
            <a:r>
              <a:rPr lang="en-US" dirty="0"/>
              <a:t> </a:t>
            </a:r>
            <a:r>
              <a:rPr lang="en-US" dirty="0" err="1"/>
              <a:t>audiscit</a:t>
            </a:r>
            <a:r>
              <a:rPr lang="en-US" dirty="0"/>
              <a:t> </a:t>
            </a:r>
            <a:r>
              <a:rPr lang="en-US" dirty="0" err="1"/>
              <a:t>untione</a:t>
            </a:r>
            <a:r>
              <a:rPr lang="en-US" dirty="0"/>
              <a:t> </a:t>
            </a:r>
            <a:r>
              <a:rPr lang="en-US" dirty="0" err="1"/>
              <a:t>voloritas</a:t>
            </a:r>
            <a:r>
              <a:rPr lang="en-US" dirty="0"/>
              <a:t> </a:t>
            </a:r>
            <a:r>
              <a:rPr lang="en-US" dirty="0" err="1"/>
              <a:t>parum</a:t>
            </a:r>
            <a:r>
              <a:rPr lang="en-US" dirty="0"/>
              <a:t> sim et vel </a:t>
            </a:r>
            <a:r>
              <a:rPr lang="en-US" dirty="0" err="1"/>
              <a:t>ium</a:t>
            </a:r>
            <a:r>
              <a:rPr lang="en-US" dirty="0"/>
              <a:t>, </a:t>
            </a:r>
            <a:r>
              <a:rPr lang="en-US" dirty="0" err="1"/>
              <a:t>acerum</a:t>
            </a:r>
            <a:r>
              <a:rPr lang="en-US" dirty="0"/>
              <a:t> </a:t>
            </a:r>
            <a:r>
              <a:rPr lang="en-US" dirty="0" err="1"/>
              <a:t>eos</a:t>
            </a:r>
            <a:r>
              <a:rPr lang="en-US" dirty="0"/>
              <a:t> ma </a:t>
            </a:r>
            <a:r>
              <a:rPr lang="en-US" dirty="0" err="1"/>
              <a:t>porporeius</a:t>
            </a:r>
            <a:r>
              <a:rPr lang="en-US" dirty="0"/>
              <a:t> </a:t>
            </a:r>
            <a:r>
              <a:rPr lang="en-US" dirty="0" err="1"/>
              <a:t>autet</a:t>
            </a:r>
            <a:r>
              <a:rPr lang="en-US" dirty="0"/>
              <a:t> lam quo </a:t>
            </a:r>
            <a:r>
              <a:rPr lang="en-US" dirty="0" err="1"/>
              <a:t>mos</a:t>
            </a:r>
            <a:r>
              <a:rPr lang="en-US" dirty="0"/>
              <a:t> </a:t>
            </a:r>
            <a:r>
              <a:rPr lang="en-US" dirty="0" err="1"/>
              <a:t>utemperci</a:t>
            </a:r>
            <a:r>
              <a:rPr lang="en-US" dirty="0"/>
              <a:t> </a:t>
            </a:r>
            <a:r>
              <a:rPr lang="en-US" dirty="0" err="1"/>
              <a:t>omnis</a:t>
            </a:r>
            <a:r>
              <a:rPr lang="en-US" dirty="0"/>
              <a:t> </a:t>
            </a:r>
            <a:r>
              <a:rPr lang="en-US" dirty="0" err="1"/>
              <a:t>ut</a:t>
            </a:r>
            <a:r>
              <a:rPr lang="en-US" dirty="0"/>
              <a:t> a </a:t>
            </a:r>
            <a:r>
              <a:rPr lang="en-US" dirty="0" err="1"/>
              <a:t>aut</a:t>
            </a:r>
            <a:r>
              <a:rPr lang="en-US" dirty="0"/>
              <a:t>.</a:t>
            </a:r>
          </a:p>
          <a:p>
            <a:pPr lvl="0"/>
            <a:r>
              <a:rPr lang="en-US" dirty="0" err="1"/>
              <a:t>Debitint</a:t>
            </a:r>
            <a:r>
              <a:rPr lang="en-US" dirty="0"/>
              <a:t> </a:t>
            </a:r>
            <a:r>
              <a:rPr lang="en-US" dirty="0" err="1"/>
              <a:t>quuntiur</a:t>
            </a:r>
            <a:r>
              <a:rPr lang="en-US" dirty="0"/>
              <a:t> </a:t>
            </a:r>
            <a:r>
              <a:rPr lang="en-US" dirty="0" err="1"/>
              <a:t>similiquis</a:t>
            </a:r>
            <a:r>
              <a:rPr lang="en-US" dirty="0"/>
              <a:t> </a:t>
            </a:r>
            <a:r>
              <a:rPr lang="en-US" dirty="0" err="1"/>
              <a:t>doluptatis</a:t>
            </a:r>
            <a:r>
              <a:rPr lang="en-US" dirty="0"/>
              <a:t> </a:t>
            </a:r>
            <a:r>
              <a:rPr lang="en-US" dirty="0" err="1"/>
              <a:t>illuptatiur</a:t>
            </a:r>
            <a:r>
              <a:rPr lang="en-US" dirty="0"/>
              <a:t>? </a:t>
            </a:r>
            <a:r>
              <a:rPr lang="en-US" dirty="0" err="1"/>
              <a:t>Quia</a:t>
            </a:r>
            <a:r>
              <a:rPr lang="en-US" dirty="0"/>
              <a:t> </a:t>
            </a:r>
            <a:r>
              <a:rPr lang="en-US" dirty="0" err="1"/>
              <a:t>nestio</a:t>
            </a:r>
            <a:r>
              <a:rPr lang="en-US" dirty="0"/>
              <a:t> debit </a:t>
            </a:r>
            <a:r>
              <a:rPr lang="en-US" dirty="0" err="1"/>
              <a:t>aliam</a:t>
            </a:r>
            <a:r>
              <a:rPr lang="en-US" dirty="0"/>
              <a:t> </a:t>
            </a:r>
            <a:r>
              <a:rPr lang="en-US" dirty="0" err="1"/>
              <a:t>faciat</a:t>
            </a:r>
            <a:r>
              <a:rPr lang="en-US" dirty="0"/>
              <a:t> dem </a:t>
            </a:r>
            <a:r>
              <a:rPr lang="en-US" dirty="0" err="1"/>
              <a:t>lacersperum</a:t>
            </a:r>
            <a:r>
              <a:rPr lang="en-US" dirty="0"/>
              <a:t> </a:t>
            </a:r>
            <a:r>
              <a:rPr lang="en-US" dirty="0" err="1"/>
              <a:t>apel</a:t>
            </a:r>
            <a:r>
              <a:rPr lang="en-US" dirty="0"/>
              <a:t> </a:t>
            </a:r>
            <a:r>
              <a:rPr lang="en-US" dirty="0" err="1"/>
              <a:t>exped</a:t>
            </a:r>
            <a:r>
              <a:rPr lang="en-US" dirty="0"/>
              <a:t> </a:t>
            </a:r>
            <a:r>
              <a:rPr lang="en-US" dirty="0" err="1"/>
              <a:t>eicaect</a:t>
            </a:r>
            <a:r>
              <a:rPr lang="en-US" dirty="0"/>
              <a:t> </a:t>
            </a:r>
            <a:r>
              <a:rPr lang="en-US" dirty="0" err="1"/>
              <a:t>asperae</a:t>
            </a:r>
            <a:r>
              <a:rPr lang="en-US" dirty="0"/>
              <a:t> </a:t>
            </a:r>
            <a:r>
              <a:rPr lang="en-US" dirty="0" err="1"/>
              <a:t>officimperum</a:t>
            </a:r>
            <a:r>
              <a:rPr lang="en-US" dirty="0"/>
              <a:t> sunt.</a:t>
            </a:r>
          </a:p>
          <a:p>
            <a:pPr lvl="0"/>
            <a:endParaRPr lang="en-US" dirty="0"/>
          </a:p>
        </p:txBody>
      </p:sp>
    </p:spTree>
    <p:extLst>
      <p:ext uri="{BB962C8B-B14F-4D97-AF65-F5344CB8AC3E}">
        <p14:creationId xmlns:p14="http://schemas.microsoft.com/office/powerpoint/2010/main" val="1432387571"/>
      </p:ext>
    </p:extLst>
  </p:cSld>
  <p:clrMapOvr>
    <a:masterClrMapping/>
  </p:clrMapOvr>
  <p:extLst>
    <p:ext uri="{DCECCB84-F9BA-43D5-87BE-67443E8EF086}">
      <p15:sldGuideLst xmlns:p15="http://schemas.microsoft.com/office/powerpoint/2012/main">
        <p15:guide id="1" pos="3840">
          <p15:clr>
            <a:srgbClr val="FBAE40"/>
          </p15:clr>
        </p15:guide>
        <p15:guide id="2" pos="3940">
          <p15:clr>
            <a:srgbClr val="FBAE40"/>
          </p15:clr>
        </p15:guide>
      </p15:sldGuideLst>
    </p:ext>
  </p:extLs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3_Bullet Points - Lim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98FC036E-B637-E0A2-7D91-C75A12DE48BC}"/>
              </a:ext>
            </a:extLst>
          </p:cNvPr>
          <p:cNvSpPr/>
          <p:nvPr userDrawn="1"/>
        </p:nvSpPr>
        <p:spPr>
          <a:xfrm>
            <a:off x="997526" y="-1"/>
            <a:ext cx="11194473" cy="6858001"/>
          </a:xfrm>
          <a:prstGeom prst="rect">
            <a:avLst/>
          </a:prstGeom>
          <a:ln>
            <a:noFill/>
          </a:ln>
        </p:spPr>
        <p:style>
          <a:lnRef idx="2">
            <a:schemeClr val="accent1">
              <a:shade val="50000"/>
            </a:schemeClr>
          </a:lnRef>
          <a:fillRef idx="1001">
            <a:schemeClr val="lt1"/>
          </a:fillRef>
          <a:effectRef idx="0">
            <a:schemeClr val="accent1"/>
          </a:effectRef>
          <a:fontRef idx="minor">
            <a:schemeClr val="lt1"/>
          </a:fontRef>
        </p:style>
        <p:txBody>
          <a:bodyPr rtlCol="0" anchor="ctr"/>
          <a:lstStyle/>
          <a:p>
            <a:pPr algn="ctr"/>
            <a:endParaRPr lang="en-US" b="0" cap="none" spc="0">
              <a:ln>
                <a:noFill/>
              </a:ln>
              <a:solidFill>
                <a:schemeClr val="tx1"/>
              </a:solidFill>
              <a:effectLst/>
            </a:endParaRPr>
          </a:p>
        </p:txBody>
      </p:sp>
      <p:pic>
        <p:nvPicPr>
          <p:cNvPr id="14" name="Graphic 13">
            <a:extLst>
              <a:ext uri="{FF2B5EF4-FFF2-40B4-BE49-F238E27FC236}">
                <a16:creationId xmlns:a16="http://schemas.microsoft.com/office/drawing/2014/main" id="{DA7F623C-A8D9-C617-D1F5-E0FD9101D9A8}"/>
              </a:ext>
            </a:extLst>
          </p:cNvPr>
          <p:cNvPicPr>
            <a:picLocks noChangeAspect="1"/>
          </p:cNvPicPr>
          <p:nvPr userDrawn="1"/>
        </p:nvPicPr>
        <p:blipFill>
          <a:blip r:embed="rId3">
            <a:extLst>
              <a:ext uri="{96DAC541-7B7A-43D3-8B79-37D633B846F1}">
                <asvg:svgBlip xmlns:asvg="http://schemas.microsoft.com/office/drawing/2016/SVG/main" r:embed="rId4"/>
              </a:ext>
            </a:extLst>
          </a:blip>
          <a:srcRect/>
          <a:stretch/>
        </p:blipFill>
        <p:spPr>
          <a:xfrm>
            <a:off x="9991112" y="5908675"/>
            <a:ext cx="1985889" cy="733424"/>
          </a:xfrm>
          <a:prstGeom prst="rect">
            <a:avLst/>
          </a:prstGeom>
        </p:spPr>
      </p:pic>
      <p:sp>
        <p:nvSpPr>
          <p:cNvPr id="3" name="Title 1">
            <a:extLst>
              <a:ext uri="{FF2B5EF4-FFF2-40B4-BE49-F238E27FC236}">
                <a16:creationId xmlns:a16="http://schemas.microsoft.com/office/drawing/2014/main" id="{B5753B6E-80A1-89C3-6703-5B1DF6BA0B80}"/>
              </a:ext>
            </a:extLst>
          </p:cNvPr>
          <p:cNvSpPr>
            <a:spLocks noGrp="1"/>
          </p:cNvSpPr>
          <p:nvPr>
            <p:ph type="title" hasCustomPrompt="1"/>
          </p:nvPr>
        </p:nvSpPr>
        <p:spPr>
          <a:xfrm>
            <a:off x="1728000" y="629537"/>
            <a:ext cx="4386119" cy="1040460"/>
          </a:xfrm>
          <a:noFill/>
          <a:ln w="60325">
            <a:noFill/>
          </a:ln>
        </p:spPr>
        <p:txBody>
          <a:bodyPr lIns="36000" tIns="108000" rIns="36000" bIns="108000">
            <a:noAutofit/>
          </a:bodyPr>
          <a:lstStyle>
            <a:lvl1pPr>
              <a:lnSpc>
                <a:spcPts val="3900"/>
              </a:lnSpc>
              <a:defRPr sz="4400">
                <a:ln>
                  <a:noFill/>
                </a:ln>
                <a:solidFill>
                  <a:schemeClr val="tx1"/>
                </a:solidFill>
              </a:defRPr>
            </a:lvl1pPr>
          </a:lstStyle>
          <a:p>
            <a:r>
              <a:rPr lang="en-GB" dirty="0"/>
              <a:t>USE THIS TYPE OF PAGE</a:t>
            </a:r>
            <a:br>
              <a:rPr lang="en-GB" dirty="0"/>
            </a:br>
            <a:r>
              <a:rPr lang="en-GB" dirty="0"/>
              <a:t>for basic format</a:t>
            </a:r>
            <a:endParaRPr lang="en-US" dirty="0"/>
          </a:p>
        </p:txBody>
      </p:sp>
      <p:sp>
        <p:nvSpPr>
          <p:cNvPr id="4" name="Text Placeholder 7">
            <a:extLst>
              <a:ext uri="{FF2B5EF4-FFF2-40B4-BE49-F238E27FC236}">
                <a16:creationId xmlns:a16="http://schemas.microsoft.com/office/drawing/2014/main" id="{AF557F06-8C80-9796-296A-8EE34ACF5FCD}"/>
              </a:ext>
            </a:extLst>
          </p:cNvPr>
          <p:cNvSpPr>
            <a:spLocks noGrp="1"/>
          </p:cNvSpPr>
          <p:nvPr>
            <p:ph type="body" sz="quarter" idx="11" hasCustomPrompt="1"/>
          </p:nvPr>
        </p:nvSpPr>
        <p:spPr>
          <a:xfrm>
            <a:off x="1728000" y="2578457"/>
            <a:ext cx="6582446" cy="3327696"/>
          </a:xfrm>
        </p:spPr>
        <p:txBody>
          <a:bodyPr wrap="square" lIns="36000" tIns="0" rIns="108000" bIns="36000" numCol="1" spcCol="396000">
            <a:noAutofit/>
          </a:bodyPr>
          <a:lstStyle>
            <a:lvl1pPr marL="285750" indent="-285750">
              <a:lnSpc>
                <a:spcPts val="2000"/>
              </a:lnSpc>
              <a:spcAft>
                <a:spcPts val="800"/>
              </a:spcAft>
              <a:buFont typeface="Arial" panose="020B0604020202020204" pitchFamily="34" charset="0"/>
              <a:buChar char="•"/>
              <a:defRPr sz="1800" b="0" i="0">
                <a:solidFill>
                  <a:schemeClr val="tx1"/>
                </a:solidFill>
                <a:latin typeface="Univers LT Pro 45 Light" panose="020B0403020202020204" pitchFamily="34" charset="77"/>
                <a:cs typeface="Arial" panose="020B0604020202020204" pitchFamily="34" charset="0"/>
              </a:defRPr>
            </a:lvl1pPr>
          </a:lstStyle>
          <a:p>
            <a:pPr lvl="0"/>
            <a:r>
              <a:rPr lang="en-US" dirty="0"/>
              <a:t>Ur </a:t>
            </a:r>
            <a:r>
              <a:rPr lang="en-US" dirty="0" err="1"/>
              <a:t>aut</a:t>
            </a:r>
            <a:r>
              <a:rPr lang="en-US" dirty="0"/>
              <a:t> </a:t>
            </a:r>
            <a:r>
              <a:rPr lang="en-US" dirty="0" err="1"/>
              <a:t>excerunt</a:t>
            </a:r>
            <a:r>
              <a:rPr lang="en-US" dirty="0"/>
              <a:t> </a:t>
            </a:r>
            <a:r>
              <a:rPr lang="en-US" dirty="0" err="1"/>
              <a:t>laborum</a:t>
            </a:r>
            <a:r>
              <a:rPr lang="en-US" dirty="0"/>
              <a:t> </a:t>
            </a:r>
            <a:r>
              <a:rPr lang="en-US" dirty="0" err="1"/>
              <a:t>natat</a:t>
            </a:r>
            <a:r>
              <a:rPr lang="en-US" dirty="0"/>
              <a:t> </a:t>
            </a:r>
            <a:r>
              <a:rPr lang="en-US" dirty="0" err="1"/>
              <a:t>quis</a:t>
            </a:r>
            <a:r>
              <a:rPr lang="en-US" dirty="0"/>
              <a:t> </a:t>
            </a:r>
            <a:r>
              <a:rPr lang="en-US" dirty="0" err="1"/>
              <a:t>nam</a:t>
            </a:r>
            <a:r>
              <a:rPr lang="en-US" dirty="0"/>
              <a:t> </a:t>
            </a:r>
            <a:r>
              <a:rPr lang="en-US" dirty="0" err="1"/>
              <a:t>aut</a:t>
            </a:r>
            <a:r>
              <a:rPr lang="en-US" dirty="0"/>
              <a:t> </a:t>
            </a:r>
            <a:r>
              <a:rPr lang="en-US" dirty="0" err="1"/>
              <a:t>asitiis</a:t>
            </a:r>
            <a:r>
              <a:rPr lang="en-US" dirty="0"/>
              <a:t> </a:t>
            </a:r>
            <a:r>
              <a:rPr lang="en-US" dirty="0" err="1"/>
              <a:t>quiduci</a:t>
            </a:r>
            <a:r>
              <a:rPr lang="en-US" dirty="0"/>
              <a:t> </a:t>
            </a:r>
            <a:r>
              <a:rPr lang="en-US" dirty="0" err="1"/>
              <a:t>audiscit</a:t>
            </a:r>
            <a:r>
              <a:rPr lang="en-US" dirty="0"/>
              <a:t> </a:t>
            </a:r>
            <a:r>
              <a:rPr lang="en-US" dirty="0" err="1"/>
              <a:t>untione</a:t>
            </a:r>
            <a:r>
              <a:rPr lang="en-US" dirty="0"/>
              <a:t> </a:t>
            </a:r>
            <a:r>
              <a:rPr lang="en-US" dirty="0" err="1"/>
              <a:t>voloritas</a:t>
            </a:r>
            <a:r>
              <a:rPr lang="en-US" dirty="0"/>
              <a:t> </a:t>
            </a:r>
            <a:r>
              <a:rPr lang="en-US" dirty="0" err="1"/>
              <a:t>parum</a:t>
            </a:r>
            <a:r>
              <a:rPr lang="en-US" dirty="0"/>
              <a:t> sim et vel </a:t>
            </a:r>
            <a:r>
              <a:rPr lang="en-US" dirty="0" err="1"/>
              <a:t>ium</a:t>
            </a:r>
            <a:r>
              <a:rPr lang="en-US" dirty="0"/>
              <a:t>.</a:t>
            </a:r>
          </a:p>
          <a:p>
            <a:pPr lvl="0"/>
            <a:r>
              <a:rPr lang="en-US" dirty="0" err="1"/>
              <a:t>Debitint</a:t>
            </a:r>
            <a:r>
              <a:rPr lang="en-US" dirty="0"/>
              <a:t> </a:t>
            </a:r>
            <a:r>
              <a:rPr lang="en-US" dirty="0" err="1"/>
              <a:t>quuntiur</a:t>
            </a:r>
            <a:r>
              <a:rPr lang="en-US" dirty="0"/>
              <a:t> </a:t>
            </a:r>
            <a:r>
              <a:rPr lang="en-US" dirty="0" err="1"/>
              <a:t>similiquis</a:t>
            </a:r>
            <a:r>
              <a:rPr lang="en-US" dirty="0"/>
              <a:t> </a:t>
            </a:r>
            <a:r>
              <a:rPr lang="en-US" dirty="0" err="1"/>
              <a:t>doluptatis</a:t>
            </a:r>
            <a:r>
              <a:rPr lang="en-US" dirty="0"/>
              <a:t> </a:t>
            </a:r>
            <a:r>
              <a:rPr lang="en-US" dirty="0" err="1"/>
              <a:t>illuptatiur</a:t>
            </a:r>
            <a:r>
              <a:rPr lang="en-US" dirty="0"/>
              <a:t> </a:t>
            </a:r>
            <a:r>
              <a:rPr lang="en-US" dirty="0" err="1"/>
              <a:t>nestio</a:t>
            </a:r>
            <a:r>
              <a:rPr lang="en-US" dirty="0"/>
              <a:t> debit </a:t>
            </a:r>
            <a:r>
              <a:rPr lang="en-US" dirty="0" err="1"/>
              <a:t>aliam</a:t>
            </a:r>
            <a:r>
              <a:rPr lang="en-US" dirty="0"/>
              <a:t>.</a:t>
            </a:r>
          </a:p>
          <a:p>
            <a:pPr lvl="0"/>
            <a:r>
              <a:rPr lang="en-US" dirty="0" err="1"/>
              <a:t>Quia</a:t>
            </a:r>
            <a:r>
              <a:rPr lang="en-US" dirty="0"/>
              <a:t> </a:t>
            </a:r>
            <a:r>
              <a:rPr lang="en-US" dirty="0" err="1"/>
              <a:t>nestio</a:t>
            </a:r>
            <a:r>
              <a:rPr lang="en-US" dirty="0"/>
              <a:t> debit </a:t>
            </a:r>
            <a:r>
              <a:rPr lang="en-US" dirty="0" err="1"/>
              <a:t>aliam</a:t>
            </a:r>
            <a:r>
              <a:rPr lang="en-US" dirty="0"/>
              <a:t> </a:t>
            </a:r>
            <a:r>
              <a:rPr lang="en-US" dirty="0" err="1"/>
              <a:t>faciat</a:t>
            </a:r>
            <a:r>
              <a:rPr lang="en-US" dirty="0"/>
              <a:t> dem </a:t>
            </a:r>
            <a:r>
              <a:rPr lang="en-US" dirty="0" err="1"/>
              <a:t>lacersperum</a:t>
            </a:r>
            <a:r>
              <a:rPr lang="en-US" dirty="0"/>
              <a:t> </a:t>
            </a:r>
            <a:r>
              <a:rPr lang="en-US" dirty="0" err="1"/>
              <a:t>apel</a:t>
            </a:r>
            <a:r>
              <a:rPr lang="en-US" dirty="0"/>
              <a:t> </a:t>
            </a:r>
            <a:r>
              <a:rPr lang="en-US" dirty="0" err="1"/>
              <a:t>exped</a:t>
            </a:r>
            <a:r>
              <a:rPr lang="en-US" dirty="0"/>
              <a:t> </a:t>
            </a:r>
            <a:r>
              <a:rPr lang="en-US" dirty="0" err="1"/>
              <a:t>eicaect</a:t>
            </a:r>
            <a:r>
              <a:rPr lang="en-US" dirty="0"/>
              <a:t> </a:t>
            </a:r>
            <a:r>
              <a:rPr lang="en-US" dirty="0" err="1"/>
              <a:t>asperae</a:t>
            </a:r>
            <a:r>
              <a:rPr lang="en-US" dirty="0"/>
              <a:t> </a:t>
            </a:r>
            <a:r>
              <a:rPr lang="en-US" dirty="0" err="1"/>
              <a:t>officimperum</a:t>
            </a:r>
            <a:r>
              <a:rPr lang="en-US" dirty="0"/>
              <a:t> sunt.</a:t>
            </a:r>
          </a:p>
          <a:p>
            <a:pPr lvl="0"/>
            <a:r>
              <a:rPr lang="en-US" dirty="0" err="1"/>
              <a:t>Debitint</a:t>
            </a:r>
            <a:r>
              <a:rPr lang="en-US" dirty="0"/>
              <a:t> </a:t>
            </a:r>
            <a:r>
              <a:rPr lang="en-US" dirty="0" err="1"/>
              <a:t>quuntiur</a:t>
            </a:r>
            <a:r>
              <a:rPr lang="en-US" dirty="0"/>
              <a:t> </a:t>
            </a:r>
            <a:r>
              <a:rPr lang="en-US" dirty="0" err="1"/>
              <a:t>similiquis</a:t>
            </a:r>
            <a:r>
              <a:rPr lang="en-US" dirty="0"/>
              <a:t> </a:t>
            </a:r>
            <a:r>
              <a:rPr lang="en-US" dirty="0" err="1"/>
              <a:t>doluptatis</a:t>
            </a:r>
            <a:r>
              <a:rPr lang="en-US" dirty="0"/>
              <a:t> </a:t>
            </a:r>
            <a:r>
              <a:rPr lang="en-US" dirty="0" err="1"/>
              <a:t>illuptatiur</a:t>
            </a:r>
            <a:r>
              <a:rPr lang="en-US" dirty="0"/>
              <a:t> </a:t>
            </a:r>
            <a:r>
              <a:rPr lang="en-US" dirty="0" err="1"/>
              <a:t>nestio</a:t>
            </a:r>
            <a:r>
              <a:rPr lang="en-US" dirty="0"/>
              <a:t> debit </a:t>
            </a:r>
            <a:r>
              <a:rPr lang="en-US" dirty="0" err="1"/>
              <a:t>aliam</a:t>
            </a:r>
            <a:r>
              <a:rPr lang="en-US" dirty="0"/>
              <a:t>.</a:t>
            </a:r>
          </a:p>
          <a:p>
            <a:pPr lvl="0"/>
            <a:r>
              <a:rPr lang="en-US" dirty="0" err="1"/>
              <a:t>Quia</a:t>
            </a:r>
            <a:r>
              <a:rPr lang="en-US" dirty="0"/>
              <a:t> </a:t>
            </a:r>
            <a:r>
              <a:rPr lang="en-US" dirty="0" err="1"/>
              <a:t>nestio</a:t>
            </a:r>
            <a:r>
              <a:rPr lang="en-US" dirty="0"/>
              <a:t> debit </a:t>
            </a:r>
            <a:r>
              <a:rPr lang="en-US" dirty="0" err="1"/>
              <a:t>aliam</a:t>
            </a:r>
            <a:r>
              <a:rPr lang="en-US" dirty="0"/>
              <a:t> </a:t>
            </a:r>
            <a:r>
              <a:rPr lang="en-US" dirty="0" err="1"/>
              <a:t>faciat</a:t>
            </a:r>
            <a:r>
              <a:rPr lang="en-US" dirty="0"/>
              <a:t> dem </a:t>
            </a:r>
            <a:r>
              <a:rPr lang="en-US" dirty="0" err="1"/>
              <a:t>lacersperum</a:t>
            </a:r>
            <a:r>
              <a:rPr lang="en-US" dirty="0"/>
              <a:t> </a:t>
            </a:r>
            <a:r>
              <a:rPr lang="en-US" dirty="0" err="1"/>
              <a:t>apel</a:t>
            </a:r>
            <a:r>
              <a:rPr lang="en-US" dirty="0"/>
              <a:t> </a:t>
            </a:r>
            <a:r>
              <a:rPr lang="en-US" dirty="0" err="1"/>
              <a:t>exped</a:t>
            </a:r>
            <a:r>
              <a:rPr lang="en-US" dirty="0"/>
              <a:t> </a:t>
            </a:r>
            <a:r>
              <a:rPr lang="en-US" dirty="0" err="1"/>
              <a:t>eicaect</a:t>
            </a:r>
            <a:r>
              <a:rPr lang="en-US" dirty="0"/>
              <a:t> </a:t>
            </a:r>
            <a:r>
              <a:rPr lang="en-US" dirty="0" err="1"/>
              <a:t>asperae</a:t>
            </a:r>
            <a:r>
              <a:rPr lang="en-US" dirty="0"/>
              <a:t> </a:t>
            </a:r>
            <a:r>
              <a:rPr lang="en-US" dirty="0" err="1"/>
              <a:t>officimperum</a:t>
            </a:r>
            <a:r>
              <a:rPr lang="en-US" dirty="0"/>
              <a:t> sunt.</a:t>
            </a:r>
          </a:p>
        </p:txBody>
      </p:sp>
    </p:spTree>
    <p:extLst>
      <p:ext uri="{BB962C8B-B14F-4D97-AF65-F5344CB8AC3E}">
        <p14:creationId xmlns:p14="http://schemas.microsoft.com/office/powerpoint/2010/main" val="1655426672"/>
      </p:ext>
    </p:extLst>
  </p:cSld>
  <p:clrMapOvr>
    <a:masterClrMapping/>
  </p:clrMapOvr>
  <p:extLst>
    <p:ext uri="{DCECCB84-F9BA-43D5-87BE-67443E8EF086}">
      <p15:sldGuideLst xmlns:p15="http://schemas.microsoft.com/office/powerpoint/2012/main">
        <p15:guide id="1" pos="3840">
          <p15:clr>
            <a:srgbClr val="FBAE40"/>
          </p15:clr>
        </p15:guide>
        <p15:guide id="2" pos="3940">
          <p15:clr>
            <a:srgbClr val="FBAE40"/>
          </p15:clr>
        </p15:guide>
      </p15:sldGuideLst>
    </p:ext>
  </p:extLs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3_Extra Content - Lim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98FC036E-B637-E0A2-7D91-C75A12DE48BC}"/>
              </a:ext>
            </a:extLst>
          </p:cNvPr>
          <p:cNvSpPr/>
          <p:nvPr userDrawn="1"/>
        </p:nvSpPr>
        <p:spPr>
          <a:xfrm>
            <a:off x="997527" y="0"/>
            <a:ext cx="11194473" cy="6858001"/>
          </a:xfrm>
          <a:prstGeom prst="rect">
            <a:avLst/>
          </a:prstGeom>
          <a:ln>
            <a:noFill/>
          </a:ln>
        </p:spPr>
        <p:style>
          <a:lnRef idx="2">
            <a:schemeClr val="accent1">
              <a:shade val="50000"/>
            </a:schemeClr>
          </a:lnRef>
          <a:fillRef idx="1001">
            <a:schemeClr val="lt1"/>
          </a:fillRef>
          <a:effectRef idx="0">
            <a:schemeClr val="accent1"/>
          </a:effectRef>
          <a:fontRef idx="minor">
            <a:schemeClr val="lt1"/>
          </a:fontRef>
        </p:style>
        <p:txBody>
          <a:bodyPr rtlCol="0" anchor="ctr"/>
          <a:lstStyle/>
          <a:p>
            <a:pPr algn="ctr"/>
            <a:endParaRPr lang="en-US" b="0" cap="none" spc="0">
              <a:ln>
                <a:noFill/>
              </a:ln>
              <a:solidFill>
                <a:schemeClr val="tx1"/>
              </a:solidFill>
              <a:effectLst/>
            </a:endParaRPr>
          </a:p>
        </p:txBody>
      </p:sp>
      <p:pic>
        <p:nvPicPr>
          <p:cNvPr id="14" name="Graphic 13">
            <a:extLst>
              <a:ext uri="{FF2B5EF4-FFF2-40B4-BE49-F238E27FC236}">
                <a16:creationId xmlns:a16="http://schemas.microsoft.com/office/drawing/2014/main" id="{DA7F623C-A8D9-C617-D1F5-E0FD9101D9A8}"/>
              </a:ext>
            </a:extLst>
          </p:cNvPr>
          <p:cNvPicPr>
            <a:picLocks noChangeAspect="1"/>
          </p:cNvPicPr>
          <p:nvPr userDrawn="1"/>
        </p:nvPicPr>
        <p:blipFill>
          <a:blip r:embed="rId3">
            <a:extLst>
              <a:ext uri="{96DAC541-7B7A-43D3-8B79-37D633B846F1}">
                <asvg:svgBlip xmlns:asvg="http://schemas.microsoft.com/office/drawing/2016/SVG/main" r:embed="rId4"/>
              </a:ext>
            </a:extLst>
          </a:blip>
          <a:srcRect/>
          <a:stretch/>
        </p:blipFill>
        <p:spPr>
          <a:xfrm>
            <a:off x="9991112" y="5908675"/>
            <a:ext cx="1985889" cy="733424"/>
          </a:xfrm>
          <a:prstGeom prst="rect">
            <a:avLst/>
          </a:prstGeom>
        </p:spPr>
      </p:pic>
      <p:sp>
        <p:nvSpPr>
          <p:cNvPr id="4" name="Title 1">
            <a:extLst>
              <a:ext uri="{FF2B5EF4-FFF2-40B4-BE49-F238E27FC236}">
                <a16:creationId xmlns:a16="http://schemas.microsoft.com/office/drawing/2014/main" id="{6A2BC878-A727-7D5E-E927-D3BB5AA6B64A}"/>
              </a:ext>
            </a:extLst>
          </p:cNvPr>
          <p:cNvSpPr>
            <a:spLocks noGrp="1"/>
          </p:cNvSpPr>
          <p:nvPr>
            <p:ph type="title" hasCustomPrompt="1"/>
          </p:nvPr>
        </p:nvSpPr>
        <p:spPr>
          <a:xfrm>
            <a:off x="1728000" y="629537"/>
            <a:ext cx="5188542" cy="1040460"/>
          </a:xfrm>
          <a:noFill/>
          <a:ln w="60325">
            <a:noFill/>
          </a:ln>
        </p:spPr>
        <p:txBody>
          <a:bodyPr lIns="36000" tIns="108000" rIns="36000" bIns="108000">
            <a:noAutofit/>
          </a:bodyPr>
          <a:lstStyle>
            <a:lvl1pPr>
              <a:lnSpc>
                <a:spcPts val="3900"/>
              </a:lnSpc>
              <a:defRPr sz="4400">
                <a:ln>
                  <a:noFill/>
                </a:ln>
                <a:solidFill>
                  <a:schemeClr val="tx1"/>
                </a:solidFill>
              </a:defRPr>
            </a:lvl1pPr>
          </a:lstStyle>
          <a:p>
            <a:r>
              <a:rPr lang="en-GB" dirty="0"/>
              <a:t>USE THIS TYPE OF PAGE FOR LARGER AMOUNTS OF COPY</a:t>
            </a:r>
            <a:endParaRPr lang="en-US" dirty="0"/>
          </a:p>
        </p:txBody>
      </p:sp>
      <p:sp>
        <p:nvSpPr>
          <p:cNvPr id="6" name="Text Placeholder 7">
            <a:extLst>
              <a:ext uri="{FF2B5EF4-FFF2-40B4-BE49-F238E27FC236}">
                <a16:creationId xmlns:a16="http://schemas.microsoft.com/office/drawing/2014/main" id="{6F3F2EA7-D4E3-0174-7A60-8FF72266BE13}"/>
              </a:ext>
            </a:extLst>
          </p:cNvPr>
          <p:cNvSpPr>
            <a:spLocks noGrp="1"/>
          </p:cNvSpPr>
          <p:nvPr>
            <p:ph type="body" sz="quarter" idx="11" hasCustomPrompt="1"/>
          </p:nvPr>
        </p:nvSpPr>
        <p:spPr>
          <a:xfrm>
            <a:off x="1728000" y="2143558"/>
            <a:ext cx="3828094" cy="3765117"/>
          </a:xfrm>
        </p:spPr>
        <p:txBody>
          <a:bodyPr wrap="square" lIns="36000" tIns="0" rIns="72000" bIns="36000" numCol="1" spcCol="396000">
            <a:noAutofit/>
          </a:bodyPr>
          <a:lstStyle>
            <a:lvl1pPr marL="0" indent="0">
              <a:lnSpc>
                <a:spcPts val="1800"/>
              </a:lnSpc>
              <a:spcAft>
                <a:spcPts val="800"/>
              </a:spcAft>
              <a:buNone/>
              <a:defRPr sz="1800" b="0" i="0">
                <a:solidFill>
                  <a:schemeClr val="tx1"/>
                </a:solidFill>
                <a:latin typeface="Univers LT Pro 45 Light" panose="020B0403020202020204" pitchFamily="34" charset="77"/>
                <a:cs typeface="Arial" panose="020B0604020202020204" pitchFamily="34" charset="0"/>
              </a:defRPr>
            </a:lvl1pPr>
          </a:lstStyle>
          <a:p>
            <a:pPr lvl="0"/>
            <a:r>
              <a:rPr lang="en-US" dirty="0"/>
              <a:t>Ur </a:t>
            </a:r>
            <a:r>
              <a:rPr lang="en-US" dirty="0" err="1"/>
              <a:t>aut</a:t>
            </a:r>
            <a:r>
              <a:rPr lang="en-US" dirty="0"/>
              <a:t> </a:t>
            </a:r>
            <a:r>
              <a:rPr lang="en-US" dirty="0" err="1"/>
              <a:t>excerunt</a:t>
            </a:r>
            <a:r>
              <a:rPr lang="en-US" dirty="0"/>
              <a:t> </a:t>
            </a:r>
            <a:r>
              <a:rPr lang="en-US" dirty="0" err="1"/>
              <a:t>laborum</a:t>
            </a:r>
            <a:r>
              <a:rPr lang="en-US" dirty="0"/>
              <a:t> </a:t>
            </a:r>
            <a:r>
              <a:rPr lang="en-US" dirty="0" err="1"/>
              <a:t>natat</a:t>
            </a:r>
            <a:r>
              <a:rPr lang="en-US" dirty="0"/>
              <a:t> </a:t>
            </a:r>
            <a:r>
              <a:rPr lang="en-US" dirty="0" err="1"/>
              <a:t>quis</a:t>
            </a:r>
            <a:r>
              <a:rPr lang="en-US" dirty="0"/>
              <a:t> </a:t>
            </a:r>
            <a:r>
              <a:rPr lang="en-US" dirty="0" err="1"/>
              <a:t>nam</a:t>
            </a:r>
            <a:r>
              <a:rPr lang="en-US" dirty="0"/>
              <a:t> </a:t>
            </a:r>
            <a:r>
              <a:rPr lang="en-US" dirty="0" err="1"/>
              <a:t>aut</a:t>
            </a:r>
            <a:r>
              <a:rPr lang="en-US" dirty="0"/>
              <a:t> </a:t>
            </a:r>
            <a:r>
              <a:rPr lang="en-US" dirty="0" err="1"/>
              <a:t>asitiis</a:t>
            </a:r>
            <a:r>
              <a:rPr lang="en-US" dirty="0"/>
              <a:t> </a:t>
            </a:r>
            <a:r>
              <a:rPr lang="en-US" dirty="0" err="1"/>
              <a:t>quiduci</a:t>
            </a:r>
            <a:r>
              <a:rPr lang="en-US" dirty="0"/>
              <a:t> </a:t>
            </a:r>
            <a:r>
              <a:rPr lang="en-US" dirty="0" err="1"/>
              <a:t>audiscit</a:t>
            </a:r>
            <a:r>
              <a:rPr lang="en-US" dirty="0"/>
              <a:t> </a:t>
            </a:r>
            <a:r>
              <a:rPr lang="en-US" dirty="0" err="1"/>
              <a:t>untione</a:t>
            </a:r>
            <a:r>
              <a:rPr lang="en-US" dirty="0"/>
              <a:t> </a:t>
            </a:r>
            <a:r>
              <a:rPr lang="en-US" dirty="0" err="1"/>
              <a:t>voloritas</a:t>
            </a:r>
            <a:r>
              <a:rPr lang="en-US" dirty="0"/>
              <a:t> </a:t>
            </a:r>
            <a:r>
              <a:rPr lang="en-US" dirty="0" err="1"/>
              <a:t>parum</a:t>
            </a:r>
            <a:r>
              <a:rPr lang="en-US" dirty="0"/>
              <a:t> sim et vel </a:t>
            </a:r>
            <a:r>
              <a:rPr lang="en-US" dirty="0" err="1"/>
              <a:t>ium</a:t>
            </a:r>
            <a:r>
              <a:rPr lang="en-US" dirty="0"/>
              <a:t>, </a:t>
            </a:r>
            <a:r>
              <a:rPr lang="en-US" dirty="0" err="1"/>
              <a:t>acerum</a:t>
            </a:r>
            <a:r>
              <a:rPr lang="en-US" dirty="0"/>
              <a:t> </a:t>
            </a:r>
            <a:r>
              <a:rPr lang="en-US" dirty="0" err="1"/>
              <a:t>eos</a:t>
            </a:r>
            <a:r>
              <a:rPr lang="en-US" dirty="0"/>
              <a:t> ma </a:t>
            </a:r>
            <a:r>
              <a:rPr lang="en-US" dirty="0" err="1"/>
              <a:t>porporeius</a:t>
            </a:r>
            <a:r>
              <a:rPr lang="en-US" dirty="0"/>
              <a:t> </a:t>
            </a:r>
            <a:r>
              <a:rPr lang="en-US" dirty="0" err="1"/>
              <a:t>autet</a:t>
            </a:r>
            <a:r>
              <a:rPr lang="en-US" dirty="0"/>
              <a:t> lam quo </a:t>
            </a:r>
            <a:r>
              <a:rPr lang="en-US" dirty="0" err="1"/>
              <a:t>mos</a:t>
            </a:r>
            <a:r>
              <a:rPr lang="en-US" dirty="0"/>
              <a:t> </a:t>
            </a:r>
            <a:r>
              <a:rPr lang="en-US" dirty="0" err="1"/>
              <a:t>utemperci</a:t>
            </a:r>
            <a:r>
              <a:rPr lang="en-US" dirty="0"/>
              <a:t> </a:t>
            </a:r>
            <a:r>
              <a:rPr lang="en-US" dirty="0" err="1"/>
              <a:t>omnis</a:t>
            </a:r>
            <a:r>
              <a:rPr lang="en-US" dirty="0"/>
              <a:t> </a:t>
            </a:r>
            <a:r>
              <a:rPr lang="en-US" dirty="0" err="1"/>
              <a:t>ut</a:t>
            </a:r>
            <a:r>
              <a:rPr lang="en-US" dirty="0"/>
              <a:t> a </a:t>
            </a:r>
            <a:r>
              <a:rPr lang="en-US" dirty="0" err="1"/>
              <a:t>aut</a:t>
            </a:r>
            <a:r>
              <a:rPr lang="en-US" dirty="0"/>
              <a:t>.</a:t>
            </a:r>
          </a:p>
          <a:p>
            <a:pPr lvl="0"/>
            <a:r>
              <a:rPr lang="en-US" dirty="0" err="1"/>
              <a:t>Debitint</a:t>
            </a:r>
            <a:r>
              <a:rPr lang="en-US" dirty="0"/>
              <a:t> </a:t>
            </a:r>
            <a:r>
              <a:rPr lang="en-US" dirty="0" err="1"/>
              <a:t>quuntiur</a:t>
            </a:r>
            <a:r>
              <a:rPr lang="en-US" dirty="0"/>
              <a:t> </a:t>
            </a:r>
            <a:r>
              <a:rPr lang="en-US" dirty="0" err="1"/>
              <a:t>similiquis</a:t>
            </a:r>
            <a:r>
              <a:rPr lang="en-US" dirty="0"/>
              <a:t> </a:t>
            </a:r>
            <a:r>
              <a:rPr lang="en-US" dirty="0" err="1"/>
              <a:t>doluptatis</a:t>
            </a:r>
            <a:r>
              <a:rPr lang="en-US" dirty="0"/>
              <a:t> </a:t>
            </a:r>
            <a:r>
              <a:rPr lang="en-US" dirty="0" err="1"/>
              <a:t>illuptatiur</a:t>
            </a:r>
            <a:r>
              <a:rPr lang="en-US" dirty="0"/>
              <a:t>? </a:t>
            </a:r>
            <a:r>
              <a:rPr lang="en-US" dirty="0" err="1"/>
              <a:t>Quia</a:t>
            </a:r>
            <a:r>
              <a:rPr lang="en-US" dirty="0"/>
              <a:t> </a:t>
            </a:r>
            <a:r>
              <a:rPr lang="en-US" dirty="0" err="1"/>
              <a:t>nestio</a:t>
            </a:r>
            <a:r>
              <a:rPr lang="en-US" dirty="0"/>
              <a:t> debit </a:t>
            </a:r>
            <a:r>
              <a:rPr lang="en-US" dirty="0" err="1"/>
              <a:t>aliam</a:t>
            </a:r>
            <a:r>
              <a:rPr lang="en-US" dirty="0"/>
              <a:t> </a:t>
            </a:r>
            <a:r>
              <a:rPr lang="en-US" dirty="0" err="1"/>
              <a:t>faciat</a:t>
            </a:r>
            <a:r>
              <a:rPr lang="en-US" dirty="0"/>
              <a:t> dem </a:t>
            </a:r>
            <a:r>
              <a:rPr lang="en-US" dirty="0" err="1"/>
              <a:t>lacersperum</a:t>
            </a:r>
            <a:r>
              <a:rPr lang="en-US" dirty="0"/>
              <a:t> </a:t>
            </a:r>
            <a:r>
              <a:rPr lang="en-US" dirty="0" err="1"/>
              <a:t>apel</a:t>
            </a:r>
            <a:r>
              <a:rPr lang="en-US" dirty="0"/>
              <a:t> </a:t>
            </a:r>
            <a:r>
              <a:rPr lang="en-US" dirty="0" err="1"/>
              <a:t>exped</a:t>
            </a:r>
            <a:r>
              <a:rPr lang="en-US" dirty="0"/>
              <a:t> </a:t>
            </a:r>
            <a:r>
              <a:rPr lang="en-US" dirty="0" err="1"/>
              <a:t>eicaect</a:t>
            </a:r>
            <a:r>
              <a:rPr lang="en-US" dirty="0"/>
              <a:t> </a:t>
            </a:r>
            <a:r>
              <a:rPr lang="en-US" dirty="0" err="1"/>
              <a:t>asperae</a:t>
            </a:r>
            <a:r>
              <a:rPr lang="en-US" dirty="0"/>
              <a:t> </a:t>
            </a:r>
            <a:r>
              <a:rPr lang="en-US" dirty="0" err="1"/>
              <a:t>officimperum</a:t>
            </a:r>
            <a:r>
              <a:rPr lang="en-US" dirty="0"/>
              <a:t> sunt.</a:t>
            </a:r>
          </a:p>
          <a:p>
            <a:pPr lvl="0"/>
            <a:r>
              <a:rPr lang="en-US" dirty="0" err="1"/>
              <a:t>Quia</a:t>
            </a:r>
            <a:r>
              <a:rPr lang="en-US" dirty="0"/>
              <a:t> </a:t>
            </a:r>
            <a:r>
              <a:rPr lang="en-US" dirty="0" err="1"/>
              <a:t>nestio</a:t>
            </a:r>
            <a:r>
              <a:rPr lang="en-US" dirty="0"/>
              <a:t> debit </a:t>
            </a:r>
            <a:r>
              <a:rPr lang="en-US" dirty="0" err="1"/>
              <a:t>aliam</a:t>
            </a:r>
            <a:r>
              <a:rPr lang="en-US" dirty="0"/>
              <a:t> </a:t>
            </a:r>
            <a:r>
              <a:rPr lang="en-US" dirty="0" err="1"/>
              <a:t>faciat</a:t>
            </a:r>
            <a:r>
              <a:rPr lang="en-US" dirty="0"/>
              <a:t> dem </a:t>
            </a:r>
            <a:r>
              <a:rPr lang="en-US" dirty="0" err="1"/>
              <a:t>lacersperum</a:t>
            </a:r>
            <a:r>
              <a:rPr lang="en-US" dirty="0"/>
              <a:t> </a:t>
            </a:r>
            <a:r>
              <a:rPr lang="en-US" dirty="0" err="1"/>
              <a:t>apel</a:t>
            </a:r>
            <a:r>
              <a:rPr lang="en-US" dirty="0"/>
              <a:t> </a:t>
            </a:r>
            <a:r>
              <a:rPr lang="en-US" dirty="0" err="1"/>
              <a:t>exped</a:t>
            </a:r>
            <a:r>
              <a:rPr lang="en-US" dirty="0"/>
              <a:t> </a:t>
            </a:r>
            <a:r>
              <a:rPr lang="en-US" dirty="0" err="1"/>
              <a:t>eicaect</a:t>
            </a:r>
            <a:r>
              <a:rPr lang="en-US" dirty="0"/>
              <a:t> </a:t>
            </a:r>
            <a:r>
              <a:rPr lang="en-US" dirty="0" err="1"/>
              <a:t>asperae</a:t>
            </a:r>
            <a:r>
              <a:rPr lang="en-US" dirty="0"/>
              <a:t> </a:t>
            </a:r>
            <a:r>
              <a:rPr lang="en-US" dirty="0" err="1"/>
              <a:t>officimperum</a:t>
            </a:r>
            <a:r>
              <a:rPr lang="en-US" dirty="0"/>
              <a:t> sunt.</a:t>
            </a:r>
          </a:p>
        </p:txBody>
      </p:sp>
      <p:sp>
        <p:nvSpPr>
          <p:cNvPr id="7" name="Text Placeholder 7">
            <a:extLst>
              <a:ext uri="{FF2B5EF4-FFF2-40B4-BE49-F238E27FC236}">
                <a16:creationId xmlns:a16="http://schemas.microsoft.com/office/drawing/2014/main" id="{11F0270C-93A5-A20C-1BEB-908CEEFC86F3}"/>
              </a:ext>
            </a:extLst>
          </p:cNvPr>
          <p:cNvSpPr>
            <a:spLocks noGrp="1"/>
          </p:cNvSpPr>
          <p:nvPr>
            <p:ph type="body" sz="quarter" idx="12" hasCustomPrompt="1"/>
          </p:nvPr>
        </p:nvSpPr>
        <p:spPr>
          <a:xfrm>
            <a:off x="6048000" y="2143559"/>
            <a:ext cx="4140327" cy="3616438"/>
          </a:xfrm>
        </p:spPr>
        <p:txBody>
          <a:bodyPr wrap="square" lIns="36000" tIns="0" rIns="72000" bIns="36000" numCol="1" spcCol="396000">
            <a:noAutofit/>
          </a:bodyPr>
          <a:lstStyle>
            <a:lvl1pPr marL="171450" indent="-171450">
              <a:lnSpc>
                <a:spcPts val="1800"/>
              </a:lnSpc>
              <a:spcAft>
                <a:spcPts val="800"/>
              </a:spcAft>
              <a:buFont typeface="Arial" panose="020B0604020202020204" pitchFamily="34" charset="0"/>
              <a:buChar char="•"/>
              <a:defRPr sz="1800" b="0" i="0">
                <a:solidFill>
                  <a:schemeClr val="tx1"/>
                </a:solidFill>
                <a:latin typeface="Univers LT Pro 45 Light" panose="020B0403020202020204" pitchFamily="34" charset="77"/>
                <a:cs typeface="Arial" panose="020B0604020202020204" pitchFamily="34" charset="0"/>
              </a:defRPr>
            </a:lvl1pPr>
          </a:lstStyle>
          <a:p>
            <a:pPr lvl="0"/>
            <a:r>
              <a:rPr lang="en-US" dirty="0"/>
              <a:t>Ur </a:t>
            </a:r>
            <a:r>
              <a:rPr lang="en-US" dirty="0" err="1"/>
              <a:t>aut</a:t>
            </a:r>
            <a:r>
              <a:rPr lang="en-US" dirty="0"/>
              <a:t> </a:t>
            </a:r>
            <a:r>
              <a:rPr lang="en-US" dirty="0" err="1"/>
              <a:t>excerunt</a:t>
            </a:r>
            <a:r>
              <a:rPr lang="en-US" dirty="0"/>
              <a:t> </a:t>
            </a:r>
            <a:r>
              <a:rPr lang="en-US" dirty="0" err="1"/>
              <a:t>laborum</a:t>
            </a:r>
            <a:r>
              <a:rPr lang="en-US" dirty="0"/>
              <a:t> </a:t>
            </a:r>
            <a:r>
              <a:rPr lang="en-US" dirty="0" err="1"/>
              <a:t>natat</a:t>
            </a:r>
            <a:r>
              <a:rPr lang="en-US" dirty="0"/>
              <a:t> </a:t>
            </a:r>
            <a:br>
              <a:rPr lang="en-US" dirty="0"/>
            </a:br>
            <a:r>
              <a:rPr lang="en-US" dirty="0" err="1"/>
              <a:t>quis</a:t>
            </a:r>
            <a:r>
              <a:rPr lang="en-US" dirty="0"/>
              <a:t> </a:t>
            </a:r>
            <a:r>
              <a:rPr lang="en-US" dirty="0" err="1"/>
              <a:t>nam</a:t>
            </a:r>
            <a:r>
              <a:rPr lang="en-US" dirty="0"/>
              <a:t> </a:t>
            </a:r>
            <a:r>
              <a:rPr lang="en-US" dirty="0" err="1"/>
              <a:t>aut</a:t>
            </a:r>
            <a:r>
              <a:rPr lang="en-US" dirty="0"/>
              <a:t> </a:t>
            </a:r>
            <a:r>
              <a:rPr lang="en-US" dirty="0" err="1"/>
              <a:t>asitiis</a:t>
            </a:r>
            <a:r>
              <a:rPr lang="en-US" dirty="0"/>
              <a:t> </a:t>
            </a:r>
            <a:r>
              <a:rPr lang="en-US" dirty="0" err="1"/>
              <a:t>quiduci</a:t>
            </a:r>
            <a:r>
              <a:rPr lang="en-US" dirty="0"/>
              <a:t> </a:t>
            </a:r>
            <a:r>
              <a:rPr lang="en-US" dirty="0" err="1"/>
              <a:t>audiscit</a:t>
            </a:r>
            <a:r>
              <a:rPr lang="en-US" dirty="0"/>
              <a:t> </a:t>
            </a:r>
            <a:r>
              <a:rPr lang="en-US" dirty="0" err="1"/>
              <a:t>untione</a:t>
            </a:r>
            <a:r>
              <a:rPr lang="en-US" dirty="0"/>
              <a:t> </a:t>
            </a:r>
            <a:r>
              <a:rPr lang="en-US" dirty="0" err="1"/>
              <a:t>voloritas</a:t>
            </a:r>
            <a:r>
              <a:rPr lang="en-US" dirty="0"/>
              <a:t> </a:t>
            </a:r>
            <a:r>
              <a:rPr lang="en-US" dirty="0" err="1"/>
              <a:t>parum</a:t>
            </a:r>
            <a:r>
              <a:rPr lang="en-US" dirty="0"/>
              <a:t> sim et </a:t>
            </a:r>
            <a:br>
              <a:rPr lang="en-US" dirty="0"/>
            </a:br>
            <a:r>
              <a:rPr lang="en-US" dirty="0"/>
              <a:t>vel </a:t>
            </a:r>
            <a:r>
              <a:rPr lang="en-US" dirty="0" err="1"/>
              <a:t>ium</a:t>
            </a:r>
            <a:r>
              <a:rPr lang="en-US" dirty="0"/>
              <a:t>.</a:t>
            </a:r>
          </a:p>
          <a:p>
            <a:pPr lvl="0"/>
            <a:r>
              <a:rPr lang="en-US" dirty="0" err="1"/>
              <a:t>Debitint</a:t>
            </a:r>
            <a:r>
              <a:rPr lang="en-US" dirty="0"/>
              <a:t> </a:t>
            </a:r>
            <a:r>
              <a:rPr lang="en-US" dirty="0" err="1"/>
              <a:t>quuntiur</a:t>
            </a:r>
            <a:r>
              <a:rPr lang="en-US" dirty="0"/>
              <a:t> </a:t>
            </a:r>
            <a:r>
              <a:rPr lang="en-US" dirty="0" err="1"/>
              <a:t>similiquis</a:t>
            </a:r>
            <a:r>
              <a:rPr lang="en-US" dirty="0"/>
              <a:t> </a:t>
            </a:r>
            <a:r>
              <a:rPr lang="en-US" dirty="0" err="1"/>
              <a:t>doluptatis</a:t>
            </a:r>
            <a:r>
              <a:rPr lang="en-US" dirty="0"/>
              <a:t> </a:t>
            </a:r>
            <a:r>
              <a:rPr lang="en-US" dirty="0" err="1"/>
              <a:t>illuptatiur</a:t>
            </a:r>
            <a:r>
              <a:rPr lang="en-US" dirty="0"/>
              <a:t> </a:t>
            </a:r>
            <a:r>
              <a:rPr lang="en-US" dirty="0" err="1"/>
              <a:t>nestio</a:t>
            </a:r>
            <a:r>
              <a:rPr lang="en-US" dirty="0"/>
              <a:t> debit </a:t>
            </a:r>
            <a:r>
              <a:rPr lang="en-US" dirty="0" err="1"/>
              <a:t>aliam</a:t>
            </a:r>
            <a:r>
              <a:rPr lang="en-US" dirty="0"/>
              <a:t>.</a:t>
            </a:r>
          </a:p>
          <a:p>
            <a:pPr lvl="0"/>
            <a:r>
              <a:rPr lang="en-US" dirty="0" err="1"/>
              <a:t>Quia</a:t>
            </a:r>
            <a:r>
              <a:rPr lang="en-US" dirty="0"/>
              <a:t> </a:t>
            </a:r>
            <a:r>
              <a:rPr lang="en-US" dirty="0" err="1"/>
              <a:t>nestio</a:t>
            </a:r>
            <a:r>
              <a:rPr lang="en-US" dirty="0"/>
              <a:t> debit </a:t>
            </a:r>
            <a:r>
              <a:rPr lang="en-US" dirty="0" err="1"/>
              <a:t>aliam</a:t>
            </a:r>
            <a:r>
              <a:rPr lang="en-US" dirty="0"/>
              <a:t> </a:t>
            </a:r>
            <a:r>
              <a:rPr lang="en-US" dirty="0" err="1"/>
              <a:t>faciat</a:t>
            </a:r>
            <a:r>
              <a:rPr lang="en-US" dirty="0"/>
              <a:t> dem </a:t>
            </a:r>
            <a:r>
              <a:rPr lang="en-US" dirty="0" err="1"/>
              <a:t>lacersperum</a:t>
            </a:r>
            <a:r>
              <a:rPr lang="en-US" dirty="0"/>
              <a:t> </a:t>
            </a:r>
            <a:r>
              <a:rPr lang="en-US" dirty="0" err="1"/>
              <a:t>apel</a:t>
            </a:r>
            <a:r>
              <a:rPr lang="en-US" dirty="0"/>
              <a:t> </a:t>
            </a:r>
            <a:r>
              <a:rPr lang="en-US" dirty="0" err="1"/>
              <a:t>exped</a:t>
            </a:r>
            <a:r>
              <a:rPr lang="en-US" dirty="0"/>
              <a:t> </a:t>
            </a:r>
            <a:r>
              <a:rPr lang="en-US" dirty="0" err="1"/>
              <a:t>eicaect</a:t>
            </a:r>
            <a:r>
              <a:rPr lang="en-US" dirty="0"/>
              <a:t> </a:t>
            </a:r>
            <a:r>
              <a:rPr lang="en-US" dirty="0" err="1"/>
              <a:t>asperae</a:t>
            </a:r>
            <a:r>
              <a:rPr lang="en-US" dirty="0"/>
              <a:t> </a:t>
            </a:r>
            <a:r>
              <a:rPr lang="en-US" dirty="0" err="1"/>
              <a:t>officimperum</a:t>
            </a:r>
            <a:r>
              <a:rPr lang="en-US" dirty="0"/>
              <a:t> sunt.</a:t>
            </a:r>
          </a:p>
          <a:p>
            <a:pPr lvl="0"/>
            <a:r>
              <a:rPr lang="en-US" dirty="0"/>
              <a:t>Ur </a:t>
            </a:r>
            <a:r>
              <a:rPr lang="en-US" dirty="0" err="1"/>
              <a:t>aut</a:t>
            </a:r>
            <a:r>
              <a:rPr lang="en-US" dirty="0"/>
              <a:t> </a:t>
            </a:r>
            <a:r>
              <a:rPr lang="en-US" dirty="0" err="1"/>
              <a:t>excerunt</a:t>
            </a:r>
            <a:r>
              <a:rPr lang="en-US" dirty="0"/>
              <a:t> </a:t>
            </a:r>
            <a:r>
              <a:rPr lang="en-US" dirty="0" err="1"/>
              <a:t>laborum</a:t>
            </a:r>
            <a:r>
              <a:rPr lang="en-US" dirty="0"/>
              <a:t> </a:t>
            </a:r>
            <a:r>
              <a:rPr lang="en-US" dirty="0" err="1"/>
              <a:t>natat</a:t>
            </a:r>
            <a:r>
              <a:rPr lang="en-US" dirty="0"/>
              <a:t> </a:t>
            </a:r>
            <a:br>
              <a:rPr lang="en-US" dirty="0"/>
            </a:br>
            <a:r>
              <a:rPr lang="en-US" dirty="0" err="1"/>
              <a:t>quis</a:t>
            </a:r>
            <a:r>
              <a:rPr lang="en-US" dirty="0"/>
              <a:t> </a:t>
            </a:r>
            <a:r>
              <a:rPr lang="en-US" dirty="0" err="1"/>
              <a:t>nam</a:t>
            </a:r>
            <a:r>
              <a:rPr lang="en-US" dirty="0"/>
              <a:t> </a:t>
            </a:r>
            <a:r>
              <a:rPr lang="en-US" dirty="0" err="1"/>
              <a:t>aut</a:t>
            </a:r>
            <a:r>
              <a:rPr lang="en-US" dirty="0"/>
              <a:t> </a:t>
            </a:r>
            <a:r>
              <a:rPr lang="en-US" dirty="0" err="1"/>
              <a:t>asitiis</a:t>
            </a:r>
            <a:r>
              <a:rPr lang="en-US" dirty="0"/>
              <a:t> </a:t>
            </a:r>
            <a:r>
              <a:rPr lang="en-US" dirty="0" err="1"/>
              <a:t>quiduci</a:t>
            </a:r>
            <a:r>
              <a:rPr lang="en-US" dirty="0"/>
              <a:t> </a:t>
            </a:r>
            <a:r>
              <a:rPr lang="en-US" dirty="0" err="1"/>
              <a:t>audiscit</a:t>
            </a:r>
            <a:r>
              <a:rPr lang="en-US" dirty="0"/>
              <a:t> </a:t>
            </a:r>
            <a:r>
              <a:rPr lang="en-US" dirty="0" err="1"/>
              <a:t>untione</a:t>
            </a:r>
            <a:r>
              <a:rPr lang="en-US" dirty="0"/>
              <a:t> </a:t>
            </a:r>
            <a:r>
              <a:rPr lang="en-US" dirty="0" err="1"/>
              <a:t>voloritas</a:t>
            </a:r>
            <a:r>
              <a:rPr lang="en-US" dirty="0"/>
              <a:t> </a:t>
            </a:r>
            <a:r>
              <a:rPr lang="en-US" dirty="0" err="1"/>
              <a:t>parum</a:t>
            </a:r>
            <a:r>
              <a:rPr lang="en-US" dirty="0"/>
              <a:t> sim et </a:t>
            </a:r>
            <a:br>
              <a:rPr lang="en-US" dirty="0"/>
            </a:br>
            <a:r>
              <a:rPr lang="en-US" dirty="0"/>
              <a:t>vel </a:t>
            </a:r>
            <a:r>
              <a:rPr lang="en-US" dirty="0" err="1"/>
              <a:t>ium</a:t>
            </a:r>
            <a:r>
              <a:rPr lang="en-US" dirty="0"/>
              <a:t>.</a:t>
            </a:r>
          </a:p>
        </p:txBody>
      </p:sp>
    </p:spTree>
    <p:extLst>
      <p:ext uri="{BB962C8B-B14F-4D97-AF65-F5344CB8AC3E}">
        <p14:creationId xmlns:p14="http://schemas.microsoft.com/office/powerpoint/2010/main" val="416687746"/>
      </p:ext>
    </p:extLst>
  </p:cSld>
  <p:clrMapOvr>
    <a:masterClrMapping/>
  </p:clrMapOvr>
  <p:extLst>
    <p:ext uri="{DCECCB84-F9BA-43D5-87BE-67443E8EF086}">
      <p15:sldGuideLst xmlns:p15="http://schemas.microsoft.com/office/powerpoint/2012/main">
        <p15:guide id="1" pos="3840">
          <p15:clr>
            <a:srgbClr val="FBAE40"/>
          </p15:clr>
        </p15:guide>
        <p15:guide id="2" pos="3940">
          <p15:clr>
            <a:srgbClr val="FBAE40"/>
          </p15:clr>
        </p15:guide>
      </p15:sldGuideLst>
    </p:ext>
  </p:extLs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4_Text - Orang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98FC036E-B637-E0A2-7D91-C75A12DE48BC}"/>
              </a:ext>
            </a:extLst>
          </p:cNvPr>
          <p:cNvSpPr/>
          <p:nvPr userDrawn="1"/>
        </p:nvSpPr>
        <p:spPr>
          <a:xfrm>
            <a:off x="997526" y="-1"/>
            <a:ext cx="11194473" cy="6858001"/>
          </a:xfrm>
          <a:prstGeom prst="rect">
            <a:avLst/>
          </a:prstGeom>
          <a:ln>
            <a:noFill/>
          </a:ln>
        </p:spPr>
        <p:style>
          <a:lnRef idx="2">
            <a:schemeClr val="accent1">
              <a:shade val="50000"/>
            </a:schemeClr>
          </a:lnRef>
          <a:fillRef idx="1001">
            <a:schemeClr val="lt1"/>
          </a:fillRef>
          <a:effectRef idx="0">
            <a:schemeClr val="accent1"/>
          </a:effectRef>
          <a:fontRef idx="minor">
            <a:schemeClr val="lt1"/>
          </a:fontRef>
        </p:style>
        <p:txBody>
          <a:bodyPr rtlCol="0" anchor="ctr"/>
          <a:lstStyle/>
          <a:p>
            <a:pPr algn="ctr"/>
            <a:endParaRPr lang="en-US" b="0" cap="none" spc="0">
              <a:ln>
                <a:noFill/>
              </a:ln>
              <a:solidFill>
                <a:schemeClr val="tx1"/>
              </a:solidFill>
              <a:effectLst/>
            </a:endParaRPr>
          </a:p>
        </p:txBody>
      </p:sp>
      <p:pic>
        <p:nvPicPr>
          <p:cNvPr id="14" name="Graphic 13">
            <a:extLst>
              <a:ext uri="{FF2B5EF4-FFF2-40B4-BE49-F238E27FC236}">
                <a16:creationId xmlns:a16="http://schemas.microsoft.com/office/drawing/2014/main" id="{DA7F623C-A8D9-C617-D1F5-E0FD9101D9A8}"/>
              </a:ext>
            </a:extLst>
          </p:cNvPr>
          <p:cNvPicPr>
            <a:picLocks noChangeAspect="1"/>
          </p:cNvPicPr>
          <p:nvPr userDrawn="1"/>
        </p:nvPicPr>
        <p:blipFill>
          <a:blip r:embed="rId3">
            <a:extLst>
              <a:ext uri="{96DAC541-7B7A-43D3-8B79-37D633B846F1}">
                <asvg:svgBlip xmlns:asvg="http://schemas.microsoft.com/office/drawing/2016/SVG/main" r:embed="rId4"/>
              </a:ext>
            </a:extLst>
          </a:blip>
          <a:srcRect/>
          <a:stretch/>
        </p:blipFill>
        <p:spPr>
          <a:xfrm>
            <a:off x="9991112" y="5908675"/>
            <a:ext cx="1985889" cy="733424"/>
          </a:xfrm>
          <a:prstGeom prst="rect">
            <a:avLst/>
          </a:prstGeom>
        </p:spPr>
      </p:pic>
      <p:sp>
        <p:nvSpPr>
          <p:cNvPr id="3" name="Title 1">
            <a:extLst>
              <a:ext uri="{FF2B5EF4-FFF2-40B4-BE49-F238E27FC236}">
                <a16:creationId xmlns:a16="http://schemas.microsoft.com/office/drawing/2014/main" id="{9B3C3DC4-C01F-249C-E962-43BD425027F7}"/>
              </a:ext>
            </a:extLst>
          </p:cNvPr>
          <p:cNvSpPr>
            <a:spLocks noGrp="1"/>
          </p:cNvSpPr>
          <p:nvPr>
            <p:ph type="title" hasCustomPrompt="1"/>
          </p:nvPr>
        </p:nvSpPr>
        <p:spPr>
          <a:xfrm>
            <a:off x="1728000" y="629537"/>
            <a:ext cx="4386119" cy="1040459"/>
          </a:xfrm>
          <a:noFill/>
          <a:ln w="60325">
            <a:noFill/>
          </a:ln>
        </p:spPr>
        <p:txBody>
          <a:bodyPr lIns="36000" tIns="108000" rIns="36000" bIns="108000">
            <a:noAutofit/>
          </a:bodyPr>
          <a:lstStyle>
            <a:lvl1pPr>
              <a:lnSpc>
                <a:spcPts val="3900"/>
              </a:lnSpc>
              <a:defRPr sz="4400">
                <a:ln>
                  <a:noFill/>
                </a:ln>
                <a:solidFill>
                  <a:schemeClr val="tx1"/>
                </a:solidFill>
              </a:defRPr>
            </a:lvl1pPr>
          </a:lstStyle>
          <a:p>
            <a:r>
              <a:rPr lang="en-GB" dirty="0"/>
              <a:t>USE THIS TYPE OF PAGE</a:t>
            </a:r>
            <a:br>
              <a:rPr lang="en-GB" dirty="0"/>
            </a:br>
            <a:r>
              <a:rPr lang="en-GB" dirty="0"/>
              <a:t>for basic format</a:t>
            </a:r>
            <a:endParaRPr lang="en-US" dirty="0"/>
          </a:p>
        </p:txBody>
      </p:sp>
      <p:sp>
        <p:nvSpPr>
          <p:cNvPr id="4" name="Text Placeholder 7">
            <a:extLst>
              <a:ext uri="{FF2B5EF4-FFF2-40B4-BE49-F238E27FC236}">
                <a16:creationId xmlns:a16="http://schemas.microsoft.com/office/drawing/2014/main" id="{F5FC4525-8F49-7BC8-E212-7280E3AD271D}"/>
              </a:ext>
            </a:extLst>
          </p:cNvPr>
          <p:cNvSpPr>
            <a:spLocks noGrp="1"/>
          </p:cNvSpPr>
          <p:nvPr>
            <p:ph type="body" sz="quarter" idx="11" hasCustomPrompt="1"/>
          </p:nvPr>
        </p:nvSpPr>
        <p:spPr>
          <a:xfrm>
            <a:off x="1728000" y="2578457"/>
            <a:ext cx="8143615" cy="2740676"/>
          </a:xfrm>
        </p:spPr>
        <p:txBody>
          <a:bodyPr wrap="square" lIns="36000" tIns="0" rIns="108000" bIns="36000" numCol="2" spcCol="396000">
            <a:noAutofit/>
          </a:bodyPr>
          <a:lstStyle>
            <a:lvl1pPr marL="0" indent="0">
              <a:lnSpc>
                <a:spcPts val="2000"/>
              </a:lnSpc>
              <a:spcAft>
                <a:spcPts val="800"/>
              </a:spcAft>
              <a:buNone/>
              <a:defRPr sz="1800" b="0" i="0">
                <a:solidFill>
                  <a:schemeClr val="tx1"/>
                </a:solidFill>
                <a:latin typeface="Univers LT Pro 45 Light" panose="020B0403020202020204" pitchFamily="34" charset="77"/>
                <a:cs typeface="Arial" panose="020B0604020202020204" pitchFamily="34" charset="0"/>
              </a:defRPr>
            </a:lvl1pPr>
          </a:lstStyle>
          <a:p>
            <a:pPr lvl="0"/>
            <a:r>
              <a:rPr lang="en-US" dirty="0"/>
              <a:t>Ur </a:t>
            </a:r>
            <a:r>
              <a:rPr lang="en-US" dirty="0" err="1"/>
              <a:t>aut</a:t>
            </a:r>
            <a:r>
              <a:rPr lang="en-US" dirty="0"/>
              <a:t> </a:t>
            </a:r>
            <a:r>
              <a:rPr lang="en-US" dirty="0" err="1"/>
              <a:t>excerunt</a:t>
            </a:r>
            <a:r>
              <a:rPr lang="en-US" dirty="0"/>
              <a:t> </a:t>
            </a:r>
            <a:r>
              <a:rPr lang="en-US" dirty="0" err="1"/>
              <a:t>laborum</a:t>
            </a:r>
            <a:r>
              <a:rPr lang="en-US" dirty="0"/>
              <a:t> </a:t>
            </a:r>
            <a:r>
              <a:rPr lang="en-US" dirty="0" err="1"/>
              <a:t>natat</a:t>
            </a:r>
            <a:r>
              <a:rPr lang="en-US" dirty="0"/>
              <a:t> </a:t>
            </a:r>
            <a:r>
              <a:rPr lang="en-US" dirty="0" err="1"/>
              <a:t>quis</a:t>
            </a:r>
            <a:r>
              <a:rPr lang="en-US" dirty="0"/>
              <a:t> </a:t>
            </a:r>
            <a:r>
              <a:rPr lang="en-US" dirty="0" err="1"/>
              <a:t>nam</a:t>
            </a:r>
            <a:r>
              <a:rPr lang="en-US" dirty="0"/>
              <a:t> </a:t>
            </a:r>
            <a:r>
              <a:rPr lang="en-US" dirty="0" err="1"/>
              <a:t>aut</a:t>
            </a:r>
            <a:r>
              <a:rPr lang="en-US" dirty="0"/>
              <a:t> </a:t>
            </a:r>
            <a:r>
              <a:rPr lang="en-US" dirty="0" err="1"/>
              <a:t>asitiis</a:t>
            </a:r>
            <a:r>
              <a:rPr lang="en-US" dirty="0"/>
              <a:t> </a:t>
            </a:r>
            <a:r>
              <a:rPr lang="en-US" dirty="0" err="1"/>
              <a:t>quiduci</a:t>
            </a:r>
            <a:r>
              <a:rPr lang="en-US" dirty="0"/>
              <a:t> </a:t>
            </a:r>
            <a:r>
              <a:rPr lang="en-US" dirty="0" err="1"/>
              <a:t>audiscit</a:t>
            </a:r>
            <a:r>
              <a:rPr lang="en-US" dirty="0"/>
              <a:t> </a:t>
            </a:r>
            <a:r>
              <a:rPr lang="en-US" dirty="0" err="1"/>
              <a:t>untione</a:t>
            </a:r>
            <a:r>
              <a:rPr lang="en-US" dirty="0"/>
              <a:t> </a:t>
            </a:r>
            <a:r>
              <a:rPr lang="en-US" dirty="0" err="1"/>
              <a:t>voloritas</a:t>
            </a:r>
            <a:r>
              <a:rPr lang="en-US" dirty="0"/>
              <a:t> </a:t>
            </a:r>
            <a:r>
              <a:rPr lang="en-US" dirty="0" err="1"/>
              <a:t>parum</a:t>
            </a:r>
            <a:r>
              <a:rPr lang="en-US" dirty="0"/>
              <a:t> sim et vel </a:t>
            </a:r>
            <a:r>
              <a:rPr lang="en-US" dirty="0" err="1"/>
              <a:t>ium</a:t>
            </a:r>
            <a:r>
              <a:rPr lang="en-US" dirty="0"/>
              <a:t>, </a:t>
            </a:r>
            <a:r>
              <a:rPr lang="en-US" dirty="0" err="1"/>
              <a:t>acerum</a:t>
            </a:r>
            <a:r>
              <a:rPr lang="en-US" dirty="0"/>
              <a:t> </a:t>
            </a:r>
            <a:r>
              <a:rPr lang="en-US" dirty="0" err="1"/>
              <a:t>eos</a:t>
            </a:r>
            <a:r>
              <a:rPr lang="en-US" dirty="0"/>
              <a:t> ma </a:t>
            </a:r>
            <a:r>
              <a:rPr lang="en-US" dirty="0" err="1"/>
              <a:t>porporeius</a:t>
            </a:r>
            <a:r>
              <a:rPr lang="en-US" dirty="0"/>
              <a:t> </a:t>
            </a:r>
            <a:r>
              <a:rPr lang="en-US" dirty="0" err="1"/>
              <a:t>autet</a:t>
            </a:r>
            <a:r>
              <a:rPr lang="en-US" dirty="0"/>
              <a:t> lam quo </a:t>
            </a:r>
            <a:r>
              <a:rPr lang="en-US" dirty="0" err="1"/>
              <a:t>mos</a:t>
            </a:r>
            <a:r>
              <a:rPr lang="en-US" dirty="0"/>
              <a:t> </a:t>
            </a:r>
            <a:r>
              <a:rPr lang="en-US" dirty="0" err="1"/>
              <a:t>utemperci</a:t>
            </a:r>
            <a:r>
              <a:rPr lang="en-US" dirty="0"/>
              <a:t> </a:t>
            </a:r>
            <a:r>
              <a:rPr lang="en-US" dirty="0" err="1"/>
              <a:t>omnis</a:t>
            </a:r>
            <a:r>
              <a:rPr lang="en-US" dirty="0"/>
              <a:t> </a:t>
            </a:r>
            <a:r>
              <a:rPr lang="en-US" dirty="0" err="1"/>
              <a:t>ut</a:t>
            </a:r>
            <a:r>
              <a:rPr lang="en-US" dirty="0"/>
              <a:t> a </a:t>
            </a:r>
            <a:r>
              <a:rPr lang="en-US" dirty="0" err="1"/>
              <a:t>aut</a:t>
            </a:r>
            <a:r>
              <a:rPr lang="en-US" dirty="0"/>
              <a:t>.</a:t>
            </a:r>
          </a:p>
          <a:p>
            <a:pPr lvl="0"/>
            <a:r>
              <a:rPr lang="en-US" dirty="0" err="1"/>
              <a:t>Debitint</a:t>
            </a:r>
            <a:r>
              <a:rPr lang="en-US" dirty="0"/>
              <a:t> </a:t>
            </a:r>
            <a:r>
              <a:rPr lang="en-US" dirty="0" err="1"/>
              <a:t>quuntiur</a:t>
            </a:r>
            <a:r>
              <a:rPr lang="en-US" dirty="0"/>
              <a:t> </a:t>
            </a:r>
            <a:r>
              <a:rPr lang="en-US" dirty="0" err="1"/>
              <a:t>similiquis</a:t>
            </a:r>
            <a:r>
              <a:rPr lang="en-US" dirty="0"/>
              <a:t> </a:t>
            </a:r>
            <a:r>
              <a:rPr lang="en-US" dirty="0" err="1"/>
              <a:t>doluptatis</a:t>
            </a:r>
            <a:r>
              <a:rPr lang="en-US" dirty="0"/>
              <a:t> </a:t>
            </a:r>
            <a:r>
              <a:rPr lang="en-US" dirty="0" err="1"/>
              <a:t>illuptatiur</a:t>
            </a:r>
            <a:r>
              <a:rPr lang="en-US" dirty="0"/>
              <a:t>? </a:t>
            </a:r>
            <a:r>
              <a:rPr lang="en-US" dirty="0" err="1"/>
              <a:t>Quia</a:t>
            </a:r>
            <a:r>
              <a:rPr lang="en-US" dirty="0"/>
              <a:t> </a:t>
            </a:r>
            <a:r>
              <a:rPr lang="en-US" dirty="0" err="1"/>
              <a:t>nestio</a:t>
            </a:r>
            <a:r>
              <a:rPr lang="en-US" dirty="0"/>
              <a:t> debit </a:t>
            </a:r>
            <a:r>
              <a:rPr lang="en-US" dirty="0" err="1"/>
              <a:t>aliam</a:t>
            </a:r>
            <a:r>
              <a:rPr lang="en-US" dirty="0"/>
              <a:t> </a:t>
            </a:r>
            <a:r>
              <a:rPr lang="en-US" dirty="0" err="1"/>
              <a:t>faciat</a:t>
            </a:r>
            <a:r>
              <a:rPr lang="en-US" dirty="0"/>
              <a:t> dem </a:t>
            </a:r>
            <a:r>
              <a:rPr lang="en-US" dirty="0" err="1"/>
              <a:t>lacersperum</a:t>
            </a:r>
            <a:r>
              <a:rPr lang="en-US" dirty="0"/>
              <a:t> </a:t>
            </a:r>
            <a:r>
              <a:rPr lang="en-US" dirty="0" err="1"/>
              <a:t>apel</a:t>
            </a:r>
            <a:r>
              <a:rPr lang="en-US" dirty="0"/>
              <a:t> </a:t>
            </a:r>
            <a:r>
              <a:rPr lang="en-US" dirty="0" err="1"/>
              <a:t>exped</a:t>
            </a:r>
            <a:r>
              <a:rPr lang="en-US" dirty="0"/>
              <a:t> </a:t>
            </a:r>
            <a:r>
              <a:rPr lang="en-US" dirty="0" err="1"/>
              <a:t>eicaect</a:t>
            </a:r>
            <a:r>
              <a:rPr lang="en-US" dirty="0"/>
              <a:t> </a:t>
            </a:r>
            <a:r>
              <a:rPr lang="en-US" dirty="0" err="1"/>
              <a:t>asperae</a:t>
            </a:r>
            <a:r>
              <a:rPr lang="en-US" dirty="0"/>
              <a:t> </a:t>
            </a:r>
            <a:r>
              <a:rPr lang="en-US" dirty="0" err="1"/>
              <a:t>officimperum</a:t>
            </a:r>
            <a:r>
              <a:rPr lang="en-US" dirty="0"/>
              <a:t> sunt. </a:t>
            </a:r>
          </a:p>
          <a:p>
            <a:pPr lvl="0"/>
            <a:endParaRPr lang="en-US" dirty="0"/>
          </a:p>
          <a:p>
            <a:pPr lvl="0"/>
            <a:r>
              <a:rPr lang="en-US" dirty="0"/>
              <a:t>Ur </a:t>
            </a:r>
            <a:r>
              <a:rPr lang="en-US" dirty="0" err="1"/>
              <a:t>aut</a:t>
            </a:r>
            <a:r>
              <a:rPr lang="en-US" dirty="0"/>
              <a:t> </a:t>
            </a:r>
            <a:r>
              <a:rPr lang="en-US" dirty="0" err="1"/>
              <a:t>excerunt</a:t>
            </a:r>
            <a:r>
              <a:rPr lang="en-US" dirty="0"/>
              <a:t> </a:t>
            </a:r>
            <a:r>
              <a:rPr lang="en-US" dirty="0" err="1"/>
              <a:t>laborum</a:t>
            </a:r>
            <a:r>
              <a:rPr lang="en-US" dirty="0"/>
              <a:t> </a:t>
            </a:r>
            <a:r>
              <a:rPr lang="en-US" dirty="0" err="1"/>
              <a:t>natat</a:t>
            </a:r>
            <a:r>
              <a:rPr lang="en-US" dirty="0"/>
              <a:t> </a:t>
            </a:r>
            <a:r>
              <a:rPr lang="en-US" dirty="0" err="1"/>
              <a:t>quis</a:t>
            </a:r>
            <a:r>
              <a:rPr lang="en-US" dirty="0"/>
              <a:t> </a:t>
            </a:r>
            <a:r>
              <a:rPr lang="en-US" dirty="0" err="1"/>
              <a:t>nam</a:t>
            </a:r>
            <a:r>
              <a:rPr lang="en-US" dirty="0"/>
              <a:t> </a:t>
            </a:r>
            <a:r>
              <a:rPr lang="en-US" dirty="0" err="1"/>
              <a:t>aut</a:t>
            </a:r>
            <a:r>
              <a:rPr lang="en-US" dirty="0"/>
              <a:t> </a:t>
            </a:r>
            <a:r>
              <a:rPr lang="en-US" dirty="0" err="1"/>
              <a:t>asitiis</a:t>
            </a:r>
            <a:r>
              <a:rPr lang="en-US" dirty="0"/>
              <a:t> </a:t>
            </a:r>
            <a:r>
              <a:rPr lang="en-US" dirty="0" err="1"/>
              <a:t>quiduci</a:t>
            </a:r>
            <a:r>
              <a:rPr lang="en-US" dirty="0"/>
              <a:t> </a:t>
            </a:r>
            <a:r>
              <a:rPr lang="en-US" dirty="0" err="1"/>
              <a:t>audiscit</a:t>
            </a:r>
            <a:r>
              <a:rPr lang="en-US" dirty="0"/>
              <a:t> </a:t>
            </a:r>
            <a:r>
              <a:rPr lang="en-US" dirty="0" err="1"/>
              <a:t>untione</a:t>
            </a:r>
            <a:r>
              <a:rPr lang="en-US" dirty="0"/>
              <a:t> </a:t>
            </a:r>
            <a:r>
              <a:rPr lang="en-US" dirty="0" err="1"/>
              <a:t>voloritas</a:t>
            </a:r>
            <a:r>
              <a:rPr lang="en-US" dirty="0"/>
              <a:t> </a:t>
            </a:r>
            <a:r>
              <a:rPr lang="en-US" dirty="0" err="1"/>
              <a:t>parum</a:t>
            </a:r>
            <a:r>
              <a:rPr lang="en-US" dirty="0"/>
              <a:t> sim et vel </a:t>
            </a:r>
            <a:r>
              <a:rPr lang="en-US" dirty="0" err="1"/>
              <a:t>ium</a:t>
            </a:r>
            <a:r>
              <a:rPr lang="en-US" dirty="0"/>
              <a:t>, </a:t>
            </a:r>
            <a:r>
              <a:rPr lang="en-US" dirty="0" err="1"/>
              <a:t>acerum</a:t>
            </a:r>
            <a:r>
              <a:rPr lang="en-US" dirty="0"/>
              <a:t> </a:t>
            </a:r>
            <a:r>
              <a:rPr lang="en-US" dirty="0" err="1"/>
              <a:t>eos</a:t>
            </a:r>
            <a:r>
              <a:rPr lang="en-US" dirty="0"/>
              <a:t> ma </a:t>
            </a:r>
            <a:r>
              <a:rPr lang="en-US" dirty="0" err="1"/>
              <a:t>porporeius</a:t>
            </a:r>
            <a:r>
              <a:rPr lang="en-US" dirty="0"/>
              <a:t> </a:t>
            </a:r>
            <a:r>
              <a:rPr lang="en-US" dirty="0" err="1"/>
              <a:t>autet</a:t>
            </a:r>
            <a:r>
              <a:rPr lang="en-US" dirty="0"/>
              <a:t> lam quo </a:t>
            </a:r>
            <a:r>
              <a:rPr lang="en-US" dirty="0" err="1"/>
              <a:t>mos</a:t>
            </a:r>
            <a:r>
              <a:rPr lang="en-US" dirty="0"/>
              <a:t> </a:t>
            </a:r>
            <a:r>
              <a:rPr lang="en-US" dirty="0" err="1"/>
              <a:t>utemperci</a:t>
            </a:r>
            <a:r>
              <a:rPr lang="en-US" dirty="0"/>
              <a:t> </a:t>
            </a:r>
            <a:r>
              <a:rPr lang="en-US" dirty="0" err="1"/>
              <a:t>omnis</a:t>
            </a:r>
            <a:r>
              <a:rPr lang="en-US" dirty="0"/>
              <a:t> </a:t>
            </a:r>
            <a:r>
              <a:rPr lang="en-US" dirty="0" err="1"/>
              <a:t>ut</a:t>
            </a:r>
            <a:r>
              <a:rPr lang="en-US" dirty="0"/>
              <a:t> a </a:t>
            </a:r>
            <a:r>
              <a:rPr lang="en-US" dirty="0" err="1"/>
              <a:t>aut</a:t>
            </a:r>
            <a:r>
              <a:rPr lang="en-US" dirty="0"/>
              <a:t>.</a:t>
            </a:r>
          </a:p>
          <a:p>
            <a:pPr lvl="0"/>
            <a:r>
              <a:rPr lang="en-US" dirty="0" err="1"/>
              <a:t>Debitint</a:t>
            </a:r>
            <a:r>
              <a:rPr lang="en-US" dirty="0"/>
              <a:t> </a:t>
            </a:r>
            <a:r>
              <a:rPr lang="en-US" dirty="0" err="1"/>
              <a:t>quuntiur</a:t>
            </a:r>
            <a:r>
              <a:rPr lang="en-US" dirty="0"/>
              <a:t> </a:t>
            </a:r>
            <a:r>
              <a:rPr lang="en-US" dirty="0" err="1"/>
              <a:t>similiquis</a:t>
            </a:r>
            <a:r>
              <a:rPr lang="en-US" dirty="0"/>
              <a:t> </a:t>
            </a:r>
            <a:r>
              <a:rPr lang="en-US" dirty="0" err="1"/>
              <a:t>doluptatis</a:t>
            </a:r>
            <a:r>
              <a:rPr lang="en-US" dirty="0"/>
              <a:t> </a:t>
            </a:r>
            <a:r>
              <a:rPr lang="en-US" dirty="0" err="1"/>
              <a:t>illuptatiur</a:t>
            </a:r>
            <a:r>
              <a:rPr lang="en-US" dirty="0"/>
              <a:t>? </a:t>
            </a:r>
            <a:r>
              <a:rPr lang="en-US" dirty="0" err="1"/>
              <a:t>Quia</a:t>
            </a:r>
            <a:r>
              <a:rPr lang="en-US" dirty="0"/>
              <a:t> </a:t>
            </a:r>
            <a:r>
              <a:rPr lang="en-US" dirty="0" err="1"/>
              <a:t>nestio</a:t>
            </a:r>
            <a:r>
              <a:rPr lang="en-US" dirty="0"/>
              <a:t> debit </a:t>
            </a:r>
            <a:r>
              <a:rPr lang="en-US" dirty="0" err="1"/>
              <a:t>aliam</a:t>
            </a:r>
            <a:r>
              <a:rPr lang="en-US" dirty="0"/>
              <a:t> </a:t>
            </a:r>
            <a:r>
              <a:rPr lang="en-US" dirty="0" err="1"/>
              <a:t>faciat</a:t>
            </a:r>
            <a:r>
              <a:rPr lang="en-US" dirty="0"/>
              <a:t> dem </a:t>
            </a:r>
            <a:r>
              <a:rPr lang="en-US" dirty="0" err="1"/>
              <a:t>lacersperum</a:t>
            </a:r>
            <a:r>
              <a:rPr lang="en-US" dirty="0"/>
              <a:t> </a:t>
            </a:r>
            <a:r>
              <a:rPr lang="en-US" dirty="0" err="1"/>
              <a:t>apel</a:t>
            </a:r>
            <a:r>
              <a:rPr lang="en-US" dirty="0"/>
              <a:t> </a:t>
            </a:r>
            <a:r>
              <a:rPr lang="en-US" dirty="0" err="1"/>
              <a:t>exped</a:t>
            </a:r>
            <a:r>
              <a:rPr lang="en-US" dirty="0"/>
              <a:t> </a:t>
            </a:r>
            <a:r>
              <a:rPr lang="en-US" dirty="0" err="1"/>
              <a:t>eicaect</a:t>
            </a:r>
            <a:r>
              <a:rPr lang="en-US" dirty="0"/>
              <a:t> </a:t>
            </a:r>
            <a:r>
              <a:rPr lang="en-US" dirty="0" err="1"/>
              <a:t>asperae</a:t>
            </a:r>
            <a:r>
              <a:rPr lang="en-US" dirty="0"/>
              <a:t> </a:t>
            </a:r>
            <a:r>
              <a:rPr lang="en-US" dirty="0" err="1"/>
              <a:t>officimperum</a:t>
            </a:r>
            <a:r>
              <a:rPr lang="en-US" dirty="0"/>
              <a:t> sunt.</a:t>
            </a:r>
          </a:p>
          <a:p>
            <a:pPr lvl="0"/>
            <a:endParaRPr lang="en-US" dirty="0"/>
          </a:p>
        </p:txBody>
      </p:sp>
    </p:spTree>
    <p:extLst>
      <p:ext uri="{BB962C8B-B14F-4D97-AF65-F5344CB8AC3E}">
        <p14:creationId xmlns:p14="http://schemas.microsoft.com/office/powerpoint/2010/main" val="396777967"/>
      </p:ext>
    </p:extLst>
  </p:cSld>
  <p:clrMapOvr>
    <a:masterClrMapping/>
  </p:clrMapOvr>
  <p:extLst>
    <p:ext uri="{DCECCB84-F9BA-43D5-87BE-67443E8EF086}">
      <p15:sldGuideLst xmlns:p15="http://schemas.microsoft.com/office/powerpoint/2012/main">
        <p15:guide id="1" pos="3840">
          <p15:clr>
            <a:srgbClr val="FBAE40"/>
          </p15:clr>
        </p15:guide>
        <p15:guide id="2" pos="3940">
          <p15:clr>
            <a:srgbClr val="FBAE40"/>
          </p15:clr>
        </p15:guide>
      </p15:sldGuideLst>
    </p:ext>
  </p:extLs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4_Bullet Points - Orang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98FC036E-B637-E0A2-7D91-C75A12DE48BC}"/>
              </a:ext>
            </a:extLst>
          </p:cNvPr>
          <p:cNvSpPr/>
          <p:nvPr userDrawn="1"/>
        </p:nvSpPr>
        <p:spPr>
          <a:xfrm>
            <a:off x="997526" y="-1"/>
            <a:ext cx="11194473" cy="6858001"/>
          </a:xfrm>
          <a:prstGeom prst="rect">
            <a:avLst/>
          </a:prstGeom>
          <a:ln>
            <a:noFill/>
          </a:ln>
        </p:spPr>
        <p:style>
          <a:lnRef idx="2">
            <a:schemeClr val="accent1">
              <a:shade val="50000"/>
            </a:schemeClr>
          </a:lnRef>
          <a:fillRef idx="1001">
            <a:schemeClr val="lt1"/>
          </a:fillRef>
          <a:effectRef idx="0">
            <a:schemeClr val="accent1"/>
          </a:effectRef>
          <a:fontRef idx="minor">
            <a:schemeClr val="lt1"/>
          </a:fontRef>
        </p:style>
        <p:txBody>
          <a:bodyPr rtlCol="0" anchor="ctr"/>
          <a:lstStyle/>
          <a:p>
            <a:pPr algn="ctr"/>
            <a:endParaRPr lang="en-US" b="0" cap="none" spc="0">
              <a:ln>
                <a:noFill/>
              </a:ln>
              <a:solidFill>
                <a:schemeClr val="tx1"/>
              </a:solidFill>
              <a:effectLst/>
            </a:endParaRPr>
          </a:p>
        </p:txBody>
      </p:sp>
      <p:pic>
        <p:nvPicPr>
          <p:cNvPr id="14" name="Graphic 13">
            <a:extLst>
              <a:ext uri="{FF2B5EF4-FFF2-40B4-BE49-F238E27FC236}">
                <a16:creationId xmlns:a16="http://schemas.microsoft.com/office/drawing/2014/main" id="{DA7F623C-A8D9-C617-D1F5-E0FD9101D9A8}"/>
              </a:ext>
            </a:extLst>
          </p:cNvPr>
          <p:cNvPicPr>
            <a:picLocks noChangeAspect="1"/>
          </p:cNvPicPr>
          <p:nvPr userDrawn="1"/>
        </p:nvPicPr>
        <p:blipFill>
          <a:blip r:embed="rId3">
            <a:extLst>
              <a:ext uri="{96DAC541-7B7A-43D3-8B79-37D633B846F1}">
                <asvg:svgBlip xmlns:asvg="http://schemas.microsoft.com/office/drawing/2016/SVG/main" r:embed="rId4"/>
              </a:ext>
            </a:extLst>
          </a:blip>
          <a:srcRect/>
          <a:stretch/>
        </p:blipFill>
        <p:spPr>
          <a:xfrm>
            <a:off x="9991112" y="5908675"/>
            <a:ext cx="1985889" cy="733424"/>
          </a:xfrm>
          <a:prstGeom prst="rect">
            <a:avLst/>
          </a:prstGeom>
        </p:spPr>
      </p:pic>
      <p:sp>
        <p:nvSpPr>
          <p:cNvPr id="3" name="Title 1">
            <a:extLst>
              <a:ext uri="{FF2B5EF4-FFF2-40B4-BE49-F238E27FC236}">
                <a16:creationId xmlns:a16="http://schemas.microsoft.com/office/drawing/2014/main" id="{C6FE0E34-A13E-0ED2-A4DA-2E367FF1140B}"/>
              </a:ext>
            </a:extLst>
          </p:cNvPr>
          <p:cNvSpPr>
            <a:spLocks noGrp="1"/>
          </p:cNvSpPr>
          <p:nvPr>
            <p:ph type="title" hasCustomPrompt="1"/>
          </p:nvPr>
        </p:nvSpPr>
        <p:spPr>
          <a:xfrm>
            <a:off x="1728000" y="629537"/>
            <a:ext cx="4386119" cy="1040460"/>
          </a:xfrm>
          <a:noFill/>
          <a:ln w="60325">
            <a:noFill/>
          </a:ln>
        </p:spPr>
        <p:txBody>
          <a:bodyPr lIns="36000" tIns="108000" rIns="36000" bIns="108000">
            <a:noAutofit/>
          </a:bodyPr>
          <a:lstStyle>
            <a:lvl1pPr>
              <a:lnSpc>
                <a:spcPts val="3900"/>
              </a:lnSpc>
              <a:defRPr sz="4400">
                <a:ln>
                  <a:noFill/>
                </a:ln>
                <a:solidFill>
                  <a:schemeClr val="tx1"/>
                </a:solidFill>
              </a:defRPr>
            </a:lvl1pPr>
          </a:lstStyle>
          <a:p>
            <a:r>
              <a:rPr lang="en-GB" dirty="0"/>
              <a:t>USE THIS TYPE OF PAGE</a:t>
            </a:r>
            <a:br>
              <a:rPr lang="en-GB" dirty="0"/>
            </a:br>
            <a:r>
              <a:rPr lang="en-GB" dirty="0"/>
              <a:t>for basic format</a:t>
            </a:r>
            <a:endParaRPr lang="en-US" dirty="0"/>
          </a:p>
        </p:txBody>
      </p:sp>
      <p:sp>
        <p:nvSpPr>
          <p:cNvPr id="4" name="Text Placeholder 7">
            <a:extLst>
              <a:ext uri="{FF2B5EF4-FFF2-40B4-BE49-F238E27FC236}">
                <a16:creationId xmlns:a16="http://schemas.microsoft.com/office/drawing/2014/main" id="{E8A18EED-4EFB-2E8B-2457-B9B99164956E}"/>
              </a:ext>
            </a:extLst>
          </p:cNvPr>
          <p:cNvSpPr>
            <a:spLocks noGrp="1"/>
          </p:cNvSpPr>
          <p:nvPr>
            <p:ph type="body" sz="quarter" idx="11" hasCustomPrompt="1"/>
          </p:nvPr>
        </p:nvSpPr>
        <p:spPr>
          <a:xfrm>
            <a:off x="1728000" y="2578457"/>
            <a:ext cx="6582446" cy="3327696"/>
          </a:xfrm>
        </p:spPr>
        <p:txBody>
          <a:bodyPr wrap="square" lIns="36000" tIns="0" rIns="108000" bIns="36000" numCol="1" spcCol="396000">
            <a:noAutofit/>
          </a:bodyPr>
          <a:lstStyle>
            <a:lvl1pPr marL="285750" indent="-285750">
              <a:lnSpc>
                <a:spcPts val="2000"/>
              </a:lnSpc>
              <a:spcAft>
                <a:spcPts val="800"/>
              </a:spcAft>
              <a:buFont typeface="Arial" panose="020B0604020202020204" pitchFamily="34" charset="0"/>
              <a:buChar char="•"/>
              <a:defRPr sz="1800" b="0" i="0">
                <a:solidFill>
                  <a:schemeClr val="tx1"/>
                </a:solidFill>
                <a:latin typeface="Univers LT Pro 45 Light" panose="020B0403020202020204" pitchFamily="34" charset="77"/>
                <a:cs typeface="Arial" panose="020B0604020202020204" pitchFamily="34" charset="0"/>
              </a:defRPr>
            </a:lvl1pPr>
          </a:lstStyle>
          <a:p>
            <a:pPr lvl="0"/>
            <a:r>
              <a:rPr lang="en-US" dirty="0"/>
              <a:t>Ur </a:t>
            </a:r>
            <a:r>
              <a:rPr lang="en-US" dirty="0" err="1"/>
              <a:t>aut</a:t>
            </a:r>
            <a:r>
              <a:rPr lang="en-US" dirty="0"/>
              <a:t> </a:t>
            </a:r>
            <a:r>
              <a:rPr lang="en-US" dirty="0" err="1"/>
              <a:t>excerunt</a:t>
            </a:r>
            <a:r>
              <a:rPr lang="en-US" dirty="0"/>
              <a:t> </a:t>
            </a:r>
            <a:r>
              <a:rPr lang="en-US" dirty="0" err="1"/>
              <a:t>laborum</a:t>
            </a:r>
            <a:r>
              <a:rPr lang="en-US" dirty="0"/>
              <a:t> </a:t>
            </a:r>
            <a:r>
              <a:rPr lang="en-US" dirty="0" err="1"/>
              <a:t>natat</a:t>
            </a:r>
            <a:r>
              <a:rPr lang="en-US" dirty="0"/>
              <a:t> </a:t>
            </a:r>
            <a:r>
              <a:rPr lang="en-US" dirty="0" err="1"/>
              <a:t>quis</a:t>
            </a:r>
            <a:r>
              <a:rPr lang="en-US" dirty="0"/>
              <a:t> </a:t>
            </a:r>
            <a:r>
              <a:rPr lang="en-US" dirty="0" err="1"/>
              <a:t>nam</a:t>
            </a:r>
            <a:r>
              <a:rPr lang="en-US" dirty="0"/>
              <a:t> </a:t>
            </a:r>
            <a:r>
              <a:rPr lang="en-US" dirty="0" err="1"/>
              <a:t>aut</a:t>
            </a:r>
            <a:r>
              <a:rPr lang="en-US" dirty="0"/>
              <a:t> </a:t>
            </a:r>
            <a:r>
              <a:rPr lang="en-US" dirty="0" err="1"/>
              <a:t>asitiis</a:t>
            </a:r>
            <a:r>
              <a:rPr lang="en-US" dirty="0"/>
              <a:t> </a:t>
            </a:r>
            <a:r>
              <a:rPr lang="en-US" dirty="0" err="1"/>
              <a:t>quiduci</a:t>
            </a:r>
            <a:r>
              <a:rPr lang="en-US" dirty="0"/>
              <a:t> </a:t>
            </a:r>
            <a:r>
              <a:rPr lang="en-US" dirty="0" err="1"/>
              <a:t>audiscit</a:t>
            </a:r>
            <a:r>
              <a:rPr lang="en-US" dirty="0"/>
              <a:t> </a:t>
            </a:r>
            <a:r>
              <a:rPr lang="en-US" dirty="0" err="1"/>
              <a:t>untione</a:t>
            </a:r>
            <a:r>
              <a:rPr lang="en-US" dirty="0"/>
              <a:t> </a:t>
            </a:r>
            <a:r>
              <a:rPr lang="en-US" dirty="0" err="1"/>
              <a:t>voloritas</a:t>
            </a:r>
            <a:r>
              <a:rPr lang="en-US" dirty="0"/>
              <a:t> </a:t>
            </a:r>
            <a:r>
              <a:rPr lang="en-US" dirty="0" err="1"/>
              <a:t>parum</a:t>
            </a:r>
            <a:r>
              <a:rPr lang="en-US" dirty="0"/>
              <a:t> sim et vel </a:t>
            </a:r>
            <a:r>
              <a:rPr lang="en-US" dirty="0" err="1"/>
              <a:t>ium</a:t>
            </a:r>
            <a:r>
              <a:rPr lang="en-US" dirty="0"/>
              <a:t>.</a:t>
            </a:r>
          </a:p>
          <a:p>
            <a:pPr lvl="0"/>
            <a:r>
              <a:rPr lang="en-US" dirty="0" err="1"/>
              <a:t>Debitint</a:t>
            </a:r>
            <a:r>
              <a:rPr lang="en-US" dirty="0"/>
              <a:t> </a:t>
            </a:r>
            <a:r>
              <a:rPr lang="en-US" dirty="0" err="1"/>
              <a:t>quuntiur</a:t>
            </a:r>
            <a:r>
              <a:rPr lang="en-US" dirty="0"/>
              <a:t> </a:t>
            </a:r>
            <a:r>
              <a:rPr lang="en-US" dirty="0" err="1"/>
              <a:t>similiquis</a:t>
            </a:r>
            <a:r>
              <a:rPr lang="en-US" dirty="0"/>
              <a:t> </a:t>
            </a:r>
            <a:r>
              <a:rPr lang="en-US" dirty="0" err="1"/>
              <a:t>doluptatis</a:t>
            </a:r>
            <a:r>
              <a:rPr lang="en-US" dirty="0"/>
              <a:t> </a:t>
            </a:r>
            <a:r>
              <a:rPr lang="en-US" dirty="0" err="1"/>
              <a:t>illuptatiur</a:t>
            </a:r>
            <a:r>
              <a:rPr lang="en-US" dirty="0"/>
              <a:t> </a:t>
            </a:r>
            <a:r>
              <a:rPr lang="en-US" dirty="0" err="1"/>
              <a:t>nestio</a:t>
            </a:r>
            <a:r>
              <a:rPr lang="en-US" dirty="0"/>
              <a:t> debit </a:t>
            </a:r>
            <a:r>
              <a:rPr lang="en-US" dirty="0" err="1"/>
              <a:t>aliam</a:t>
            </a:r>
            <a:r>
              <a:rPr lang="en-US" dirty="0"/>
              <a:t>.</a:t>
            </a:r>
          </a:p>
          <a:p>
            <a:pPr lvl="0"/>
            <a:r>
              <a:rPr lang="en-US" dirty="0" err="1"/>
              <a:t>Quia</a:t>
            </a:r>
            <a:r>
              <a:rPr lang="en-US" dirty="0"/>
              <a:t> </a:t>
            </a:r>
            <a:r>
              <a:rPr lang="en-US" dirty="0" err="1"/>
              <a:t>nestio</a:t>
            </a:r>
            <a:r>
              <a:rPr lang="en-US" dirty="0"/>
              <a:t> debit </a:t>
            </a:r>
            <a:r>
              <a:rPr lang="en-US" dirty="0" err="1"/>
              <a:t>aliam</a:t>
            </a:r>
            <a:r>
              <a:rPr lang="en-US" dirty="0"/>
              <a:t> </a:t>
            </a:r>
            <a:r>
              <a:rPr lang="en-US" dirty="0" err="1"/>
              <a:t>faciat</a:t>
            </a:r>
            <a:r>
              <a:rPr lang="en-US" dirty="0"/>
              <a:t> dem </a:t>
            </a:r>
            <a:r>
              <a:rPr lang="en-US" dirty="0" err="1"/>
              <a:t>lacersperum</a:t>
            </a:r>
            <a:r>
              <a:rPr lang="en-US" dirty="0"/>
              <a:t> </a:t>
            </a:r>
            <a:r>
              <a:rPr lang="en-US" dirty="0" err="1"/>
              <a:t>apel</a:t>
            </a:r>
            <a:r>
              <a:rPr lang="en-US" dirty="0"/>
              <a:t> </a:t>
            </a:r>
            <a:r>
              <a:rPr lang="en-US" dirty="0" err="1"/>
              <a:t>exped</a:t>
            </a:r>
            <a:r>
              <a:rPr lang="en-US" dirty="0"/>
              <a:t> </a:t>
            </a:r>
            <a:r>
              <a:rPr lang="en-US" dirty="0" err="1"/>
              <a:t>eicaect</a:t>
            </a:r>
            <a:r>
              <a:rPr lang="en-US" dirty="0"/>
              <a:t> </a:t>
            </a:r>
            <a:r>
              <a:rPr lang="en-US" dirty="0" err="1"/>
              <a:t>asperae</a:t>
            </a:r>
            <a:r>
              <a:rPr lang="en-US" dirty="0"/>
              <a:t> </a:t>
            </a:r>
            <a:r>
              <a:rPr lang="en-US" dirty="0" err="1"/>
              <a:t>officimperum</a:t>
            </a:r>
            <a:r>
              <a:rPr lang="en-US" dirty="0"/>
              <a:t> sunt.</a:t>
            </a:r>
          </a:p>
          <a:p>
            <a:pPr lvl="0"/>
            <a:r>
              <a:rPr lang="en-US" dirty="0" err="1"/>
              <a:t>Debitint</a:t>
            </a:r>
            <a:r>
              <a:rPr lang="en-US" dirty="0"/>
              <a:t> </a:t>
            </a:r>
            <a:r>
              <a:rPr lang="en-US" dirty="0" err="1"/>
              <a:t>quuntiur</a:t>
            </a:r>
            <a:r>
              <a:rPr lang="en-US" dirty="0"/>
              <a:t> </a:t>
            </a:r>
            <a:r>
              <a:rPr lang="en-US" dirty="0" err="1"/>
              <a:t>similiquis</a:t>
            </a:r>
            <a:r>
              <a:rPr lang="en-US" dirty="0"/>
              <a:t> </a:t>
            </a:r>
            <a:r>
              <a:rPr lang="en-US" dirty="0" err="1"/>
              <a:t>doluptatis</a:t>
            </a:r>
            <a:r>
              <a:rPr lang="en-US" dirty="0"/>
              <a:t> </a:t>
            </a:r>
            <a:r>
              <a:rPr lang="en-US" dirty="0" err="1"/>
              <a:t>illuptatiur</a:t>
            </a:r>
            <a:r>
              <a:rPr lang="en-US" dirty="0"/>
              <a:t> </a:t>
            </a:r>
            <a:r>
              <a:rPr lang="en-US" dirty="0" err="1"/>
              <a:t>nestio</a:t>
            </a:r>
            <a:r>
              <a:rPr lang="en-US" dirty="0"/>
              <a:t> debit </a:t>
            </a:r>
            <a:r>
              <a:rPr lang="en-US" dirty="0" err="1"/>
              <a:t>aliam</a:t>
            </a:r>
            <a:r>
              <a:rPr lang="en-US" dirty="0"/>
              <a:t>.</a:t>
            </a:r>
          </a:p>
          <a:p>
            <a:pPr lvl="0"/>
            <a:r>
              <a:rPr lang="en-US" dirty="0" err="1"/>
              <a:t>Quia</a:t>
            </a:r>
            <a:r>
              <a:rPr lang="en-US" dirty="0"/>
              <a:t> </a:t>
            </a:r>
            <a:r>
              <a:rPr lang="en-US" dirty="0" err="1"/>
              <a:t>nestio</a:t>
            </a:r>
            <a:r>
              <a:rPr lang="en-US" dirty="0"/>
              <a:t> debit </a:t>
            </a:r>
            <a:r>
              <a:rPr lang="en-US" dirty="0" err="1"/>
              <a:t>aliam</a:t>
            </a:r>
            <a:r>
              <a:rPr lang="en-US" dirty="0"/>
              <a:t> </a:t>
            </a:r>
            <a:r>
              <a:rPr lang="en-US" dirty="0" err="1"/>
              <a:t>faciat</a:t>
            </a:r>
            <a:r>
              <a:rPr lang="en-US" dirty="0"/>
              <a:t> dem </a:t>
            </a:r>
            <a:r>
              <a:rPr lang="en-US" dirty="0" err="1"/>
              <a:t>lacersperum</a:t>
            </a:r>
            <a:r>
              <a:rPr lang="en-US" dirty="0"/>
              <a:t> </a:t>
            </a:r>
            <a:r>
              <a:rPr lang="en-US" dirty="0" err="1"/>
              <a:t>apel</a:t>
            </a:r>
            <a:r>
              <a:rPr lang="en-US" dirty="0"/>
              <a:t> </a:t>
            </a:r>
            <a:r>
              <a:rPr lang="en-US" dirty="0" err="1"/>
              <a:t>exped</a:t>
            </a:r>
            <a:r>
              <a:rPr lang="en-US" dirty="0"/>
              <a:t> </a:t>
            </a:r>
            <a:r>
              <a:rPr lang="en-US" dirty="0" err="1"/>
              <a:t>eicaect</a:t>
            </a:r>
            <a:r>
              <a:rPr lang="en-US" dirty="0"/>
              <a:t> </a:t>
            </a:r>
            <a:r>
              <a:rPr lang="en-US" dirty="0" err="1"/>
              <a:t>asperae</a:t>
            </a:r>
            <a:r>
              <a:rPr lang="en-US" dirty="0"/>
              <a:t> </a:t>
            </a:r>
            <a:r>
              <a:rPr lang="en-US" dirty="0" err="1"/>
              <a:t>officimperum</a:t>
            </a:r>
            <a:r>
              <a:rPr lang="en-US" dirty="0"/>
              <a:t> sunt.</a:t>
            </a:r>
          </a:p>
        </p:txBody>
      </p:sp>
    </p:spTree>
    <p:extLst>
      <p:ext uri="{BB962C8B-B14F-4D97-AF65-F5344CB8AC3E}">
        <p14:creationId xmlns:p14="http://schemas.microsoft.com/office/powerpoint/2010/main" val="2196690568"/>
      </p:ext>
    </p:extLst>
  </p:cSld>
  <p:clrMapOvr>
    <a:masterClrMapping/>
  </p:clrMapOvr>
  <p:extLst>
    <p:ext uri="{DCECCB84-F9BA-43D5-87BE-67443E8EF086}">
      <p15:sldGuideLst xmlns:p15="http://schemas.microsoft.com/office/powerpoint/2012/main">
        <p15:guide id="1" pos="3840">
          <p15:clr>
            <a:srgbClr val="FBAE40"/>
          </p15:clr>
        </p15:guide>
        <p15:guide id="2" pos="3940">
          <p15:clr>
            <a:srgbClr val="FBAE40"/>
          </p15:clr>
        </p15:guide>
      </p15:sldGuideLst>
    </p:ext>
  </p:extLs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4_Extra Content - Orang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98FC036E-B637-E0A2-7D91-C75A12DE48BC}"/>
              </a:ext>
            </a:extLst>
          </p:cNvPr>
          <p:cNvSpPr/>
          <p:nvPr userDrawn="1"/>
        </p:nvSpPr>
        <p:spPr>
          <a:xfrm>
            <a:off x="997527" y="0"/>
            <a:ext cx="11194473" cy="6858001"/>
          </a:xfrm>
          <a:prstGeom prst="rect">
            <a:avLst/>
          </a:prstGeom>
          <a:ln>
            <a:noFill/>
          </a:ln>
        </p:spPr>
        <p:style>
          <a:lnRef idx="2">
            <a:schemeClr val="accent1">
              <a:shade val="50000"/>
            </a:schemeClr>
          </a:lnRef>
          <a:fillRef idx="1001">
            <a:schemeClr val="lt1"/>
          </a:fillRef>
          <a:effectRef idx="0">
            <a:schemeClr val="accent1"/>
          </a:effectRef>
          <a:fontRef idx="minor">
            <a:schemeClr val="lt1"/>
          </a:fontRef>
        </p:style>
        <p:txBody>
          <a:bodyPr rtlCol="0" anchor="ctr"/>
          <a:lstStyle/>
          <a:p>
            <a:pPr algn="ctr"/>
            <a:endParaRPr lang="en-US" b="0" cap="none" spc="0">
              <a:ln>
                <a:noFill/>
              </a:ln>
              <a:solidFill>
                <a:schemeClr val="tx1"/>
              </a:solidFill>
              <a:effectLst/>
            </a:endParaRPr>
          </a:p>
        </p:txBody>
      </p:sp>
      <p:pic>
        <p:nvPicPr>
          <p:cNvPr id="14" name="Graphic 13">
            <a:extLst>
              <a:ext uri="{FF2B5EF4-FFF2-40B4-BE49-F238E27FC236}">
                <a16:creationId xmlns:a16="http://schemas.microsoft.com/office/drawing/2014/main" id="{DA7F623C-A8D9-C617-D1F5-E0FD9101D9A8}"/>
              </a:ext>
            </a:extLst>
          </p:cNvPr>
          <p:cNvPicPr>
            <a:picLocks noChangeAspect="1"/>
          </p:cNvPicPr>
          <p:nvPr userDrawn="1"/>
        </p:nvPicPr>
        <p:blipFill>
          <a:blip r:embed="rId3">
            <a:extLst>
              <a:ext uri="{96DAC541-7B7A-43D3-8B79-37D633B846F1}">
                <asvg:svgBlip xmlns:asvg="http://schemas.microsoft.com/office/drawing/2016/SVG/main" r:embed="rId4"/>
              </a:ext>
            </a:extLst>
          </a:blip>
          <a:srcRect/>
          <a:stretch/>
        </p:blipFill>
        <p:spPr>
          <a:xfrm>
            <a:off x="9991112" y="5908675"/>
            <a:ext cx="1985889" cy="733424"/>
          </a:xfrm>
          <a:prstGeom prst="rect">
            <a:avLst/>
          </a:prstGeom>
        </p:spPr>
      </p:pic>
      <p:sp>
        <p:nvSpPr>
          <p:cNvPr id="4" name="Title 1">
            <a:extLst>
              <a:ext uri="{FF2B5EF4-FFF2-40B4-BE49-F238E27FC236}">
                <a16:creationId xmlns:a16="http://schemas.microsoft.com/office/drawing/2014/main" id="{A0C85DCC-8F0E-6428-A1EA-EE5D866FF2D4}"/>
              </a:ext>
            </a:extLst>
          </p:cNvPr>
          <p:cNvSpPr>
            <a:spLocks noGrp="1"/>
          </p:cNvSpPr>
          <p:nvPr>
            <p:ph type="title" hasCustomPrompt="1"/>
          </p:nvPr>
        </p:nvSpPr>
        <p:spPr>
          <a:xfrm>
            <a:off x="1728000" y="629537"/>
            <a:ext cx="5188542" cy="1040460"/>
          </a:xfrm>
          <a:noFill/>
          <a:ln w="60325">
            <a:noFill/>
          </a:ln>
        </p:spPr>
        <p:txBody>
          <a:bodyPr lIns="36000" tIns="108000" rIns="36000" bIns="108000">
            <a:noAutofit/>
          </a:bodyPr>
          <a:lstStyle>
            <a:lvl1pPr>
              <a:lnSpc>
                <a:spcPts val="3900"/>
              </a:lnSpc>
              <a:defRPr sz="4400">
                <a:ln>
                  <a:noFill/>
                </a:ln>
                <a:solidFill>
                  <a:schemeClr val="tx1"/>
                </a:solidFill>
              </a:defRPr>
            </a:lvl1pPr>
          </a:lstStyle>
          <a:p>
            <a:r>
              <a:rPr lang="en-GB" dirty="0"/>
              <a:t>USE THIS TYPE OF PAGE FOR LARGER AMOUNTS OF COPY</a:t>
            </a:r>
            <a:endParaRPr lang="en-US" dirty="0"/>
          </a:p>
        </p:txBody>
      </p:sp>
      <p:sp>
        <p:nvSpPr>
          <p:cNvPr id="6" name="Text Placeholder 7">
            <a:extLst>
              <a:ext uri="{FF2B5EF4-FFF2-40B4-BE49-F238E27FC236}">
                <a16:creationId xmlns:a16="http://schemas.microsoft.com/office/drawing/2014/main" id="{25E20DFA-30F2-34BD-66E1-3A94B5B334E9}"/>
              </a:ext>
            </a:extLst>
          </p:cNvPr>
          <p:cNvSpPr>
            <a:spLocks noGrp="1"/>
          </p:cNvSpPr>
          <p:nvPr>
            <p:ph type="body" sz="quarter" idx="11" hasCustomPrompt="1"/>
          </p:nvPr>
        </p:nvSpPr>
        <p:spPr>
          <a:xfrm>
            <a:off x="1728000" y="2143558"/>
            <a:ext cx="3828094" cy="3765117"/>
          </a:xfrm>
        </p:spPr>
        <p:txBody>
          <a:bodyPr wrap="square" lIns="36000" tIns="0" rIns="72000" bIns="36000" numCol="1" spcCol="396000">
            <a:noAutofit/>
          </a:bodyPr>
          <a:lstStyle>
            <a:lvl1pPr marL="0" indent="0">
              <a:lnSpc>
                <a:spcPts val="1800"/>
              </a:lnSpc>
              <a:spcAft>
                <a:spcPts val="800"/>
              </a:spcAft>
              <a:buNone/>
              <a:defRPr sz="1800" b="0" i="0">
                <a:solidFill>
                  <a:schemeClr val="tx1"/>
                </a:solidFill>
                <a:latin typeface="Univers LT Pro 45 Light" panose="020B0403020202020204" pitchFamily="34" charset="77"/>
                <a:cs typeface="Arial" panose="020B0604020202020204" pitchFamily="34" charset="0"/>
              </a:defRPr>
            </a:lvl1pPr>
          </a:lstStyle>
          <a:p>
            <a:pPr lvl="0"/>
            <a:r>
              <a:rPr lang="en-US" dirty="0"/>
              <a:t>Ur </a:t>
            </a:r>
            <a:r>
              <a:rPr lang="en-US" dirty="0" err="1"/>
              <a:t>aut</a:t>
            </a:r>
            <a:r>
              <a:rPr lang="en-US" dirty="0"/>
              <a:t> </a:t>
            </a:r>
            <a:r>
              <a:rPr lang="en-US" dirty="0" err="1"/>
              <a:t>excerunt</a:t>
            </a:r>
            <a:r>
              <a:rPr lang="en-US" dirty="0"/>
              <a:t> </a:t>
            </a:r>
            <a:r>
              <a:rPr lang="en-US" dirty="0" err="1"/>
              <a:t>laborum</a:t>
            </a:r>
            <a:r>
              <a:rPr lang="en-US" dirty="0"/>
              <a:t> </a:t>
            </a:r>
            <a:r>
              <a:rPr lang="en-US" dirty="0" err="1"/>
              <a:t>natat</a:t>
            </a:r>
            <a:r>
              <a:rPr lang="en-US" dirty="0"/>
              <a:t> </a:t>
            </a:r>
            <a:r>
              <a:rPr lang="en-US" dirty="0" err="1"/>
              <a:t>quis</a:t>
            </a:r>
            <a:r>
              <a:rPr lang="en-US" dirty="0"/>
              <a:t> </a:t>
            </a:r>
            <a:r>
              <a:rPr lang="en-US" dirty="0" err="1"/>
              <a:t>nam</a:t>
            </a:r>
            <a:r>
              <a:rPr lang="en-US" dirty="0"/>
              <a:t> </a:t>
            </a:r>
            <a:r>
              <a:rPr lang="en-US" dirty="0" err="1"/>
              <a:t>aut</a:t>
            </a:r>
            <a:r>
              <a:rPr lang="en-US" dirty="0"/>
              <a:t> </a:t>
            </a:r>
            <a:r>
              <a:rPr lang="en-US" dirty="0" err="1"/>
              <a:t>asitiis</a:t>
            </a:r>
            <a:r>
              <a:rPr lang="en-US" dirty="0"/>
              <a:t> </a:t>
            </a:r>
            <a:r>
              <a:rPr lang="en-US" dirty="0" err="1"/>
              <a:t>quiduci</a:t>
            </a:r>
            <a:r>
              <a:rPr lang="en-US" dirty="0"/>
              <a:t> </a:t>
            </a:r>
            <a:r>
              <a:rPr lang="en-US" dirty="0" err="1"/>
              <a:t>audiscit</a:t>
            </a:r>
            <a:r>
              <a:rPr lang="en-US" dirty="0"/>
              <a:t> </a:t>
            </a:r>
            <a:r>
              <a:rPr lang="en-US" dirty="0" err="1"/>
              <a:t>untione</a:t>
            </a:r>
            <a:r>
              <a:rPr lang="en-US" dirty="0"/>
              <a:t> </a:t>
            </a:r>
            <a:r>
              <a:rPr lang="en-US" dirty="0" err="1"/>
              <a:t>voloritas</a:t>
            </a:r>
            <a:r>
              <a:rPr lang="en-US" dirty="0"/>
              <a:t> </a:t>
            </a:r>
            <a:r>
              <a:rPr lang="en-US" dirty="0" err="1"/>
              <a:t>parum</a:t>
            </a:r>
            <a:r>
              <a:rPr lang="en-US" dirty="0"/>
              <a:t> sim et vel </a:t>
            </a:r>
            <a:r>
              <a:rPr lang="en-US" dirty="0" err="1"/>
              <a:t>ium</a:t>
            </a:r>
            <a:r>
              <a:rPr lang="en-US" dirty="0"/>
              <a:t>, </a:t>
            </a:r>
            <a:r>
              <a:rPr lang="en-US" dirty="0" err="1"/>
              <a:t>acerum</a:t>
            </a:r>
            <a:r>
              <a:rPr lang="en-US" dirty="0"/>
              <a:t> </a:t>
            </a:r>
            <a:r>
              <a:rPr lang="en-US" dirty="0" err="1"/>
              <a:t>eos</a:t>
            </a:r>
            <a:r>
              <a:rPr lang="en-US" dirty="0"/>
              <a:t> ma </a:t>
            </a:r>
            <a:r>
              <a:rPr lang="en-US" dirty="0" err="1"/>
              <a:t>porporeius</a:t>
            </a:r>
            <a:r>
              <a:rPr lang="en-US" dirty="0"/>
              <a:t> </a:t>
            </a:r>
            <a:r>
              <a:rPr lang="en-US" dirty="0" err="1"/>
              <a:t>autet</a:t>
            </a:r>
            <a:r>
              <a:rPr lang="en-US" dirty="0"/>
              <a:t> lam quo </a:t>
            </a:r>
            <a:r>
              <a:rPr lang="en-US" dirty="0" err="1"/>
              <a:t>mos</a:t>
            </a:r>
            <a:r>
              <a:rPr lang="en-US" dirty="0"/>
              <a:t> </a:t>
            </a:r>
            <a:r>
              <a:rPr lang="en-US" dirty="0" err="1"/>
              <a:t>utemperci</a:t>
            </a:r>
            <a:r>
              <a:rPr lang="en-US" dirty="0"/>
              <a:t> </a:t>
            </a:r>
            <a:r>
              <a:rPr lang="en-US" dirty="0" err="1"/>
              <a:t>omnis</a:t>
            </a:r>
            <a:r>
              <a:rPr lang="en-US" dirty="0"/>
              <a:t> </a:t>
            </a:r>
            <a:r>
              <a:rPr lang="en-US" dirty="0" err="1"/>
              <a:t>ut</a:t>
            </a:r>
            <a:r>
              <a:rPr lang="en-US" dirty="0"/>
              <a:t> a </a:t>
            </a:r>
            <a:r>
              <a:rPr lang="en-US" dirty="0" err="1"/>
              <a:t>aut</a:t>
            </a:r>
            <a:r>
              <a:rPr lang="en-US" dirty="0"/>
              <a:t>.</a:t>
            </a:r>
          </a:p>
          <a:p>
            <a:pPr lvl="0"/>
            <a:r>
              <a:rPr lang="en-US" dirty="0" err="1"/>
              <a:t>Debitint</a:t>
            </a:r>
            <a:r>
              <a:rPr lang="en-US" dirty="0"/>
              <a:t> </a:t>
            </a:r>
            <a:r>
              <a:rPr lang="en-US" dirty="0" err="1"/>
              <a:t>quuntiur</a:t>
            </a:r>
            <a:r>
              <a:rPr lang="en-US" dirty="0"/>
              <a:t> </a:t>
            </a:r>
            <a:r>
              <a:rPr lang="en-US" dirty="0" err="1"/>
              <a:t>similiquis</a:t>
            </a:r>
            <a:r>
              <a:rPr lang="en-US" dirty="0"/>
              <a:t> </a:t>
            </a:r>
            <a:r>
              <a:rPr lang="en-US" dirty="0" err="1"/>
              <a:t>doluptatis</a:t>
            </a:r>
            <a:r>
              <a:rPr lang="en-US" dirty="0"/>
              <a:t> </a:t>
            </a:r>
            <a:r>
              <a:rPr lang="en-US" dirty="0" err="1"/>
              <a:t>illuptatiur</a:t>
            </a:r>
            <a:r>
              <a:rPr lang="en-US" dirty="0"/>
              <a:t>? </a:t>
            </a:r>
            <a:r>
              <a:rPr lang="en-US" dirty="0" err="1"/>
              <a:t>Quia</a:t>
            </a:r>
            <a:r>
              <a:rPr lang="en-US" dirty="0"/>
              <a:t> </a:t>
            </a:r>
            <a:r>
              <a:rPr lang="en-US" dirty="0" err="1"/>
              <a:t>nestio</a:t>
            </a:r>
            <a:r>
              <a:rPr lang="en-US" dirty="0"/>
              <a:t> debit </a:t>
            </a:r>
            <a:r>
              <a:rPr lang="en-US" dirty="0" err="1"/>
              <a:t>aliam</a:t>
            </a:r>
            <a:r>
              <a:rPr lang="en-US" dirty="0"/>
              <a:t> </a:t>
            </a:r>
            <a:r>
              <a:rPr lang="en-US" dirty="0" err="1"/>
              <a:t>faciat</a:t>
            </a:r>
            <a:r>
              <a:rPr lang="en-US" dirty="0"/>
              <a:t> dem </a:t>
            </a:r>
            <a:r>
              <a:rPr lang="en-US" dirty="0" err="1"/>
              <a:t>lacersperum</a:t>
            </a:r>
            <a:r>
              <a:rPr lang="en-US" dirty="0"/>
              <a:t> </a:t>
            </a:r>
            <a:r>
              <a:rPr lang="en-US" dirty="0" err="1"/>
              <a:t>apel</a:t>
            </a:r>
            <a:r>
              <a:rPr lang="en-US" dirty="0"/>
              <a:t> </a:t>
            </a:r>
            <a:r>
              <a:rPr lang="en-US" dirty="0" err="1"/>
              <a:t>exped</a:t>
            </a:r>
            <a:r>
              <a:rPr lang="en-US" dirty="0"/>
              <a:t> </a:t>
            </a:r>
            <a:r>
              <a:rPr lang="en-US" dirty="0" err="1"/>
              <a:t>eicaect</a:t>
            </a:r>
            <a:r>
              <a:rPr lang="en-US" dirty="0"/>
              <a:t> </a:t>
            </a:r>
            <a:r>
              <a:rPr lang="en-US" dirty="0" err="1"/>
              <a:t>asperae</a:t>
            </a:r>
            <a:r>
              <a:rPr lang="en-US" dirty="0"/>
              <a:t> </a:t>
            </a:r>
            <a:r>
              <a:rPr lang="en-US" dirty="0" err="1"/>
              <a:t>officimperum</a:t>
            </a:r>
            <a:r>
              <a:rPr lang="en-US" dirty="0"/>
              <a:t> sunt.</a:t>
            </a:r>
          </a:p>
          <a:p>
            <a:pPr lvl="0"/>
            <a:r>
              <a:rPr lang="en-US" dirty="0" err="1"/>
              <a:t>Quia</a:t>
            </a:r>
            <a:r>
              <a:rPr lang="en-US" dirty="0"/>
              <a:t> </a:t>
            </a:r>
            <a:r>
              <a:rPr lang="en-US" dirty="0" err="1"/>
              <a:t>nestio</a:t>
            </a:r>
            <a:r>
              <a:rPr lang="en-US" dirty="0"/>
              <a:t> debit </a:t>
            </a:r>
            <a:r>
              <a:rPr lang="en-US" dirty="0" err="1"/>
              <a:t>aliam</a:t>
            </a:r>
            <a:r>
              <a:rPr lang="en-US" dirty="0"/>
              <a:t> </a:t>
            </a:r>
            <a:r>
              <a:rPr lang="en-US" dirty="0" err="1"/>
              <a:t>faciat</a:t>
            </a:r>
            <a:r>
              <a:rPr lang="en-US" dirty="0"/>
              <a:t> dem </a:t>
            </a:r>
            <a:r>
              <a:rPr lang="en-US" dirty="0" err="1"/>
              <a:t>lacersperum</a:t>
            </a:r>
            <a:r>
              <a:rPr lang="en-US" dirty="0"/>
              <a:t> </a:t>
            </a:r>
            <a:r>
              <a:rPr lang="en-US" dirty="0" err="1"/>
              <a:t>apel</a:t>
            </a:r>
            <a:r>
              <a:rPr lang="en-US" dirty="0"/>
              <a:t> </a:t>
            </a:r>
            <a:r>
              <a:rPr lang="en-US" dirty="0" err="1"/>
              <a:t>exped</a:t>
            </a:r>
            <a:r>
              <a:rPr lang="en-US" dirty="0"/>
              <a:t> </a:t>
            </a:r>
            <a:r>
              <a:rPr lang="en-US" dirty="0" err="1"/>
              <a:t>eicaect</a:t>
            </a:r>
            <a:r>
              <a:rPr lang="en-US" dirty="0"/>
              <a:t> </a:t>
            </a:r>
            <a:r>
              <a:rPr lang="en-US" dirty="0" err="1"/>
              <a:t>asperae</a:t>
            </a:r>
            <a:r>
              <a:rPr lang="en-US" dirty="0"/>
              <a:t> </a:t>
            </a:r>
            <a:r>
              <a:rPr lang="en-US" dirty="0" err="1"/>
              <a:t>officimperum</a:t>
            </a:r>
            <a:r>
              <a:rPr lang="en-US" dirty="0"/>
              <a:t> sunt.</a:t>
            </a:r>
          </a:p>
        </p:txBody>
      </p:sp>
      <p:sp>
        <p:nvSpPr>
          <p:cNvPr id="7" name="Text Placeholder 7">
            <a:extLst>
              <a:ext uri="{FF2B5EF4-FFF2-40B4-BE49-F238E27FC236}">
                <a16:creationId xmlns:a16="http://schemas.microsoft.com/office/drawing/2014/main" id="{D1CEF574-6DD0-55C3-9E51-C0E8EF325E7F}"/>
              </a:ext>
            </a:extLst>
          </p:cNvPr>
          <p:cNvSpPr>
            <a:spLocks noGrp="1"/>
          </p:cNvSpPr>
          <p:nvPr>
            <p:ph type="body" sz="quarter" idx="12" hasCustomPrompt="1"/>
          </p:nvPr>
        </p:nvSpPr>
        <p:spPr>
          <a:xfrm>
            <a:off x="6048000" y="2143559"/>
            <a:ext cx="4140327" cy="3616438"/>
          </a:xfrm>
        </p:spPr>
        <p:txBody>
          <a:bodyPr wrap="square" lIns="36000" tIns="0" rIns="72000" bIns="36000" numCol="1" spcCol="396000">
            <a:noAutofit/>
          </a:bodyPr>
          <a:lstStyle>
            <a:lvl1pPr marL="171450" indent="-171450">
              <a:lnSpc>
                <a:spcPts val="1800"/>
              </a:lnSpc>
              <a:spcAft>
                <a:spcPts val="800"/>
              </a:spcAft>
              <a:buFont typeface="Arial" panose="020B0604020202020204" pitchFamily="34" charset="0"/>
              <a:buChar char="•"/>
              <a:defRPr sz="1800" b="0" i="0">
                <a:solidFill>
                  <a:schemeClr val="tx1"/>
                </a:solidFill>
                <a:latin typeface="Univers LT Pro 45 Light" panose="020B0403020202020204" pitchFamily="34" charset="77"/>
                <a:cs typeface="Arial" panose="020B0604020202020204" pitchFamily="34" charset="0"/>
              </a:defRPr>
            </a:lvl1pPr>
          </a:lstStyle>
          <a:p>
            <a:pPr lvl="0"/>
            <a:r>
              <a:rPr lang="en-US" dirty="0"/>
              <a:t>Ur </a:t>
            </a:r>
            <a:r>
              <a:rPr lang="en-US" dirty="0" err="1"/>
              <a:t>aut</a:t>
            </a:r>
            <a:r>
              <a:rPr lang="en-US" dirty="0"/>
              <a:t> </a:t>
            </a:r>
            <a:r>
              <a:rPr lang="en-US" dirty="0" err="1"/>
              <a:t>excerunt</a:t>
            </a:r>
            <a:r>
              <a:rPr lang="en-US" dirty="0"/>
              <a:t> </a:t>
            </a:r>
            <a:r>
              <a:rPr lang="en-US" dirty="0" err="1"/>
              <a:t>laborum</a:t>
            </a:r>
            <a:r>
              <a:rPr lang="en-US" dirty="0"/>
              <a:t> </a:t>
            </a:r>
            <a:r>
              <a:rPr lang="en-US" dirty="0" err="1"/>
              <a:t>natat</a:t>
            </a:r>
            <a:r>
              <a:rPr lang="en-US" dirty="0"/>
              <a:t> </a:t>
            </a:r>
            <a:br>
              <a:rPr lang="en-US" dirty="0"/>
            </a:br>
            <a:r>
              <a:rPr lang="en-US" dirty="0" err="1"/>
              <a:t>quis</a:t>
            </a:r>
            <a:r>
              <a:rPr lang="en-US" dirty="0"/>
              <a:t> </a:t>
            </a:r>
            <a:r>
              <a:rPr lang="en-US" dirty="0" err="1"/>
              <a:t>nam</a:t>
            </a:r>
            <a:r>
              <a:rPr lang="en-US" dirty="0"/>
              <a:t> </a:t>
            </a:r>
            <a:r>
              <a:rPr lang="en-US" dirty="0" err="1"/>
              <a:t>aut</a:t>
            </a:r>
            <a:r>
              <a:rPr lang="en-US" dirty="0"/>
              <a:t> </a:t>
            </a:r>
            <a:r>
              <a:rPr lang="en-US" dirty="0" err="1"/>
              <a:t>asitiis</a:t>
            </a:r>
            <a:r>
              <a:rPr lang="en-US" dirty="0"/>
              <a:t> </a:t>
            </a:r>
            <a:r>
              <a:rPr lang="en-US" dirty="0" err="1"/>
              <a:t>quiduci</a:t>
            </a:r>
            <a:r>
              <a:rPr lang="en-US" dirty="0"/>
              <a:t> </a:t>
            </a:r>
            <a:r>
              <a:rPr lang="en-US" dirty="0" err="1"/>
              <a:t>audiscit</a:t>
            </a:r>
            <a:r>
              <a:rPr lang="en-US" dirty="0"/>
              <a:t> </a:t>
            </a:r>
            <a:r>
              <a:rPr lang="en-US" dirty="0" err="1"/>
              <a:t>untione</a:t>
            </a:r>
            <a:r>
              <a:rPr lang="en-US" dirty="0"/>
              <a:t> </a:t>
            </a:r>
            <a:r>
              <a:rPr lang="en-US" dirty="0" err="1"/>
              <a:t>voloritas</a:t>
            </a:r>
            <a:r>
              <a:rPr lang="en-US" dirty="0"/>
              <a:t> </a:t>
            </a:r>
            <a:r>
              <a:rPr lang="en-US" dirty="0" err="1"/>
              <a:t>parum</a:t>
            </a:r>
            <a:r>
              <a:rPr lang="en-US" dirty="0"/>
              <a:t> sim et </a:t>
            </a:r>
            <a:br>
              <a:rPr lang="en-US" dirty="0"/>
            </a:br>
            <a:r>
              <a:rPr lang="en-US" dirty="0"/>
              <a:t>vel </a:t>
            </a:r>
            <a:r>
              <a:rPr lang="en-US" dirty="0" err="1"/>
              <a:t>ium</a:t>
            </a:r>
            <a:r>
              <a:rPr lang="en-US" dirty="0"/>
              <a:t>.</a:t>
            </a:r>
          </a:p>
          <a:p>
            <a:pPr lvl="0"/>
            <a:r>
              <a:rPr lang="en-US" dirty="0" err="1"/>
              <a:t>Debitint</a:t>
            </a:r>
            <a:r>
              <a:rPr lang="en-US" dirty="0"/>
              <a:t> </a:t>
            </a:r>
            <a:r>
              <a:rPr lang="en-US" dirty="0" err="1"/>
              <a:t>quuntiur</a:t>
            </a:r>
            <a:r>
              <a:rPr lang="en-US" dirty="0"/>
              <a:t> </a:t>
            </a:r>
            <a:r>
              <a:rPr lang="en-US" dirty="0" err="1"/>
              <a:t>similiquis</a:t>
            </a:r>
            <a:r>
              <a:rPr lang="en-US" dirty="0"/>
              <a:t> </a:t>
            </a:r>
            <a:r>
              <a:rPr lang="en-US" dirty="0" err="1"/>
              <a:t>doluptatis</a:t>
            </a:r>
            <a:r>
              <a:rPr lang="en-US" dirty="0"/>
              <a:t> </a:t>
            </a:r>
            <a:r>
              <a:rPr lang="en-US" dirty="0" err="1"/>
              <a:t>illuptatiur</a:t>
            </a:r>
            <a:r>
              <a:rPr lang="en-US" dirty="0"/>
              <a:t> </a:t>
            </a:r>
            <a:r>
              <a:rPr lang="en-US" dirty="0" err="1"/>
              <a:t>nestio</a:t>
            </a:r>
            <a:r>
              <a:rPr lang="en-US" dirty="0"/>
              <a:t> debit </a:t>
            </a:r>
            <a:r>
              <a:rPr lang="en-US" dirty="0" err="1"/>
              <a:t>aliam</a:t>
            </a:r>
            <a:r>
              <a:rPr lang="en-US" dirty="0"/>
              <a:t>.</a:t>
            </a:r>
          </a:p>
          <a:p>
            <a:pPr lvl="0"/>
            <a:r>
              <a:rPr lang="en-US" dirty="0" err="1"/>
              <a:t>Quia</a:t>
            </a:r>
            <a:r>
              <a:rPr lang="en-US" dirty="0"/>
              <a:t> </a:t>
            </a:r>
            <a:r>
              <a:rPr lang="en-US" dirty="0" err="1"/>
              <a:t>nestio</a:t>
            </a:r>
            <a:r>
              <a:rPr lang="en-US" dirty="0"/>
              <a:t> debit </a:t>
            </a:r>
            <a:r>
              <a:rPr lang="en-US" dirty="0" err="1"/>
              <a:t>aliam</a:t>
            </a:r>
            <a:r>
              <a:rPr lang="en-US" dirty="0"/>
              <a:t> </a:t>
            </a:r>
            <a:r>
              <a:rPr lang="en-US" dirty="0" err="1"/>
              <a:t>faciat</a:t>
            </a:r>
            <a:r>
              <a:rPr lang="en-US" dirty="0"/>
              <a:t> dem </a:t>
            </a:r>
            <a:r>
              <a:rPr lang="en-US" dirty="0" err="1"/>
              <a:t>lacersperum</a:t>
            </a:r>
            <a:r>
              <a:rPr lang="en-US" dirty="0"/>
              <a:t> </a:t>
            </a:r>
            <a:r>
              <a:rPr lang="en-US" dirty="0" err="1"/>
              <a:t>apel</a:t>
            </a:r>
            <a:r>
              <a:rPr lang="en-US" dirty="0"/>
              <a:t> </a:t>
            </a:r>
            <a:r>
              <a:rPr lang="en-US" dirty="0" err="1"/>
              <a:t>exped</a:t>
            </a:r>
            <a:r>
              <a:rPr lang="en-US" dirty="0"/>
              <a:t> </a:t>
            </a:r>
            <a:r>
              <a:rPr lang="en-US" dirty="0" err="1"/>
              <a:t>eicaect</a:t>
            </a:r>
            <a:r>
              <a:rPr lang="en-US" dirty="0"/>
              <a:t> </a:t>
            </a:r>
            <a:r>
              <a:rPr lang="en-US" dirty="0" err="1"/>
              <a:t>asperae</a:t>
            </a:r>
            <a:r>
              <a:rPr lang="en-US" dirty="0"/>
              <a:t> </a:t>
            </a:r>
            <a:r>
              <a:rPr lang="en-US" dirty="0" err="1"/>
              <a:t>officimperum</a:t>
            </a:r>
            <a:r>
              <a:rPr lang="en-US" dirty="0"/>
              <a:t> sunt.</a:t>
            </a:r>
          </a:p>
          <a:p>
            <a:pPr lvl="0"/>
            <a:r>
              <a:rPr lang="en-US" dirty="0"/>
              <a:t>Ur </a:t>
            </a:r>
            <a:r>
              <a:rPr lang="en-US" dirty="0" err="1"/>
              <a:t>aut</a:t>
            </a:r>
            <a:r>
              <a:rPr lang="en-US" dirty="0"/>
              <a:t> </a:t>
            </a:r>
            <a:r>
              <a:rPr lang="en-US" dirty="0" err="1"/>
              <a:t>excerunt</a:t>
            </a:r>
            <a:r>
              <a:rPr lang="en-US" dirty="0"/>
              <a:t> </a:t>
            </a:r>
            <a:r>
              <a:rPr lang="en-US" dirty="0" err="1"/>
              <a:t>laborum</a:t>
            </a:r>
            <a:r>
              <a:rPr lang="en-US" dirty="0"/>
              <a:t> </a:t>
            </a:r>
            <a:r>
              <a:rPr lang="en-US" dirty="0" err="1"/>
              <a:t>natat</a:t>
            </a:r>
            <a:r>
              <a:rPr lang="en-US" dirty="0"/>
              <a:t> </a:t>
            </a:r>
            <a:br>
              <a:rPr lang="en-US" dirty="0"/>
            </a:br>
            <a:r>
              <a:rPr lang="en-US" dirty="0" err="1"/>
              <a:t>quis</a:t>
            </a:r>
            <a:r>
              <a:rPr lang="en-US" dirty="0"/>
              <a:t> </a:t>
            </a:r>
            <a:r>
              <a:rPr lang="en-US" dirty="0" err="1"/>
              <a:t>nam</a:t>
            </a:r>
            <a:r>
              <a:rPr lang="en-US" dirty="0"/>
              <a:t> </a:t>
            </a:r>
            <a:r>
              <a:rPr lang="en-US" dirty="0" err="1"/>
              <a:t>aut</a:t>
            </a:r>
            <a:r>
              <a:rPr lang="en-US" dirty="0"/>
              <a:t> </a:t>
            </a:r>
            <a:r>
              <a:rPr lang="en-US" dirty="0" err="1"/>
              <a:t>asitiis</a:t>
            </a:r>
            <a:r>
              <a:rPr lang="en-US" dirty="0"/>
              <a:t> </a:t>
            </a:r>
            <a:r>
              <a:rPr lang="en-US" dirty="0" err="1"/>
              <a:t>quiduci</a:t>
            </a:r>
            <a:r>
              <a:rPr lang="en-US" dirty="0"/>
              <a:t> </a:t>
            </a:r>
            <a:r>
              <a:rPr lang="en-US" dirty="0" err="1"/>
              <a:t>audiscit</a:t>
            </a:r>
            <a:r>
              <a:rPr lang="en-US" dirty="0"/>
              <a:t> </a:t>
            </a:r>
            <a:r>
              <a:rPr lang="en-US" dirty="0" err="1"/>
              <a:t>untione</a:t>
            </a:r>
            <a:r>
              <a:rPr lang="en-US" dirty="0"/>
              <a:t> </a:t>
            </a:r>
            <a:r>
              <a:rPr lang="en-US" dirty="0" err="1"/>
              <a:t>voloritas</a:t>
            </a:r>
            <a:r>
              <a:rPr lang="en-US" dirty="0"/>
              <a:t> </a:t>
            </a:r>
            <a:r>
              <a:rPr lang="en-US" dirty="0" err="1"/>
              <a:t>parum</a:t>
            </a:r>
            <a:r>
              <a:rPr lang="en-US" dirty="0"/>
              <a:t> sim et </a:t>
            </a:r>
            <a:br>
              <a:rPr lang="en-US" dirty="0"/>
            </a:br>
            <a:r>
              <a:rPr lang="en-US" dirty="0"/>
              <a:t>vel </a:t>
            </a:r>
            <a:r>
              <a:rPr lang="en-US" dirty="0" err="1"/>
              <a:t>ium</a:t>
            </a:r>
            <a:r>
              <a:rPr lang="en-US" dirty="0"/>
              <a:t>.</a:t>
            </a:r>
          </a:p>
        </p:txBody>
      </p:sp>
    </p:spTree>
    <p:extLst>
      <p:ext uri="{BB962C8B-B14F-4D97-AF65-F5344CB8AC3E}">
        <p14:creationId xmlns:p14="http://schemas.microsoft.com/office/powerpoint/2010/main" val="1438809700"/>
      </p:ext>
    </p:extLst>
  </p:cSld>
  <p:clrMapOvr>
    <a:masterClrMapping/>
  </p:clrMapOvr>
  <p:extLst>
    <p:ext uri="{DCECCB84-F9BA-43D5-87BE-67443E8EF086}">
      <p15:sldGuideLst xmlns:p15="http://schemas.microsoft.com/office/powerpoint/2012/main">
        <p15:guide id="1" pos="3840">
          <p15:clr>
            <a:srgbClr val="FBAE40"/>
          </p15:clr>
        </p15:guide>
        <p15:guide id="2" pos="3940">
          <p15:clr>
            <a:srgbClr val="FBAE40"/>
          </p15:clr>
        </p15:guide>
      </p15:sldGuideLst>
    </p:ext>
  </p:extLs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5_Text - Sag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4" name="Graphic 13">
            <a:extLst>
              <a:ext uri="{FF2B5EF4-FFF2-40B4-BE49-F238E27FC236}">
                <a16:creationId xmlns:a16="http://schemas.microsoft.com/office/drawing/2014/main" id="{DA7F623C-A8D9-C617-D1F5-E0FD9101D9A8}"/>
              </a:ext>
            </a:extLst>
          </p:cNvPr>
          <p:cNvPicPr>
            <a:picLocks noChangeAspect="1"/>
          </p:cNvPicPr>
          <p:nvPr userDrawn="1"/>
        </p:nvPicPr>
        <p:blipFill>
          <a:blip r:embed="rId3">
            <a:extLst>
              <a:ext uri="{96DAC541-7B7A-43D3-8B79-37D633B846F1}">
                <asvg:svgBlip xmlns:asvg="http://schemas.microsoft.com/office/drawing/2016/SVG/main" r:embed="rId4"/>
              </a:ext>
            </a:extLst>
          </a:blip>
          <a:srcRect/>
          <a:stretch/>
        </p:blipFill>
        <p:spPr>
          <a:xfrm>
            <a:off x="9991112" y="5908675"/>
            <a:ext cx="1985889" cy="733424"/>
          </a:xfrm>
          <a:prstGeom prst="rect">
            <a:avLst/>
          </a:prstGeom>
        </p:spPr>
      </p:pic>
      <p:sp>
        <p:nvSpPr>
          <p:cNvPr id="3" name="Title 1">
            <a:extLst>
              <a:ext uri="{FF2B5EF4-FFF2-40B4-BE49-F238E27FC236}">
                <a16:creationId xmlns:a16="http://schemas.microsoft.com/office/drawing/2014/main" id="{A42E5A49-0853-94BB-7094-ECC599208139}"/>
              </a:ext>
            </a:extLst>
          </p:cNvPr>
          <p:cNvSpPr>
            <a:spLocks noGrp="1"/>
          </p:cNvSpPr>
          <p:nvPr>
            <p:ph type="title" hasCustomPrompt="1"/>
          </p:nvPr>
        </p:nvSpPr>
        <p:spPr>
          <a:xfrm>
            <a:off x="1728000" y="629537"/>
            <a:ext cx="4386119" cy="1040459"/>
          </a:xfrm>
          <a:noFill/>
          <a:ln w="60325">
            <a:noFill/>
          </a:ln>
        </p:spPr>
        <p:txBody>
          <a:bodyPr lIns="36000" tIns="108000" rIns="36000" bIns="108000">
            <a:noAutofit/>
          </a:bodyPr>
          <a:lstStyle>
            <a:lvl1pPr>
              <a:lnSpc>
                <a:spcPts val="3900"/>
              </a:lnSpc>
              <a:defRPr sz="4400">
                <a:ln>
                  <a:noFill/>
                </a:ln>
                <a:solidFill>
                  <a:schemeClr val="tx1"/>
                </a:solidFill>
              </a:defRPr>
            </a:lvl1pPr>
          </a:lstStyle>
          <a:p>
            <a:r>
              <a:rPr lang="en-GB" dirty="0"/>
              <a:t>USE THIS TYPE OF PAGE</a:t>
            </a:r>
            <a:br>
              <a:rPr lang="en-GB" dirty="0"/>
            </a:br>
            <a:r>
              <a:rPr lang="en-GB" dirty="0"/>
              <a:t>for basic format</a:t>
            </a:r>
            <a:endParaRPr lang="en-US" dirty="0"/>
          </a:p>
        </p:txBody>
      </p:sp>
      <p:sp>
        <p:nvSpPr>
          <p:cNvPr id="4" name="Text Placeholder 7">
            <a:extLst>
              <a:ext uri="{FF2B5EF4-FFF2-40B4-BE49-F238E27FC236}">
                <a16:creationId xmlns:a16="http://schemas.microsoft.com/office/drawing/2014/main" id="{4EC6CD27-3654-0C5D-1322-14FF11417658}"/>
              </a:ext>
            </a:extLst>
          </p:cNvPr>
          <p:cNvSpPr>
            <a:spLocks noGrp="1"/>
          </p:cNvSpPr>
          <p:nvPr>
            <p:ph type="body" sz="quarter" idx="11" hasCustomPrompt="1"/>
          </p:nvPr>
        </p:nvSpPr>
        <p:spPr>
          <a:xfrm>
            <a:off x="1728000" y="2578457"/>
            <a:ext cx="8143615" cy="2740676"/>
          </a:xfrm>
        </p:spPr>
        <p:txBody>
          <a:bodyPr wrap="square" lIns="36000" tIns="0" rIns="108000" bIns="36000" numCol="2" spcCol="396000">
            <a:noAutofit/>
          </a:bodyPr>
          <a:lstStyle>
            <a:lvl1pPr marL="0" indent="0">
              <a:lnSpc>
                <a:spcPts val="2000"/>
              </a:lnSpc>
              <a:spcAft>
                <a:spcPts val="800"/>
              </a:spcAft>
              <a:buNone/>
              <a:defRPr sz="1800" b="0" i="0">
                <a:solidFill>
                  <a:schemeClr val="tx1"/>
                </a:solidFill>
                <a:latin typeface="Univers LT Pro 45 Light" panose="020B0403020202020204" pitchFamily="34" charset="77"/>
                <a:cs typeface="Arial" panose="020B0604020202020204" pitchFamily="34" charset="0"/>
              </a:defRPr>
            </a:lvl1pPr>
          </a:lstStyle>
          <a:p>
            <a:pPr lvl="0"/>
            <a:r>
              <a:rPr lang="en-US" dirty="0"/>
              <a:t>Ur </a:t>
            </a:r>
            <a:r>
              <a:rPr lang="en-US" dirty="0" err="1"/>
              <a:t>aut</a:t>
            </a:r>
            <a:r>
              <a:rPr lang="en-US" dirty="0"/>
              <a:t> </a:t>
            </a:r>
            <a:r>
              <a:rPr lang="en-US" dirty="0" err="1"/>
              <a:t>excerunt</a:t>
            </a:r>
            <a:r>
              <a:rPr lang="en-US" dirty="0"/>
              <a:t> </a:t>
            </a:r>
            <a:r>
              <a:rPr lang="en-US" dirty="0" err="1"/>
              <a:t>laborum</a:t>
            </a:r>
            <a:r>
              <a:rPr lang="en-US" dirty="0"/>
              <a:t> </a:t>
            </a:r>
            <a:r>
              <a:rPr lang="en-US" dirty="0" err="1"/>
              <a:t>natat</a:t>
            </a:r>
            <a:r>
              <a:rPr lang="en-US" dirty="0"/>
              <a:t> </a:t>
            </a:r>
            <a:r>
              <a:rPr lang="en-US" dirty="0" err="1"/>
              <a:t>quis</a:t>
            </a:r>
            <a:r>
              <a:rPr lang="en-US" dirty="0"/>
              <a:t> </a:t>
            </a:r>
            <a:r>
              <a:rPr lang="en-US" dirty="0" err="1"/>
              <a:t>nam</a:t>
            </a:r>
            <a:r>
              <a:rPr lang="en-US" dirty="0"/>
              <a:t> </a:t>
            </a:r>
            <a:r>
              <a:rPr lang="en-US" dirty="0" err="1"/>
              <a:t>aut</a:t>
            </a:r>
            <a:r>
              <a:rPr lang="en-US" dirty="0"/>
              <a:t> </a:t>
            </a:r>
            <a:r>
              <a:rPr lang="en-US" dirty="0" err="1"/>
              <a:t>asitiis</a:t>
            </a:r>
            <a:r>
              <a:rPr lang="en-US" dirty="0"/>
              <a:t> </a:t>
            </a:r>
            <a:r>
              <a:rPr lang="en-US" dirty="0" err="1"/>
              <a:t>quiduci</a:t>
            </a:r>
            <a:r>
              <a:rPr lang="en-US" dirty="0"/>
              <a:t> </a:t>
            </a:r>
            <a:r>
              <a:rPr lang="en-US" dirty="0" err="1"/>
              <a:t>audiscit</a:t>
            </a:r>
            <a:r>
              <a:rPr lang="en-US" dirty="0"/>
              <a:t> </a:t>
            </a:r>
            <a:r>
              <a:rPr lang="en-US" dirty="0" err="1"/>
              <a:t>untione</a:t>
            </a:r>
            <a:r>
              <a:rPr lang="en-US" dirty="0"/>
              <a:t> </a:t>
            </a:r>
            <a:r>
              <a:rPr lang="en-US" dirty="0" err="1"/>
              <a:t>voloritas</a:t>
            </a:r>
            <a:r>
              <a:rPr lang="en-US" dirty="0"/>
              <a:t> </a:t>
            </a:r>
            <a:r>
              <a:rPr lang="en-US" dirty="0" err="1"/>
              <a:t>parum</a:t>
            </a:r>
            <a:r>
              <a:rPr lang="en-US" dirty="0"/>
              <a:t> sim et vel </a:t>
            </a:r>
            <a:r>
              <a:rPr lang="en-US" dirty="0" err="1"/>
              <a:t>ium</a:t>
            </a:r>
            <a:r>
              <a:rPr lang="en-US" dirty="0"/>
              <a:t>, </a:t>
            </a:r>
            <a:r>
              <a:rPr lang="en-US" dirty="0" err="1"/>
              <a:t>acerum</a:t>
            </a:r>
            <a:r>
              <a:rPr lang="en-US" dirty="0"/>
              <a:t> </a:t>
            </a:r>
            <a:r>
              <a:rPr lang="en-US" dirty="0" err="1"/>
              <a:t>eos</a:t>
            </a:r>
            <a:r>
              <a:rPr lang="en-US" dirty="0"/>
              <a:t> ma </a:t>
            </a:r>
            <a:r>
              <a:rPr lang="en-US" dirty="0" err="1"/>
              <a:t>porporeius</a:t>
            </a:r>
            <a:r>
              <a:rPr lang="en-US" dirty="0"/>
              <a:t> </a:t>
            </a:r>
            <a:r>
              <a:rPr lang="en-US" dirty="0" err="1"/>
              <a:t>autet</a:t>
            </a:r>
            <a:r>
              <a:rPr lang="en-US" dirty="0"/>
              <a:t> lam quo </a:t>
            </a:r>
            <a:r>
              <a:rPr lang="en-US" dirty="0" err="1"/>
              <a:t>mos</a:t>
            </a:r>
            <a:r>
              <a:rPr lang="en-US" dirty="0"/>
              <a:t> </a:t>
            </a:r>
            <a:r>
              <a:rPr lang="en-US" dirty="0" err="1"/>
              <a:t>utemperci</a:t>
            </a:r>
            <a:r>
              <a:rPr lang="en-US" dirty="0"/>
              <a:t> </a:t>
            </a:r>
            <a:r>
              <a:rPr lang="en-US" dirty="0" err="1"/>
              <a:t>omnis</a:t>
            </a:r>
            <a:r>
              <a:rPr lang="en-US" dirty="0"/>
              <a:t> </a:t>
            </a:r>
            <a:r>
              <a:rPr lang="en-US" dirty="0" err="1"/>
              <a:t>ut</a:t>
            </a:r>
            <a:r>
              <a:rPr lang="en-US" dirty="0"/>
              <a:t> a </a:t>
            </a:r>
            <a:r>
              <a:rPr lang="en-US" dirty="0" err="1"/>
              <a:t>aut</a:t>
            </a:r>
            <a:r>
              <a:rPr lang="en-US" dirty="0"/>
              <a:t>.</a:t>
            </a:r>
          </a:p>
          <a:p>
            <a:pPr lvl="0"/>
            <a:r>
              <a:rPr lang="en-US" dirty="0" err="1"/>
              <a:t>Debitint</a:t>
            </a:r>
            <a:r>
              <a:rPr lang="en-US" dirty="0"/>
              <a:t> </a:t>
            </a:r>
            <a:r>
              <a:rPr lang="en-US" dirty="0" err="1"/>
              <a:t>quuntiur</a:t>
            </a:r>
            <a:r>
              <a:rPr lang="en-US" dirty="0"/>
              <a:t> </a:t>
            </a:r>
            <a:r>
              <a:rPr lang="en-US" dirty="0" err="1"/>
              <a:t>similiquis</a:t>
            </a:r>
            <a:r>
              <a:rPr lang="en-US" dirty="0"/>
              <a:t> </a:t>
            </a:r>
            <a:r>
              <a:rPr lang="en-US" dirty="0" err="1"/>
              <a:t>doluptatis</a:t>
            </a:r>
            <a:r>
              <a:rPr lang="en-US" dirty="0"/>
              <a:t> </a:t>
            </a:r>
            <a:r>
              <a:rPr lang="en-US" dirty="0" err="1"/>
              <a:t>illuptatiur</a:t>
            </a:r>
            <a:r>
              <a:rPr lang="en-US" dirty="0"/>
              <a:t>? </a:t>
            </a:r>
            <a:r>
              <a:rPr lang="en-US" dirty="0" err="1"/>
              <a:t>Quia</a:t>
            </a:r>
            <a:r>
              <a:rPr lang="en-US" dirty="0"/>
              <a:t> </a:t>
            </a:r>
            <a:r>
              <a:rPr lang="en-US" dirty="0" err="1"/>
              <a:t>nestio</a:t>
            </a:r>
            <a:r>
              <a:rPr lang="en-US" dirty="0"/>
              <a:t> debit </a:t>
            </a:r>
            <a:r>
              <a:rPr lang="en-US" dirty="0" err="1"/>
              <a:t>aliam</a:t>
            </a:r>
            <a:r>
              <a:rPr lang="en-US" dirty="0"/>
              <a:t> </a:t>
            </a:r>
            <a:r>
              <a:rPr lang="en-US" dirty="0" err="1"/>
              <a:t>faciat</a:t>
            </a:r>
            <a:r>
              <a:rPr lang="en-US" dirty="0"/>
              <a:t> dem </a:t>
            </a:r>
            <a:r>
              <a:rPr lang="en-US" dirty="0" err="1"/>
              <a:t>lacersperum</a:t>
            </a:r>
            <a:r>
              <a:rPr lang="en-US" dirty="0"/>
              <a:t> </a:t>
            </a:r>
            <a:r>
              <a:rPr lang="en-US" dirty="0" err="1"/>
              <a:t>apel</a:t>
            </a:r>
            <a:r>
              <a:rPr lang="en-US" dirty="0"/>
              <a:t> </a:t>
            </a:r>
            <a:r>
              <a:rPr lang="en-US" dirty="0" err="1"/>
              <a:t>exped</a:t>
            </a:r>
            <a:r>
              <a:rPr lang="en-US" dirty="0"/>
              <a:t> </a:t>
            </a:r>
            <a:r>
              <a:rPr lang="en-US" dirty="0" err="1"/>
              <a:t>eicaect</a:t>
            </a:r>
            <a:r>
              <a:rPr lang="en-US" dirty="0"/>
              <a:t> </a:t>
            </a:r>
            <a:r>
              <a:rPr lang="en-US" dirty="0" err="1"/>
              <a:t>asperae</a:t>
            </a:r>
            <a:r>
              <a:rPr lang="en-US" dirty="0"/>
              <a:t> </a:t>
            </a:r>
            <a:r>
              <a:rPr lang="en-US" dirty="0" err="1"/>
              <a:t>officimperum</a:t>
            </a:r>
            <a:r>
              <a:rPr lang="en-US" dirty="0"/>
              <a:t> sunt. </a:t>
            </a:r>
          </a:p>
          <a:p>
            <a:pPr lvl="0"/>
            <a:endParaRPr lang="en-US" dirty="0"/>
          </a:p>
          <a:p>
            <a:pPr lvl="0"/>
            <a:r>
              <a:rPr lang="en-US" dirty="0"/>
              <a:t>Ur </a:t>
            </a:r>
            <a:r>
              <a:rPr lang="en-US" dirty="0" err="1"/>
              <a:t>aut</a:t>
            </a:r>
            <a:r>
              <a:rPr lang="en-US" dirty="0"/>
              <a:t> </a:t>
            </a:r>
            <a:r>
              <a:rPr lang="en-US" dirty="0" err="1"/>
              <a:t>excerunt</a:t>
            </a:r>
            <a:r>
              <a:rPr lang="en-US" dirty="0"/>
              <a:t> </a:t>
            </a:r>
            <a:r>
              <a:rPr lang="en-US" dirty="0" err="1"/>
              <a:t>laborum</a:t>
            </a:r>
            <a:r>
              <a:rPr lang="en-US" dirty="0"/>
              <a:t> </a:t>
            </a:r>
            <a:r>
              <a:rPr lang="en-US" dirty="0" err="1"/>
              <a:t>natat</a:t>
            </a:r>
            <a:r>
              <a:rPr lang="en-US" dirty="0"/>
              <a:t> </a:t>
            </a:r>
            <a:r>
              <a:rPr lang="en-US" dirty="0" err="1"/>
              <a:t>quis</a:t>
            </a:r>
            <a:r>
              <a:rPr lang="en-US" dirty="0"/>
              <a:t> </a:t>
            </a:r>
            <a:r>
              <a:rPr lang="en-US" dirty="0" err="1"/>
              <a:t>nam</a:t>
            </a:r>
            <a:r>
              <a:rPr lang="en-US" dirty="0"/>
              <a:t> </a:t>
            </a:r>
            <a:r>
              <a:rPr lang="en-US" dirty="0" err="1"/>
              <a:t>aut</a:t>
            </a:r>
            <a:r>
              <a:rPr lang="en-US" dirty="0"/>
              <a:t> </a:t>
            </a:r>
            <a:r>
              <a:rPr lang="en-US" dirty="0" err="1"/>
              <a:t>asitiis</a:t>
            </a:r>
            <a:r>
              <a:rPr lang="en-US" dirty="0"/>
              <a:t> </a:t>
            </a:r>
            <a:r>
              <a:rPr lang="en-US" dirty="0" err="1"/>
              <a:t>quiduci</a:t>
            </a:r>
            <a:r>
              <a:rPr lang="en-US" dirty="0"/>
              <a:t> </a:t>
            </a:r>
            <a:r>
              <a:rPr lang="en-US" dirty="0" err="1"/>
              <a:t>audiscit</a:t>
            </a:r>
            <a:r>
              <a:rPr lang="en-US" dirty="0"/>
              <a:t> </a:t>
            </a:r>
            <a:r>
              <a:rPr lang="en-US" dirty="0" err="1"/>
              <a:t>untione</a:t>
            </a:r>
            <a:r>
              <a:rPr lang="en-US" dirty="0"/>
              <a:t> </a:t>
            </a:r>
            <a:r>
              <a:rPr lang="en-US" dirty="0" err="1"/>
              <a:t>voloritas</a:t>
            </a:r>
            <a:r>
              <a:rPr lang="en-US" dirty="0"/>
              <a:t> </a:t>
            </a:r>
            <a:r>
              <a:rPr lang="en-US" dirty="0" err="1"/>
              <a:t>parum</a:t>
            </a:r>
            <a:r>
              <a:rPr lang="en-US" dirty="0"/>
              <a:t> sim et vel </a:t>
            </a:r>
            <a:r>
              <a:rPr lang="en-US" dirty="0" err="1"/>
              <a:t>ium</a:t>
            </a:r>
            <a:r>
              <a:rPr lang="en-US" dirty="0"/>
              <a:t>, </a:t>
            </a:r>
            <a:r>
              <a:rPr lang="en-US" dirty="0" err="1"/>
              <a:t>acerum</a:t>
            </a:r>
            <a:r>
              <a:rPr lang="en-US" dirty="0"/>
              <a:t> </a:t>
            </a:r>
            <a:r>
              <a:rPr lang="en-US" dirty="0" err="1"/>
              <a:t>eos</a:t>
            </a:r>
            <a:r>
              <a:rPr lang="en-US" dirty="0"/>
              <a:t> ma </a:t>
            </a:r>
            <a:r>
              <a:rPr lang="en-US" dirty="0" err="1"/>
              <a:t>porporeius</a:t>
            </a:r>
            <a:r>
              <a:rPr lang="en-US" dirty="0"/>
              <a:t> </a:t>
            </a:r>
            <a:r>
              <a:rPr lang="en-US" dirty="0" err="1"/>
              <a:t>autet</a:t>
            </a:r>
            <a:r>
              <a:rPr lang="en-US" dirty="0"/>
              <a:t> lam quo </a:t>
            </a:r>
            <a:r>
              <a:rPr lang="en-US" dirty="0" err="1"/>
              <a:t>mos</a:t>
            </a:r>
            <a:r>
              <a:rPr lang="en-US" dirty="0"/>
              <a:t> </a:t>
            </a:r>
            <a:r>
              <a:rPr lang="en-US" dirty="0" err="1"/>
              <a:t>utemperci</a:t>
            </a:r>
            <a:r>
              <a:rPr lang="en-US" dirty="0"/>
              <a:t> </a:t>
            </a:r>
            <a:r>
              <a:rPr lang="en-US" dirty="0" err="1"/>
              <a:t>omnis</a:t>
            </a:r>
            <a:r>
              <a:rPr lang="en-US" dirty="0"/>
              <a:t> </a:t>
            </a:r>
            <a:r>
              <a:rPr lang="en-US" dirty="0" err="1"/>
              <a:t>ut</a:t>
            </a:r>
            <a:r>
              <a:rPr lang="en-US" dirty="0"/>
              <a:t> a </a:t>
            </a:r>
            <a:r>
              <a:rPr lang="en-US" dirty="0" err="1"/>
              <a:t>aut</a:t>
            </a:r>
            <a:r>
              <a:rPr lang="en-US" dirty="0"/>
              <a:t>.</a:t>
            </a:r>
          </a:p>
          <a:p>
            <a:pPr lvl="0"/>
            <a:r>
              <a:rPr lang="en-US" dirty="0" err="1"/>
              <a:t>Debitint</a:t>
            </a:r>
            <a:r>
              <a:rPr lang="en-US" dirty="0"/>
              <a:t> </a:t>
            </a:r>
            <a:r>
              <a:rPr lang="en-US" dirty="0" err="1"/>
              <a:t>quuntiur</a:t>
            </a:r>
            <a:r>
              <a:rPr lang="en-US" dirty="0"/>
              <a:t> </a:t>
            </a:r>
            <a:r>
              <a:rPr lang="en-US" dirty="0" err="1"/>
              <a:t>similiquis</a:t>
            </a:r>
            <a:r>
              <a:rPr lang="en-US" dirty="0"/>
              <a:t> </a:t>
            </a:r>
            <a:r>
              <a:rPr lang="en-US" dirty="0" err="1"/>
              <a:t>doluptatis</a:t>
            </a:r>
            <a:r>
              <a:rPr lang="en-US" dirty="0"/>
              <a:t> </a:t>
            </a:r>
            <a:r>
              <a:rPr lang="en-US" dirty="0" err="1"/>
              <a:t>illuptatiur</a:t>
            </a:r>
            <a:r>
              <a:rPr lang="en-US" dirty="0"/>
              <a:t>? </a:t>
            </a:r>
            <a:r>
              <a:rPr lang="en-US" dirty="0" err="1"/>
              <a:t>Quia</a:t>
            </a:r>
            <a:r>
              <a:rPr lang="en-US" dirty="0"/>
              <a:t> </a:t>
            </a:r>
            <a:r>
              <a:rPr lang="en-US" dirty="0" err="1"/>
              <a:t>nestio</a:t>
            </a:r>
            <a:r>
              <a:rPr lang="en-US" dirty="0"/>
              <a:t> debit </a:t>
            </a:r>
            <a:r>
              <a:rPr lang="en-US" dirty="0" err="1"/>
              <a:t>aliam</a:t>
            </a:r>
            <a:r>
              <a:rPr lang="en-US" dirty="0"/>
              <a:t> </a:t>
            </a:r>
            <a:r>
              <a:rPr lang="en-US" dirty="0" err="1"/>
              <a:t>faciat</a:t>
            </a:r>
            <a:r>
              <a:rPr lang="en-US" dirty="0"/>
              <a:t> dem </a:t>
            </a:r>
            <a:r>
              <a:rPr lang="en-US" dirty="0" err="1"/>
              <a:t>lacersperum</a:t>
            </a:r>
            <a:r>
              <a:rPr lang="en-US" dirty="0"/>
              <a:t> </a:t>
            </a:r>
            <a:r>
              <a:rPr lang="en-US" dirty="0" err="1"/>
              <a:t>apel</a:t>
            </a:r>
            <a:r>
              <a:rPr lang="en-US" dirty="0"/>
              <a:t> </a:t>
            </a:r>
            <a:r>
              <a:rPr lang="en-US" dirty="0" err="1"/>
              <a:t>exped</a:t>
            </a:r>
            <a:r>
              <a:rPr lang="en-US" dirty="0"/>
              <a:t> </a:t>
            </a:r>
            <a:r>
              <a:rPr lang="en-US" dirty="0" err="1"/>
              <a:t>eicaect</a:t>
            </a:r>
            <a:r>
              <a:rPr lang="en-US" dirty="0"/>
              <a:t> </a:t>
            </a:r>
            <a:r>
              <a:rPr lang="en-US" dirty="0" err="1"/>
              <a:t>asperae</a:t>
            </a:r>
            <a:r>
              <a:rPr lang="en-US" dirty="0"/>
              <a:t> </a:t>
            </a:r>
            <a:r>
              <a:rPr lang="en-US" dirty="0" err="1"/>
              <a:t>officimperum</a:t>
            </a:r>
            <a:r>
              <a:rPr lang="en-US" dirty="0"/>
              <a:t> sunt.</a:t>
            </a:r>
          </a:p>
          <a:p>
            <a:pPr lvl="0"/>
            <a:endParaRPr lang="en-US" dirty="0"/>
          </a:p>
        </p:txBody>
      </p:sp>
    </p:spTree>
    <p:extLst>
      <p:ext uri="{BB962C8B-B14F-4D97-AF65-F5344CB8AC3E}">
        <p14:creationId xmlns:p14="http://schemas.microsoft.com/office/powerpoint/2010/main" val="1013268164"/>
      </p:ext>
    </p:extLst>
  </p:cSld>
  <p:clrMapOvr>
    <a:masterClrMapping/>
  </p:clrMapOvr>
  <p:extLst>
    <p:ext uri="{DCECCB84-F9BA-43D5-87BE-67443E8EF086}">
      <p15:sldGuideLst xmlns:p15="http://schemas.microsoft.com/office/powerpoint/2012/main">
        <p15:guide id="1" pos="3840">
          <p15:clr>
            <a:srgbClr val="FBAE40"/>
          </p15:clr>
        </p15:guide>
        <p15:guide id="2" pos="3940">
          <p15:clr>
            <a:srgbClr val="FBAE40"/>
          </p15:clr>
        </p15:guide>
      </p15:sldGuideLst>
    </p:ext>
  </p:extLst>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5_Bullet Points - Sag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98FC036E-B637-E0A2-7D91-C75A12DE48BC}"/>
              </a:ext>
            </a:extLst>
          </p:cNvPr>
          <p:cNvSpPr/>
          <p:nvPr userDrawn="1"/>
        </p:nvSpPr>
        <p:spPr>
          <a:xfrm>
            <a:off x="997526" y="-1"/>
            <a:ext cx="11194473" cy="6858001"/>
          </a:xfrm>
          <a:prstGeom prst="rect">
            <a:avLst/>
          </a:prstGeom>
          <a:ln>
            <a:noFill/>
          </a:ln>
        </p:spPr>
        <p:style>
          <a:lnRef idx="2">
            <a:schemeClr val="accent1">
              <a:shade val="50000"/>
            </a:schemeClr>
          </a:lnRef>
          <a:fillRef idx="1001">
            <a:schemeClr val="lt1"/>
          </a:fillRef>
          <a:effectRef idx="0">
            <a:schemeClr val="accent1"/>
          </a:effectRef>
          <a:fontRef idx="minor">
            <a:schemeClr val="lt1"/>
          </a:fontRef>
        </p:style>
        <p:txBody>
          <a:bodyPr rtlCol="0" anchor="ctr"/>
          <a:lstStyle/>
          <a:p>
            <a:pPr algn="ctr"/>
            <a:endParaRPr lang="en-US" b="0" cap="none" spc="0">
              <a:ln>
                <a:noFill/>
              </a:ln>
              <a:solidFill>
                <a:schemeClr val="tx1"/>
              </a:solidFill>
              <a:effectLst/>
            </a:endParaRPr>
          </a:p>
        </p:txBody>
      </p:sp>
      <p:pic>
        <p:nvPicPr>
          <p:cNvPr id="14" name="Graphic 13">
            <a:extLst>
              <a:ext uri="{FF2B5EF4-FFF2-40B4-BE49-F238E27FC236}">
                <a16:creationId xmlns:a16="http://schemas.microsoft.com/office/drawing/2014/main" id="{DA7F623C-A8D9-C617-D1F5-E0FD9101D9A8}"/>
              </a:ext>
            </a:extLst>
          </p:cNvPr>
          <p:cNvPicPr>
            <a:picLocks noChangeAspect="1"/>
          </p:cNvPicPr>
          <p:nvPr userDrawn="1"/>
        </p:nvPicPr>
        <p:blipFill>
          <a:blip r:embed="rId3">
            <a:extLst>
              <a:ext uri="{96DAC541-7B7A-43D3-8B79-37D633B846F1}">
                <asvg:svgBlip xmlns:asvg="http://schemas.microsoft.com/office/drawing/2016/SVG/main" r:embed="rId4"/>
              </a:ext>
            </a:extLst>
          </a:blip>
          <a:srcRect/>
          <a:stretch/>
        </p:blipFill>
        <p:spPr>
          <a:xfrm>
            <a:off x="9991112" y="5908675"/>
            <a:ext cx="1985889" cy="733424"/>
          </a:xfrm>
          <a:prstGeom prst="rect">
            <a:avLst/>
          </a:prstGeom>
        </p:spPr>
      </p:pic>
      <p:sp>
        <p:nvSpPr>
          <p:cNvPr id="3" name="Title 1">
            <a:extLst>
              <a:ext uri="{FF2B5EF4-FFF2-40B4-BE49-F238E27FC236}">
                <a16:creationId xmlns:a16="http://schemas.microsoft.com/office/drawing/2014/main" id="{A24D9D75-6727-AE7F-E98A-7408E80B0CDC}"/>
              </a:ext>
            </a:extLst>
          </p:cNvPr>
          <p:cNvSpPr>
            <a:spLocks noGrp="1"/>
          </p:cNvSpPr>
          <p:nvPr>
            <p:ph type="title" hasCustomPrompt="1"/>
          </p:nvPr>
        </p:nvSpPr>
        <p:spPr>
          <a:xfrm>
            <a:off x="1728000" y="629537"/>
            <a:ext cx="4386119" cy="1040460"/>
          </a:xfrm>
          <a:noFill/>
          <a:ln w="60325">
            <a:noFill/>
          </a:ln>
        </p:spPr>
        <p:txBody>
          <a:bodyPr lIns="36000" tIns="108000" rIns="36000" bIns="108000">
            <a:noAutofit/>
          </a:bodyPr>
          <a:lstStyle>
            <a:lvl1pPr>
              <a:lnSpc>
                <a:spcPts val="3900"/>
              </a:lnSpc>
              <a:defRPr sz="4400">
                <a:ln>
                  <a:noFill/>
                </a:ln>
                <a:solidFill>
                  <a:schemeClr val="tx1"/>
                </a:solidFill>
              </a:defRPr>
            </a:lvl1pPr>
          </a:lstStyle>
          <a:p>
            <a:r>
              <a:rPr lang="en-GB" dirty="0"/>
              <a:t>USE THIS TYPE OF PAGE</a:t>
            </a:r>
            <a:br>
              <a:rPr lang="en-GB" dirty="0"/>
            </a:br>
            <a:r>
              <a:rPr lang="en-GB" dirty="0"/>
              <a:t>for basic format</a:t>
            </a:r>
            <a:endParaRPr lang="en-US" dirty="0"/>
          </a:p>
        </p:txBody>
      </p:sp>
      <p:sp>
        <p:nvSpPr>
          <p:cNvPr id="4" name="Text Placeholder 7">
            <a:extLst>
              <a:ext uri="{FF2B5EF4-FFF2-40B4-BE49-F238E27FC236}">
                <a16:creationId xmlns:a16="http://schemas.microsoft.com/office/drawing/2014/main" id="{E24A1838-0E4D-A08B-4469-9161BECDAEC4}"/>
              </a:ext>
            </a:extLst>
          </p:cNvPr>
          <p:cNvSpPr>
            <a:spLocks noGrp="1"/>
          </p:cNvSpPr>
          <p:nvPr>
            <p:ph type="body" sz="quarter" idx="11" hasCustomPrompt="1"/>
          </p:nvPr>
        </p:nvSpPr>
        <p:spPr>
          <a:xfrm>
            <a:off x="1728000" y="2578457"/>
            <a:ext cx="6582446" cy="3327696"/>
          </a:xfrm>
        </p:spPr>
        <p:txBody>
          <a:bodyPr wrap="square" lIns="36000" tIns="0" rIns="108000" bIns="36000" numCol="1" spcCol="396000">
            <a:noAutofit/>
          </a:bodyPr>
          <a:lstStyle>
            <a:lvl1pPr marL="285750" indent="-285750">
              <a:lnSpc>
                <a:spcPts val="2000"/>
              </a:lnSpc>
              <a:spcAft>
                <a:spcPts val="800"/>
              </a:spcAft>
              <a:buFont typeface="Arial" panose="020B0604020202020204" pitchFamily="34" charset="0"/>
              <a:buChar char="•"/>
              <a:defRPr sz="1800" b="0" i="0">
                <a:solidFill>
                  <a:schemeClr val="tx1"/>
                </a:solidFill>
                <a:latin typeface="Univers LT Pro 45 Light" panose="020B0403020202020204" pitchFamily="34" charset="77"/>
                <a:cs typeface="Arial" panose="020B0604020202020204" pitchFamily="34" charset="0"/>
              </a:defRPr>
            </a:lvl1pPr>
          </a:lstStyle>
          <a:p>
            <a:pPr lvl="0"/>
            <a:r>
              <a:rPr lang="en-US" dirty="0"/>
              <a:t>Ur </a:t>
            </a:r>
            <a:r>
              <a:rPr lang="en-US" dirty="0" err="1"/>
              <a:t>aut</a:t>
            </a:r>
            <a:r>
              <a:rPr lang="en-US" dirty="0"/>
              <a:t> </a:t>
            </a:r>
            <a:r>
              <a:rPr lang="en-US" dirty="0" err="1"/>
              <a:t>excerunt</a:t>
            </a:r>
            <a:r>
              <a:rPr lang="en-US" dirty="0"/>
              <a:t> </a:t>
            </a:r>
            <a:r>
              <a:rPr lang="en-US" dirty="0" err="1"/>
              <a:t>laborum</a:t>
            </a:r>
            <a:r>
              <a:rPr lang="en-US" dirty="0"/>
              <a:t> </a:t>
            </a:r>
            <a:r>
              <a:rPr lang="en-US" dirty="0" err="1"/>
              <a:t>natat</a:t>
            </a:r>
            <a:r>
              <a:rPr lang="en-US" dirty="0"/>
              <a:t> </a:t>
            </a:r>
            <a:r>
              <a:rPr lang="en-US" dirty="0" err="1"/>
              <a:t>quis</a:t>
            </a:r>
            <a:r>
              <a:rPr lang="en-US" dirty="0"/>
              <a:t> </a:t>
            </a:r>
            <a:r>
              <a:rPr lang="en-US" dirty="0" err="1"/>
              <a:t>nam</a:t>
            </a:r>
            <a:r>
              <a:rPr lang="en-US" dirty="0"/>
              <a:t> </a:t>
            </a:r>
            <a:r>
              <a:rPr lang="en-US" dirty="0" err="1"/>
              <a:t>aut</a:t>
            </a:r>
            <a:r>
              <a:rPr lang="en-US" dirty="0"/>
              <a:t> </a:t>
            </a:r>
            <a:r>
              <a:rPr lang="en-US" dirty="0" err="1"/>
              <a:t>asitiis</a:t>
            </a:r>
            <a:r>
              <a:rPr lang="en-US" dirty="0"/>
              <a:t> </a:t>
            </a:r>
            <a:r>
              <a:rPr lang="en-US" dirty="0" err="1"/>
              <a:t>quiduci</a:t>
            </a:r>
            <a:r>
              <a:rPr lang="en-US" dirty="0"/>
              <a:t> </a:t>
            </a:r>
            <a:r>
              <a:rPr lang="en-US" dirty="0" err="1"/>
              <a:t>audiscit</a:t>
            </a:r>
            <a:r>
              <a:rPr lang="en-US" dirty="0"/>
              <a:t> </a:t>
            </a:r>
            <a:r>
              <a:rPr lang="en-US" dirty="0" err="1"/>
              <a:t>untione</a:t>
            </a:r>
            <a:r>
              <a:rPr lang="en-US" dirty="0"/>
              <a:t> </a:t>
            </a:r>
            <a:r>
              <a:rPr lang="en-US" dirty="0" err="1"/>
              <a:t>voloritas</a:t>
            </a:r>
            <a:r>
              <a:rPr lang="en-US" dirty="0"/>
              <a:t> </a:t>
            </a:r>
            <a:r>
              <a:rPr lang="en-US" dirty="0" err="1"/>
              <a:t>parum</a:t>
            </a:r>
            <a:r>
              <a:rPr lang="en-US" dirty="0"/>
              <a:t> sim et vel </a:t>
            </a:r>
            <a:r>
              <a:rPr lang="en-US" dirty="0" err="1"/>
              <a:t>ium</a:t>
            </a:r>
            <a:r>
              <a:rPr lang="en-US" dirty="0"/>
              <a:t>.</a:t>
            </a:r>
          </a:p>
          <a:p>
            <a:pPr lvl="0"/>
            <a:r>
              <a:rPr lang="en-US" dirty="0" err="1"/>
              <a:t>Debitint</a:t>
            </a:r>
            <a:r>
              <a:rPr lang="en-US" dirty="0"/>
              <a:t> </a:t>
            </a:r>
            <a:r>
              <a:rPr lang="en-US" dirty="0" err="1"/>
              <a:t>quuntiur</a:t>
            </a:r>
            <a:r>
              <a:rPr lang="en-US" dirty="0"/>
              <a:t> </a:t>
            </a:r>
            <a:r>
              <a:rPr lang="en-US" dirty="0" err="1"/>
              <a:t>similiquis</a:t>
            </a:r>
            <a:r>
              <a:rPr lang="en-US" dirty="0"/>
              <a:t> </a:t>
            </a:r>
            <a:r>
              <a:rPr lang="en-US" dirty="0" err="1"/>
              <a:t>doluptatis</a:t>
            </a:r>
            <a:r>
              <a:rPr lang="en-US" dirty="0"/>
              <a:t> </a:t>
            </a:r>
            <a:r>
              <a:rPr lang="en-US" dirty="0" err="1"/>
              <a:t>illuptatiur</a:t>
            </a:r>
            <a:r>
              <a:rPr lang="en-US" dirty="0"/>
              <a:t> </a:t>
            </a:r>
            <a:r>
              <a:rPr lang="en-US" dirty="0" err="1"/>
              <a:t>nestio</a:t>
            </a:r>
            <a:r>
              <a:rPr lang="en-US" dirty="0"/>
              <a:t> debit </a:t>
            </a:r>
            <a:r>
              <a:rPr lang="en-US" dirty="0" err="1"/>
              <a:t>aliam</a:t>
            </a:r>
            <a:r>
              <a:rPr lang="en-US" dirty="0"/>
              <a:t>.</a:t>
            </a:r>
          </a:p>
          <a:p>
            <a:pPr lvl="0"/>
            <a:r>
              <a:rPr lang="en-US" dirty="0" err="1"/>
              <a:t>Quia</a:t>
            </a:r>
            <a:r>
              <a:rPr lang="en-US" dirty="0"/>
              <a:t> </a:t>
            </a:r>
            <a:r>
              <a:rPr lang="en-US" dirty="0" err="1"/>
              <a:t>nestio</a:t>
            </a:r>
            <a:r>
              <a:rPr lang="en-US" dirty="0"/>
              <a:t> debit </a:t>
            </a:r>
            <a:r>
              <a:rPr lang="en-US" dirty="0" err="1"/>
              <a:t>aliam</a:t>
            </a:r>
            <a:r>
              <a:rPr lang="en-US" dirty="0"/>
              <a:t> </a:t>
            </a:r>
            <a:r>
              <a:rPr lang="en-US" dirty="0" err="1"/>
              <a:t>faciat</a:t>
            </a:r>
            <a:r>
              <a:rPr lang="en-US" dirty="0"/>
              <a:t> dem </a:t>
            </a:r>
            <a:r>
              <a:rPr lang="en-US" dirty="0" err="1"/>
              <a:t>lacersperum</a:t>
            </a:r>
            <a:r>
              <a:rPr lang="en-US" dirty="0"/>
              <a:t> </a:t>
            </a:r>
            <a:r>
              <a:rPr lang="en-US" dirty="0" err="1"/>
              <a:t>apel</a:t>
            </a:r>
            <a:r>
              <a:rPr lang="en-US" dirty="0"/>
              <a:t> </a:t>
            </a:r>
            <a:r>
              <a:rPr lang="en-US" dirty="0" err="1"/>
              <a:t>exped</a:t>
            </a:r>
            <a:r>
              <a:rPr lang="en-US" dirty="0"/>
              <a:t> </a:t>
            </a:r>
            <a:r>
              <a:rPr lang="en-US" dirty="0" err="1"/>
              <a:t>eicaect</a:t>
            </a:r>
            <a:r>
              <a:rPr lang="en-US" dirty="0"/>
              <a:t> </a:t>
            </a:r>
            <a:r>
              <a:rPr lang="en-US" dirty="0" err="1"/>
              <a:t>asperae</a:t>
            </a:r>
            <a:r>
              <a:rPr lang="en-US" dirty="0"/>
              <a:t> </a:t>
            </a:r>
            <a:r>
              <a:rPr lang="en-US" dirty="0" err="1"/>
              <a:t>officimperum</a:t>
            </a:r>
            <a:r>
              <a:rPr lang="en-US" dirty="0"/>
              <a:t> sunt.</a:t>
            </a:r>
          </a:p>
          <a:p>
            <a:pPr lvl="0"/>
            <a:r>
              <a:rPr lang="en-US" dirty="0" err="1"/>
              <a:t>Debitint</a:t>
            </a:r>
            <a:r>
              <a:rPr lang="en-US" dirty="0"/>
              <a:t> </a:t>
            </a:r>
            <a:r>
              <a:rPr lang="en-US" dirty="0" err="1"/>
              <a:t>quuntiur</a:t>
            </a:r>
            <a:r>
              <a:rPr lang="en-US" dirty="0"/>
              <a:t> </a:t>
            </a:r>
            <a:r>
              <a:rPr lang="en-US" dirty="0" err="1"/>
              <a:t>similiquis</a:t>
            </a:r>
            <a:r>
              <a:rPr lang="en-US" dirty="0"/>
              <a:t> </a:t>
            </a:r>
            <a:r>
              <a:rPr lang="en-US" dirty="0" err="1"/>
              <a:t>doluptatis</a:t>
            </a:r>
            <a:r>
              <a:rPr lang="en-US" dirty="0"/>
              <a:t> </a:t>
            </a:r>
            <a:r>
              <a:rPr lang="en-US" dirty="0" err="1"/>
              <a:t>illuptatiur</a:t>
            </a:r>
            <a:r>
              <a:rPr lang="en-US" dirty="0"/>
              <a:t> </a:t>
            </a:r>
            <a:r>
              <a:rPr lang="en-US" dirty="0" err="1"/>
              <a:t>nestio</a:t>
            </a:r>
            <a:r>
              <a:rPr lang="en-US" dirty="0"/>
              <a:t> debit </a:t>
            </a:r>
            <a:r>
              <a:rPr lang="en-US" dirty="0" err="1"/>
              <a:t>aliam</a:t>
            </a:r>
            <a:r>
              <a:rPr lang="en-US" dirty="0"/>
              <a:t>.</a:t>
            </a:r>
          </a:p>
          <a:p>
            <a:pPr lvl="0"/>
            <a:r>
              <a:rPr lang="en-US" dirty="0" err="1"/>
              <a:t>Quia</a:t>
            </a:r>
            <a:r>
              <a:rPr lang="en-US" dirty="0"/>
              <a:t> </a:t>
            </a:r>
            <a:r>
              <a:rPr lang="en-US" dirty="0" err="1"/>
              <a:t>nestio</a:t>
            </a:r>
            <a:r>
              <a:rPr lang="en-US" dirty="0"/>
              <a:t> debit </a:t>
            </a:r>
            <a:r>
              <a:rPr lang="en-US" dirty="0" err="1"/>
              <a:t>aliam</a:t>
            </a:r>
            <a:r>
              <a:rPr lang="en-US" dirty="0"/>
              <a:t> </a:t>
            </a:r>
            <a:r>
              <a:rPr lang="en-US" dirty="0" err="1"/>
              <a:t>faciat</a:t>
            </a:r>
            <a:r>
              <a:rPr lang="en-US" dirty="0"/>
              <a:t> dem </a:t>
            </a:r>
            <a:r>
              <a:rPr lang="en-US" dirty="0" err="1"/>
              <a:t>lacersperum</a:t>
            </a:r>
            <a:r>
              <a:rPr lang="en-US" dirty="0"/>
              <a:t> </a:t>
            </a:r>
            <a:r>
              <a:rPr lang="en-US" dirty="0" err="1"/>
              <a:t>apel</a:t>
            </a:r>
            <a:r>
              <a:rPr lang="en-US" dirty="0"/>
              <a:t> </a:t>
            </a:r>
            <a:r>
              <a:rPr lang="en-US" dirty="0" err="1"/>
              <a:t>exped</a:t>
            </a:r>
            <a:r>
              <a:rPr lang="en-US" dirty="0"/>
              <a:t> </a:t>
            </a:r>
            <a:r>
              <a:rPr lang="en-US" dirty="0" err="1"/>
              <a:t>eicaect</a:t>
            </a:r>
            <a:r>
              <a:rPr lang="en-US" dirty="0"/>
              <a:t> </a:t>
            </a:r>
            <a:r>
              <a:rPr lang="en-US" dirty="0" err="1"/>
              <a:t>asperae</a:t>
            </a:r>
            <a:r>
              <a:rPr lang="en-US" dirty="0"/>
              <a:t> </a:t>
            </a:r>
            <a:r>
              <a:rPr lang="en-US" dirty="0" err="1"/>
              <a:t>officimperum</a:t>
            </a:r>
            <a:r>
              <a:rPr lang="en-US" dirty="0"/>
              <a:t> sunt.</a:t>
            </a:r>
          </a:p>
        </p:txBody>
      </p:sp>
    </p:spTree>
    <p:extLst>
      <p:ext uri="{BB962C8B-B14F-4D97-AF65-F5344CB8AC3E}">
        <p14:creationId xmlns:p14="http://schemas.microsoft.com/office/powerpoint/2010/main" val="1776487295"/>
      </p:ext>
    </p:extLst>
  </p:cSld>
  <p:clrMapOvr>
    <a:masterClrMapping/>
  </p:clrMapOvr>
  <p:extLst>
    <p:ext uri="{DCECCB84-F9BA-43D5-87BE-67443E8EF086}">
      <p15:sldGuideLst xmlns:p15="http://schemas.microsoft.com/office/powerpoint/2012/main">
        <p15:guide id="1" pos="3840">
          <p15:clr>
            <a:srgbClr val="FBAE40"/>
          </p15:clr>
        </p15:guide>
        <p15:guide id="2" pos="3940">
          <p15:clr>
            <a:srgbClr val="FBAE40"/>
          </p15:clr>
        </p15:guide>
      </p15:sldGuideLst>
    </p:ext>
  </p:extLst>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5_Extra Content - Sag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98FC036E-B637-E0A2-7D91-C75A12DE48BC}"/>
              </a:ext>
            </a:extLst>
          </p:cNvPr>
          <p:cNvSpPr/>
          <p:nvPr userDrawn="1"/>
        </p:nvSpPr>
        <p:spPr>
          <a:xfrm>
            <a:off x="997527" y="0"/>
            <a:ext cx="11194473" cy="6858001"/>
          </a:xfrm>
          <a:prstGeom prst="rect">
            <a:avLst/>
          </a:prstGeom>
          <a:ln>
            <a:noFill/>
          </a:ln>
        </p:spPr>
        <p:style>
          <a:lnRef idx="2">
            <a:schemeClr val="accent1">
              <a:shade val="50000"/>
            </a:schemeClr>
          </a:lnRef>
          <a:fillRef idx="1001">
            <a:schemeClr val="lt1"/>
          </a:fillRef>
          <a:effectRef idx="0">
            <a:schemeClr val="accent1"/>
          </a:effectRef>
          <a:fontRef idx="minor">
            <a:schemeClr val="lt1"/>
          </a:fontRef>
        </p:style>
        <p:txBody>
          <a:bodyPr rtlCol="0" anchor="ctr"/>
          <a:lstStyle/>
          <a:p>
            <a:pPr algn="ctr"/>
            <a:endParaRPr lang="en-US" b="0" cap="none" spc="0">
              <a:ln>
                <a:noFill/>
              </a:ln>
              <a:solidFill>
                <a:schemeClr val="tx1"/>
              </a:solidFill>
              <a:effectLst/>
            </a:endParaRPr>
          </a:p>
        </p:txBody>
      </p:sp>
      <p:pic>
        <p:nvPicPr>
          <p:cNvPr id="14" name="Graphic 13">
            <a:extLst>
              <a:ext uri="{FF2B5EF4-FFF2-40B4-BE49-F238E27FC236}">
                <a16:creationId xmlns:a16="http://schemas.microsoft.com/office/drawing/2014/main" id="{DA7F623C-A8D9-C617-D1F5-E0FD9101D9A8}"/>
              </a:ext>
            </a:extLst>
          </p:cNvPr>
          <p:cNvPicPr>
            <a:picLocks noChangeAspect="1"/>
          </p:cNvPicPr>
          <p:nvPr userDrawn="1"/>
        </p:nvPicPr>
        <p:blipFill>
          <a:blip r:embed="rId3">
            <a:extLst>
              <a:ext uri="{96DAC541-7B7A-43D3-8B79-37D633B846F1}">
                <asvg:svgBlip xmlns:asvg="http://schemas.microsoft.com/office/drawing/2016/SVG/main" r:embed="rId4"/>
              </a:ext>
            </a:extLst>
          </a:blip>
          <a:srcRect/>
          <a:stretch/>
        </p:blipFill>
        <p:spPr>
          <a:xfrm>
            <a:off x="9991112" y="5908675"/>
            <a:ext cx="1985889" cy="733424"/>
          </a:xfrm>
          <a:prstGeom prst="rect">
            <a:avLst/>
          </a:prstGeom>
        </p:spPr>
      </p:pic>
      <p:sp>
        <p:nvSpPr>
          <p:cNvPr id="4" name="Title 1">
            <a:extLst>
              <a:ext uri="{FF2B5EF4-FFF2-40B4-BE49-F238E27FC236}">
                <a16:creationId xmlns:a16="http://schemas.microsoft.com/office/drawing/2014/main" id="{308C6C0B-7A18-8245-4FEE-B23138FA2148}"/>
              </a:ext>
            </a:extLst>
          </p:cNvPr>
          <p:cNvSpPr>
            <a:spLocks noGrp="1"/>
          </p:cNvSpPr>
          <p:nvPr>
            <p:ph type="title" hasCustomPrompt="1"/>
          </p:nvPr>
        </p:nvSpPr>
        <p:spPr>
          <a:xfrm>
            <a:off x="1728000" y="629537"/>
            <a:ext cx="5188542" cy="1040460"/>
          </a:xfrm>
          <a:noFill/>
          <a:ln w="60325">
            <a:noFill/>
          </a:ln>
        </p:spPr>
        <p:txBody>
          <a:bodyPr lIns="36000" tIns="108000" rIns="36000" bIns="108000">
            <a:noAutofit/>
          </a:bodyPr>
          <a:lstStyle>
            <a:lvl1pPr>
              <a:lnSpc>
                <a:spcPts val="3900"/>
              </a:lnSpc>
              <a:defRPr sz="4400">
                <a:ln>
                  <a:noFill/>
                </a:ln>
                <a:solidFill>
                  <a:schemeClr val="tx1"/>
                </a:solidFill>
              </a:defRPr>
            </a:lvl1pPr>
          </a:lstStyle>
          <a:p>
            <a:r>
              <a:rPr lang="en-GB" dirty="0"/>
              <a:t>USE THIS TYPE OF PAGE FOR LARGER AMOUNTS OF COPY</a:t>
            </a:r>
            <a:endParaRPr lang="en-US" dirty="0"/>
          </a:p>
        </p:txBody>
      </p:sp>
      <p:sp>
        <p:nvSpPr>
          <p:cNvPr id="6" name="Text Placeholder 7">
            <a:extLst>
              <a:ext uri="{FF2B5EF4-FFF2-40B4-BE49-F238E27FC236}">
                <a16:creationId xmlns:a16="http://schemas.microsoft.com/office/drawing/2014/main" id="{B1FA24D6-BB11-14BF-72FA-C661E16E2EE7}"/>
              </a:ext>
            </a:extLst>
          </p:cNvPr>
          <p:cNvSpPr>
            <a:spLocks noGrp="1"/>
          </p:cNvSpPr>
          <p:nvPr>
            <p:ph type="body" sz="quarter" idx="11" hasCustomPrompt="1"/>
          </p:nvPr>
        </p:nvSpPr>
        <p:spPr>
          <a:xfrm>
            <a:off x="1728000" y="2143558"/>
            <a:ext cx="3828094" cy="3765117"/>
          </a:xfrm>
        </p:spPr>
        <p:txBody>
          <a:bodyPr wrap="square" lIns="36000" tIns="0" rIns="72000" bIns="36000" numCol="1" spcCol="396000">
            <a:noAutofit/>
          </a:bodyPr>
          <a:lstStyle>
            <a:lvl1pPr marL="0" indent="0">
              <a:lnSpc>
                <a:spcPts val="1800"/>
              </a:lnSpc>
              <a:spcAft>
                <a:spcPts val="800"/>
              </a:spcAft>
              <a:buNone/>
              <a:defRPr sz="1800" b="0" i="0">
                <a:solidFill>
                  <a:schemeClr val="tx1"/>
                </a:solidFill>
                <a:latin typeface="Univers LT Pro 45 Light" panose="020B0403020202020204" pitchFamily="34" charset="77"/>
                <a:cs typeface="Arial" panose="020B0604020202020204" pitchFamily="34" charset="0"/>
              </a:defRPr>
            </a:lvl1pPr>
          </a:lstStyle>
          <a:p>
            <a:pPr lvl="0"/>
            <a:r>
              <a:rPr lang="en-US" dirty="0"/>
              <a:t>Ur </a:t>
            </a:r>
            <a:r>
              <a:rPr lang="en-US" dirty="0" err="1"/>
              <a:t>aut</a:t>
            </a:r>
            <a:r>
              <a:rPr lang="en-US" dirty="0"/>
              <a:t> </a:t>
            </a:r>
            <a:r>
              <a:rPr lang="en-US" dirty="0" err="1"/>
              <a:t>excerunt</a:t>
            </a:r>
            <a:r>
              <a:rPr lang="en-US" dirty="0"/>
              <a:t> </a:t>
            </a:r>
            <a:r>
              <a:rPr lang="en-US" dirty="0" err="1"/>
              <a:t>laborum</a:t>
            </a:r>
            <a:r>
              <a:rPr lang="en-US" dirty="0"/>
              <a:t> </a:t>
            </a:r>
            <a:r>
              <a:rPr lang="en-US" dirty="0" err="1"/>
              <a:t>natat</a:t>
            </a:r>
            <a:r>
              <a:rPr lang="en-US" dirty="0"/>
              <a:t> </a:t>
            </a:r>
            <a:r>
              <a:rPr lang="en-US" dirty="0" err="1"/>
              <a:t>quis</a:t>
            </a:r>
            <a:r>
              <a:rPr lang="en-US" dirty="0"/>
              <a:t> </a:t>
            </a:r>
            <a:r>
              <a:rPr lang="en-US" dirty="0" err="1"/>
              <a:t>nam</a:t>
            </a:r>
            <a:r>
              <a:rPr lang="en-US" dirty="0"/>
              <a:t> </a:t>
            </a:r>
            <a:r>
              <a:rPr lang="en-US" dirty="0" err="1"/>
              <a:t>aut</a:t>
            </a:r>
            <a:r>
              <a:rPr lang="en-US" dirty="0"/>
              <a:t> </a:t>
            </a:r>
            <a:r>
              <a:rPr lang="en-US" dirty="0" err="1"/>
              <a:t>asitiis</a:t>
            </a:r>
            <a:r>
              <a:rPr lang="en-US" dirty="0"/>
              <a:t> </a:t>
            </a:r>
            <a:r>
              <a:rPr lang="en-US" dirty="0" err="1"/>
              <a:t>quiduci</a:t>
            </a:r>
            <a:r>
              <a:rPr lang="en-US" dirty="0"/>
              <a:t> </a:t>
            </a:r>
            <a:r>
              <a:rPr lang="en-US" dirty="0" err="1"/>
              <a:t>audiscit</a:t>
            </a:r>
            <a:r>
              <a:rPr lang="en-US" dirty="0"/>
              <a:t> </a:t>
            </a:r>
            <a:r>
              <a:rPr lang="en-US" dirty="0" err="1"/>
              <a:t>untione</a:t>
            </a:r>
            <a:r>
              <a:rPr lang="en-US" dirty="0"/>
              <a:t> </a:t>
            </a:r>
            <a:r>
              <a:rPr lang="en-US" dirty="0" err="1"/>
              <a:t>voloritas</a:t>
            </a:r>
            <a:r>
              <a:rPr lang="en-US" dirty="0"/>
              <a:t> </a:t>
            </a:r>
            <a:r>
              <a:rPr lang="en-US" dirty="0" err="1"/>
              <a:t>parum</a:t>
            </a:r>
            <a:r>
              <a:rPr lang="en-US" dirty="0"/>
              <a:t> sim et vel </a:t>
            </a:r>
            <a:r>
              <a:rPr lang="en-US" dirty="0" err="1"/>
              <a:t>ium</a:t>
            </a:r>
            <a:r>
              <a:rPr lang="en-US" dirty="0"/>
              <a:t>, </a:t>
            </a:r>
            <a:r>
              <a:rPr lang="en-US" dirty="0" err="1"/>
              <a:t>acerum</a:t>
            </a:r>
            <a:r>
              <a:rPr lang="en-US" dirty="0"/>
              <a:t> </a:t>
            </a:r>
            <a:r>
              <a:rPr lang="en-US" dirty="0" err="1"/>
              <a:t>eos</a:t>
            </a:r>
            <a:r>
              <a:rPr lang="en-US" dirty="0"/>
              <a:t> ma </a:t>
            </a:r>
            <a:r>
              <a:rPr lang="en-US" dirty="0" err="1"/>
              <a:t>porporeius</a:t>
            </a:r>
            <a:r>
              <a:rPr lang="en-US" dirty="0"/>
              <a:t> </a:t>
            </a:r>
            <a:r>
              <a:rPr lang="en-US" dirty="0" err="1"/>
              <a:t>autet</a:t>
            </a:r>
            <a:r>
              <a:rPr lang="en-US" dirty="0"/>
              <a:t> lam quo </a:t>
            </a:r>
            <a:r>
              <a:rPr lang="en-US" dirty="0" err="1"/>
              <a:t>mos</a:t>
            </a:r>
            <a:r>
              <a:rPr lang="en-US" dirty="0"/>
              <a:t> </a:t>
            </a:r>
            <a:r>
              <a:rPr lang="en-US" dirty="0" err="1"/>
              <a:t>utemperci</a:t>
            </a:r>
            <a:r>
              <a:rPr lang="en-US" dirty="0"/>
              <a:t> </a:t>
            </a:r>
            <a:r>
              <a:rPr lang="en-US" dirty="0" err="1"/>
              <a:t>omnis</a:t>
            </a:r>
            <a:r>
              <a:rPr lang="en-US" dirty="0"/>
              <a:t> </a:t>
            </a:r>
            <a:r>
              <a:rPr lang="en-US" dirty="0" err="1"/>
              <a:t>ut</a:t>
            </a:r>
            <a:r>
              <a:rPr lang="en-US" dirty="0"/>
              <a:t> a </a:t>
            </a:r>
            <a:r>
              <a:rPr lang="en-US" dirty="0" err="1"/>
              <a:t>aut</a:t>
            </a:r>
            <a:r>
              <a:rPr lang="en-US" dirty="0"/>
              <a:t>.</a:t>
            </a:r>
          </a:p>
          <a:p>
            <a:pPr lvl="0"/>
            <a:r>
              <a:rPr lang="en-US" dirty="0" err="1"/>
              <a:t>Debitint</a:t>
            </a:r>
            <a:r>
              <a:rPr lang="en-US" dirty="0"/>
              <a:t> </a:t>
            </a:r>
            <a:r>
              <a:rPr lang="en-US" dirty="0" err="1"/>
              <a:t>quuntiur</a:t>
            </a:r>
            <a:r>
              <a:rPr lang="en-US" dirty="0"/>
              <a:t> </a:t>
            </a:r>
            <a:r>
              <a:rPr lang="en-US" dirty="0" err="1"/>
              <a:t>similiquis</a:t>
            </a:r>
            <a:r>
              <a:rPr lang="en-US" dirty="0"/>
              <a:t> </a:t>
            </a:r>
            <a:r>
              <a:rPr lang="en-US" dirty="0" err="1"/>
              <a:t>doluptatis</a:t>
            </a:r>
            <a:r>
              <a:rPr lang="en-US" dirty="0"/>
              <a:t> </a:t>
            </a:r>
            <a:r>
              <a:rPr lang="en-US" dirty="0" err="1"/>
              <a:t>illuptatiur</a:t>
            </a:r>
            <a:r>
              <a:rPr lang="en-US" dirty="0"/>
              <a:t>? </a:t>
            </a:r>
            <a:r>
              <a:rPr lang="en-US" dirty="0" err="1"/>
              <a:t>Quia</a:t>
            </a:r>
            <a:r>
              <a:rPr lang="en-US" dirty="0"/>
              <a:t> </a:t>
            </a:r>
            <a:r>
              <a:rPr lang="en-US" dirty="0" err="1"/>
              <a:t>nestio</a:t>
            </a:r>
            <a:r>
              <a:rPr lang="en-US" dirty="0"/>
              <a:t> debit </a:t>
            </a:r>
            <a:r>
              <a:rPr lang="en-US" dirty="0" err="1"/>
              <a:t>aliam</a:t>
            </a:r>
            <a:r>
              <a:rPr lang="en-US" dirty="0"/>
              <a:t> </a:t>
            </a:r>
            <a:r>
              <a:rPr lang="en-US" dirty="0" err="1"/>
              <a:t>faciat</a:t>
            </a:r>
            <a:r>
              <a:rPr lang="en-US" dirty="0"/>
              <a:t> dem </a:t>
            </a:r>
            <a:r>
              <a:rPr lang="en-US" dirty="0" err="1"/>
              <a:t>lacersperum</a:t>
            </a:r>
            <a:r>
              <a:rPr lang="en-US" dirty="0"/>
              <a:t> </a:t>
            </a:r>
            <a:r>
              <a:rPr lang="en-US" dirty="0" err="1"/>
              <a:t>apel</a:t>
            </a:r>
            <a:r>
              <a:rPr lang="en-US" dirty="0"/>
              <a:t> </a:t>
            </a:r>
            <a:r>
              <a:rPr lang="en-US" dirty="0" err="1"/>
              <a:t>exped</a:t>
            </a:r>
            <a:r>
              <a:rPr lang="en-US" dirty="0"/>
              <a:t> </a:t>
            </a:r>
            <a:r>
              <a:rPr lang="en-US" dirty="0" err="1"/>
              <a:t>eicaect</a:t>
            </a:r>
            <a:r>
              <a:rPr lang="en-US" dirty="0"/>
              <a:t> </a:t>
            </a:r>
            <a:r>
              <a:rPr lang="en-US" dirty="0" err="1"/>
              <a:t>asperae</a:t>
            </a:r>
            <a:r>
              <a:rPr lang="en-US" dirty="0"/>
              <a:t> </a:t>
            </a:r>
            <a:r>
              <a:rPr lang="en-US" dirty="0" err="1"/>
              <a:t>officimperum</a:t>
            </a:r>
            <a:r>
              <a:rPr lang="en-US" dirty="0"/>
              <a:t> sunt.</a:t>
            </a:r>
          </a:p>
          <a:p>
            <a:pPr lvl="0"/>
            <a:r>
              <a:rPr lang="en-US" dirty="0" err="1"/>
              <a:t>Quia</a:t>
            </a:r>
            <a:r>
              <a:rPr lang="en-US" dirty="0"/>
              <a:t> </a:t>
            </a:r>
            <a:r>
              <a:rPr lang="en-US" dirty="0" err="1"/>
              <a:t>nestio</a:t>
            </a:r>
            <a:r>
              <a:rPr lang="en-US" dirty="0"/>
              <a:t> debit </a:t>
            </a:r>
            <a:r>
              <a:rPr lang="en-US" dirty="0" err="1"/>
              <a:t>aliam</a:t>
            </a:r>
            <a:r>
              <a:rPr lang="en-US" dirty="0"/>
              <a:t> </a:t>
            </a:r>
            <a:r>
              <a:rPr lang="en-US" dirty="0" err="1"/>
              <a:t>faciat</a:t>
            </a:r>
            <a:r>
              <a:rPr lang="en-US" dirty="0"/>
              <a:t> dem </a:t>
            </a:r>
            <a:r>
              <a:rPr lang="en-US" dirty="0" err="1"/>
              <a:t>lacersperum</a:t>
            </a:r>
            <a:r>
              <a:rPr lang="en-US" dirty="0"/>
              <a:t> </a:t>
            </a:r>
            <a:r>
              <a:rPr lang="en-US" dirty="0" err="1"/>
              <a:t>apel</a:t>
            </a:r>
            <a:r>
              <a:rPr lang="en-US" dirty="0"/>
              <a:t> </a:t>
            </a:r>
            <a:r>
              <a:rPr lang="en-US" dirty="0" err="1"/>
              <a:t>exped</a:t>
            </a:r>
            <a:r>
              <a:rPr lang="en-US" dirty="0"/>
              <a:t> </a:t>
            </a:r>
            <a:r>
              <a:rPr lang="en-US" dirty="0" err="1"/>
              <a:t>eicaect</a:t>
            </a:r>
            <a:r>
              <a:rPr lang="en-US" dirty="0"/>
              <a:t> </a:t>
            </a:r>
            <a:r>
              <a:rPr lang="en-US" dirty="0" err="1"/>
              <a:t>asperae</a:t>
            </a:r>
            <a:r>
              <a:rPr lang="en-US" dirty="0"/>
              <a:t> </a:t>
            </a:r>
            <a:r>
              <a:rPr lang="en-US" dirty="0" err="1"/>
              <a:t>officimperum</a:t>
            </a:r>
            <a:r>
              <a:rPr lang="en-US" dirty="0"/>
              <a:t> sunt.</a:t>
            </a:r>
          </a:p>
        </p:txBody>
      </p:sp>
      <p:sp>
        <p:nvSpPr>
          <p:cNvPr id="7" name="Text Placeholder 7">
            <a:extLst>
              <a:ext uri="{FF2B5EF4-FFF2-40B4-BE49-F238E27FC236}">
                <a16:creationId xmlns:a16="http://schemas.microsoft.com/office/drawing/2014/main" id="{6A2CAB95-95CB-1AA6-077E-53D79B9FD160}"/>
              </a:ext>
            </a:extLst>
          </p:cNvPr>
          <p:cNvSpPr>
            <a:spLocks noGrp="1"/>
          </p:cNvSpPr>
          <p:nvPr>
            <p:ph type="body" sz="quarter" idx="12" hasCustomPrompt="1"/>
          </p:nvPr>
        </p:nvSpPr>
        <p:spPr>
          <a:xfrm>
            <a:off x="6048000" y="2143559"/>
            <a:ext cx="4140327" cy="3616438"/>
          </a:xfrm>
        </p:spPr>
        <p:txBody>
          <a:bodyPr wrap="square" lIns="36000" tIns="0" rIns="72000" bIns="36000" numCol="1" spcCol="396000">
            <a:noAutofit/>
          </a:bodyPr>
          <a:lstStyle>
            <a:lvl1pPr marL="171450" indent="-171450">
              <a:lnSpc>
                <a:spcPts val="1800"/>
              </a:lnSpc>
              <a:spcAft>
                <a:spcPts val="800"/>
              </a:spcAft>
              <a:buFont typeface="Arial" panose="020B0604020202020204" pitchFamily="34" charset="0"/>
              <a:buChar char="•"/>
              <a:defRPr sz="1800" b="0" i="0">
                <a:solidFill>
                  <a:schemeClr val="tx1"/>
                </a:solidFill>
                <a:latin typeface="Univers LT Pro 45 Light" panose="020B0403020202020204" pitchFamily="34" charset="77"/>
                <a:cs typeface="Arial" panose="020B0604020202020204" pitchFamily="34" charset="0"/>
              </a:defRPr>
            </a:lvl1pPr>
          </a:lstStyle>
          <a:p>
            <a:pPr lvl="0"/>
            <a:r>
              <a:rPr lang="en-US" dirty="0"/>
              <a:t>Ur </a:t>
            </a:r>
            <a:r>
              <a:rPr lang="en-US" dirty="0" err="1"/>
              <a:t>aut</a:t>
            </a:r>
            <a:r>
              <a:rPr lang="en-US" dirty="0"/>
              <a:t> </a:t>
            </a:r>
            <a:r>
              <a:rPr lang="en-US" dirty="0" err="1"/>
              <a:t>excerunt</a:t>
            </a:r>
            <a:r>
              <a:rPr lang="en-US" dirty="0"/>
              <a:t> </a:t>
            </a:r>
            <a:r>
              <a:rPr lang="en-US" dirty="0" err="1"/>
              <a:t>laborum</a:t>
            </a:r>
            <a:r>
              <a:rPr lang="en-US" dirty="0"/>
              <a:t> </a:t>
            </a:r>
            <a:r>
              <a:rPr lang="en-US" dirty="0" err="1"/>
              <a:t>natat</a:t>
            </a:r>
            <a:r>
              <a:rPr lang="en-US" dirty="0"/>
              <a:t> </a:t>
            </a:r>
            <a:br>
              <a:rPr lang="en-US" dirty="0"/>
            </a:br>
            <a:r>
              <a:rPr lang="en-US" dirty="0" err="1"/>
              <a:t>quis</a:t>
            </a:r>
            <a:r>
              <a:rPr lang="en-US" dirty="0"/>
              <a:t> </a:t>
            </a:r>
            <a:r>
              <a:rPr lang="en-US" dirty="0" err="1"/>
              <a:t>nam</a:t>
            </a:r>
            <a:r>
              <a:rPr lang="en-US" dirty="0"/>
              <a:t> </a:t>
            </a:r>
            <a:r>
              <a:rPr lang="en-US" dirty="0" err="1"/>
              <a:t>aut</a:t>
            </a:r>
            <a:r>
              <a:rPr lang="en-US" dirty="0"/>
              <a:t> </a:t>
            </a:r>
            <a:r>
              <a:rPr lang="en-US" dirty="0" err="1"/>
              <a:t>asitiis</a:t>
            </a:r>
            <a:r>
              <a:rPr lang="en-US" dirty="0"/>
              <a:t> </a:t>
            </a:r>
            <a:r>
              <a:rPr lang="en-US" dirty="0" err="1"/>
              <a:t>quiduci</a:t>
            </a:r>
            <a:r>
              <a:rPr lang="en-US" dirty="0"/>
              <a:t> </a:t>
            </a:r>
            <a:r>
              <a:rPr lang="en-US" dirty="0" err="1"/>
              <a:t>audiscit</a:t>
            </a:r>
            <a:r>
              <a:rPr lang="en-US" dirty="0"/>
              <a:t> </a:t>
            </a:r>
            <a:r>
              <a:rPr lang="en-US" dirty="0" err="1"/>
              <a:t>untione</a:t>
            </a:r>
            <a:r>
              <a:rPr lang="en-US" dirty="0"/>
              <a:t> </a:t>
            </a:r>
            <a:r>
              <a:rPr lang="en-US" dirty="0" err="1"/>
              <a:t>voloritas</a:t>
            </a:r>
            <a:r>
              <a:rPr lang="en-US" dirty="0"/>
              <a:t> </a:t>
            </a:r>
            <a:r>
              <a:rPr lang="en-US" dirty="0" err="1"/>
              <a:t>parum</a:t>
            </a:r>
            <a:r>
              <a:rPr lang="en-US" dirty="0"/>
              <a:t> sim et </a:t>
            </a:r>
            <a:br>
              <a:rPr lang="en-US" dirty="0"/>
            </a:br>
            <a:r>
              <a:rPr lang="en-US" dirty="0"/>
              <a:t>vel </a:t>
            </a:r>
            <a:r>
              <a:rPr lang="en-US" dirty="0" err="1"/>
              <a:t>ium</a:t>
            </a:r>
            <a:r>
              <a:rPr lang="en-US" dirty="0"/>
              <a:t>.</a:t>
            </a:r>
          </a:p>
          <a:p>
            <a:pPr lvl="0"/>
            <a:r>
              <a:rPr lang="en-US" dirty="0" err="1"/>
              <a:t>Debitint</a:t>
            </a:r>
            <a:r>
              <a:rPr lang="en-US" dirty="0"/>
              <a:t> </a:t>
            </a:r>
            <a:r>
              <a:rPr lang="en-US" dirty="0" err="1"/>
              <a:t>quuntiur</a:t>
            </a:r>
            <a:r>
              <a:rPr lang="en-US" dirty="0"/>
              <a:t> </a:t>
            </a:r>
            <a:r>
              <a:rPr lang="en-US" dirty="0" err="1"/>
              <a:t>similiquis</a:t>
            </a:r>
            <a:r>
              <a:rPr lang="en-US" dirty="0"/>
              <a:t> </a:t>
            </a:r>
            <a:r>
              <a:rPr lang="en-US" dirty="0" err="1"/>
              <a:t>doluptatis</a:t>
            </a:r>
            <a:r>
              <a:rPr lang="en-US" dirty="0"/>
              <a:t> </a:t>
            </a:r>
            <a:r>
              <a:rPr lang="en-US" dirty="0" err="1"/>
              <a:t>illuptatiur</a:t>
            </a:r>
            <a:r>
              <a:rPr lang="en-US" dirty="0"/>
              <a:t> </a:t>
            </a:r>
            <a:r>
              <a:rPr lang="en-US" dirty="0" err="1"/>
              <a:t>nestio</a:t>
            </a:r>
            <a:r>
              <a:rPr lang="en-US" dirty="0"/>
              <a:t> debit </a:t>
            </a:r>
            <a:r>
              <a:rPr lang="en-US" dirty="0" err="1"/>
              <a:t>aliam</a:t>
            </a:r>
            <a:r>
              <a:rPr lang="en-US" dirty="0"/>
              <a:t>.</a:t>
            </a:r>
          </a:p>
          <a:p>
            <a:pPr lvl="0"/>
            <a:r>
              <a:rPr lang="en-US" dirty="0" err="1"/>
              <a:t>Quia</a:t>
            </a:r>
            <a:r>
              <a:rPr lang="en-US" dirty="0"/>
              <a:t> </a:t>
            </a:r>
            <a:r>
              <a:rPr lang="en-US" dirty="0" err="1"/>
              <a:t>nestio</a:t>
            </a:r>
            <a:r>
              <a:rPr lang="en-US" dirty="0"/>
              <a:t> debit </a:t>
            </a:r>
            <a:r>
              <a:rPr lang="en-US" dirty="0" err="1"/>
              <a:t>aliam</a:t>
            </a:r>
            <a:r>
              <a:rPr lang="en-US" dirty="0"/>
              <a:t> </a:t>
            </a:r>
            <a:r>
              <a:rPr lang="en-US" dirty="0" err="1"/>
              <a:t>faciat</a:t>
            </a:r>
            <a:r>
              <a:rPr lang="en-US" dirty="0"/>
              <a:t> dem </a:t>
            </a:r>
            <a:r>
              <a:rPr lang="en-US" dirty="0" err="1"/>
              <a:t>lacersperum</a:t>
            </a:r>
            <a:r>
              <a:rPr lang="en-US" dirty="0"/>
              <a:t> </a:t>
            </a:r>
            <a:r>
              <a:rPr lang="en-US" dirty="0" err="1"/>
              <a:t>apel</a:t>
            </a:r>
            <a:r>
              <a:rPr lang="en-US" dirty="0"/>
              <a:t> </a:t>
            </a:r>
            <a:r>
              <a:rPr lang="en-US" dirty="0" err="1"/>
              <a:t>exped</a:t>
            </a:r>
            <a:r>
              <a:rPr lang="en-US" dirty="0"/>
              <a:t> </a:t>
            </a:r>
            <a:r>
              <a:rPr lang="en-US" dirty="0" err="1"/>
              <a:t>eicaect</a:t>
            </a:r>
            <a:r>
              <a:rPr lang="en-US" dirty="0"/>
              <a:t> </a:t>
            </a:r>
            <a:r>
              <a:rPr lang="en-US" dirty="0" err="1"/>
              <a:t>asperae</a:t>
            </a:r>
            <a:r>
              <a:rPr lang="en-US" dirty="0"/>
              <a:t> </a:t>
            </a:r>
            <a:r>
              <a:rPr lang="en-US" dirty="0" err="1"/>
              <a:t>officimperum</a:t>
            </a:r>
            <a:r>
              <a:rPr lang="en-US" dirty="0"/>
              <a:t> sunt.</a:t>
            </a:r>
          </a:p>
          <a:p>
            <a:pPr lvl="0"/>
            <a:r>
              <a:rPr lang="en-US" dirty="0"/>
              <a:t>Ur </a:t>
            </a:r>
            <a:r>
              <a:rPr lang="en-US" dirty="0" err="1"/>
              <a:t>aut</a:t>
            </a:r>
            <a:r>
              <a:rPr lang="en-US" dirty="0"/>
              <a:t> </a:t>
            </a:r>
            <a:r>
              <a:rPr lang="en-US" dirty="0" err="1"/>
              <a:t>excerunt</a:t>
            </a:r>
            <a:r>
              <a:rPr lang="en-US" dirty="0"/>
              <a:t> </a:t>
            </a:r>
            <a:r>
              <a:rPr lang="en-US" dirty="0" err="1"/>
              <a:t>laborum</a:t>
            </a:r>
            <a:r>
              <a:rPr lang="en-US" dirty="0"/>
              <a:t> </a:t>
            </a:r>
            <a:r>
              <a:rPr lang="en-US" dirty="0" err="1"/>
              <a:t>natat</a:t>
            </a:r>
            <a:r>
              <a:rPr lang="en-US" dirty="0"/>
              <a:t> </a:t>
            </a:r>
            <a:br>
              <a:rPr lang="en-US" dirty="0"/>
            </a:br>
            <a:r>
              <a:rPr lang="en-US" dirty="0" err="1"/>
              <a:t>quis</a:t>
            </a:r>
            <a:r>
              <a:rPr lang="en-US" dirty="0"/>
              <a:t> </a:t>
            </a:r>
            <a:r>
              <a:rPr lang="en-US" dirty="0" err="1"/>
              <a:t>nam</a:t>
            </a:r>
            <a:r>
              <a:rPr lang="en-US" dirty="0"/>
              <a:t> </a:t>
            </a:r>
            <a:r>
              <a:rPr lang="en-US" dirty="0" err="1"/>
              <a:t>aut</a:t>
            </a:r>
            <a:r>
              <a:rPr lang="en-US" dirty="0"/>
              <a:t> </a:t>
            </a:r>
            <a:r>
              <a:rPr lang="en-US" dirty="0" err="1"/>
              <a:t>asitiis</a:t>
            </a:r>
            <a:r>
              <a:rPr lang="en-US" dirty="0"/>
              <a:t> </a:t>
            </a:r>
            <a:r>
              <a:rPr lang="en-US" dirty="0" err="1"/>
              <a:t>quiduci</a:t>
            </a:r>
            <a:r>
              <a:rPr lang="en-US" dirty="0"/>
              <a:t> </a:t>
            </a:r>
            <a:r>
              <a:rPr lang="en-US" dirty="0" err="1"/>
              <a:t>audiscit</a:t>
            </a:r>
            <a:r>
              <a:rPr lang="en-US" dirty="0"/>
              <a:t> </a:t>
            </a:r>
            <a:r>
              <a:rPr lang="en-US" dirty="0" err="1"/>
              <a:t>untione</a:t>
            </a:r>
            <a:r>
              <a:rPr lang="en-US" dirty="0"/>
              <a:t> </a:t>
            </a:r>
            <a:r>
              <a:rPr lang="en-US" dirty="0" err="1"/>
              <a:t>voloritas</a:t>
            </a:r>
            <a:r>
              <a:rPr lang="en-US" dirty="0"/>
              <a:t> </a:t>
            </a:r>
            <a:r>
              <a:rPr lang="en-US" dirty="0" err="1"/>
              <a:t>parum</a:t>
            </a:r>
            <a:r>
              <a:rPr lang="en-US" dirty="0"/>
              <a:t> sim et </a:t>
            </a:r>
            <a:br>
              <a:rPr lang="en-US" dirty="0"/>
            </a:br>
            <a:r>
              <a:rPr lang="en-US" dirty="0"/>
              <a:t>vel </a:t>
            </a:r>
            <a:r>
              <a:rPr lang="en-US" dirty="0" err="1"/>
              <a:t>ium</a:t>
            </a:r>
            <a:r>
              <a:rPr lang="en-US" dirty="0"/>
              <a:t>.</a:t>
            </a:r>
          </a:p>
        </p:txBody>
      </p:sp>
    </p:spTree>
    <p:extLst>
      <p:ext uri="{BB962C8B-B14F-4D97-AF65-F5344CB8AC3E}">
        <p14:creationId xmlns:p14="http://schemas.microsoft.com/office/powerpoint/2010/main" val="163241540"/>
      </p:ext>
    </p:extLst>
  </p:cSld>
  <p:clrMapOvr>
    <a:masterClrMapping/>
  </p:clrMapOvr>
  <p:extLst>
    <p:ext uri="{DCECCB84-F9BA-43D5-87BE-67443E8EF086}">
      <p15:sldGuideLst xmlns:p15="http://schemas.microsoft.com/office/powerpoint/2012/main">
        <p15:guide id="1" pos="3840">
          <p15:clr>
            <a:srgbClr val="FBAE40"/>
          </p15:clr>
        </p15:guide>
        <p15:guide id="2" pos="3940">
          <p15:clr>
            <a:srgbClr val="FBAE40"/>
          </p15:clr>
        </p15:guide>
      </p15:sldGuideLst>
    </p:ext>
  </p:extLst>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6_Text - Earth">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98FC036E-B637-E0A2-7D91-C75A12DE48BC}"/>
              </a:ext>
            </a:extLst>
          </p:cNvPr>
          <p:cNvSpPr/>
          <p:nvPr userDrawn="1"/>
        </p:nvSpPr>
        <p:spPr>
          <a:xfrm>
            <a:off x="997526" y="-1"/>
            <a:ext cx="11194473" cy="6858001"/>
          </a:xfrm>
          <a:prstGeom prst="rect">
            <a:avLst/>
          </a:prstGeom>
          <a:ln>
            <a:noFill/>
          </a:ln>
        </p:spPr>
        <p:style>
          <a:lnRef idx="2">
            <a:schemeClr val="accent1">
              <a:shade val="50000"/>
            </a:schemeClr>
          </a:lnRef>
          <a:fillRef idx="1001">
            <a:schemeClr val="lt1"/>
          </a:fillRef>
          <a:effectRef idx="0">
            <a:schemeClr val="accent1"/>
          </a:effectRef>
          <a:fontRef idx="minor">
            <a:schemeClr val="lt1"/>
          </a:fontRef>
        </p:style>
        <p:txBody>
          <a:bodyPr rtlCol="0" anchor="ctr"/>
          <a:lstStyle/>
          <a:p>
            <a:pPr algn="ctr"/>
            <a:endParaRPr lang="en-US" b="0" cap="none" spc="0">
              <a:ln>
                <a:noFill/>
              </a:ln>
              <a:solidFill>
                <a:schemeClr val="tx1"/>
              </a:solidFill>
              <a:effectLst/>
            </a:endParaRPr>
          </a:p>
        </p:txBody>
      </p:sp>
      <p:pic>
        <p:nvPicPr>
          <p:cNvPr id="14" name="Graphic 13">
            <a:extLst>
              <a:ext uri="{FF2B5EF4-FFF2-40B4-BE49-F238E27FC236}">
                <a16:creationId xmlns:a16="http://schemas.microsoft.com/office/drawing/2014/main" id="{DA7F623C-A8D9-C617-D1F5-E0FD9101D9A8}"/>
              </a:ext>
            </a:extLst>
          </p:cNvPr>
          <p:cNvPicPr>
            <a:picLocks noChangeAspect="1"/>
          </p:cNvPicPr>
          <p:nvPr userDrawn="1"/>
        </p:nvPicPr>
        <p:blipFill>
          <a:blip r:embed="rId3">
            <a:extLst>
              <a:ext uri="{96DAC541-7B7A-43D3-8B79-37D633B846F1}">
                <asvg:svgBlip xmlns:asvg="http://schemas.microsoft.com/office/drawing/2016/SVG/main" r:embed="rId4"/>
              </a:ext>
            </a:extLst>
          </a:blip>
          <a:srcRect/>
          <a:stretch/>
        </p:blipFill>
        <p:spPr>
          <a:xfrm>
            <a:off x="9991112" y="5908675"/>
            <a:ext cx="1985889" cy="733424"/>
          </a:xfrm>
          <a:prstGeom prst="rect">
            <a:avLst/>
          </a:prstGeom>
        </p:spPr>
      </p:pic>
      <p:sp>
        <p:nvSpPr>
          <p:cNvPr id="3" name="Title 1">
            <a:extLst>
              <a:ext uri="{FF2B5EF4-FFF2-40B4-BE49-F238E27FC236}">
                <a16:creationId xmlns:a16="http://schemas.microsoft.com/office/drawing/2014/main" id="{80D230CE-C6F9-B36F-32EB-2A3D4BC6BD96}"/>
              </a:ext>
            </a:extLst>
          </p:cNvPr>
          <p:cNvSpPr>
            <a:spLocks noGrp="1"/>
          </p:cNvSpPr>
          <p:nvPr>
            <p:ph type="title" hasCustomPrompt="1"/>
          </p:nvPr>
        </p:nvSpPr>
        <p:spPr>
          <a:xfrm>
            <a:off x="1728000" y="629537"/>
            <a:ext cx="4386119" cy="1040459"/>
          </a:xfrm>
          <a:noFill/>
          <a:ln w="60325">
            <a:noFill/>
          </a:ln>
        </p:spPr>
        <p:txBody>
          <a:bodyPr lIns="36000" tIns="108000" rIns="36000" bIns="108000">
            <a:noAutofit/>
          </a:bodyPr>
          <a:lstStyle>
            <a:lvl1pPr>
              <a:lnSpc>
                <a:spcPts val="3900"/>
              </a:lnSpc>
              <a:defRPr sz="4400">
                <a:ln>
                  <a:noFill/>
                </a:ln>
                <a:solidFill>
                  <a:schemeClr val="tx1"/>
                </a:solidFill>
              </a:defRPr>
            </a:lvl1pPr>
          </a:lstStyle>
          <a:p>
            <a:r>
              <a:rPr lang="en-GB" dirty="0"/>
              <a:t>USE THIS TYPE OF PAGE</a:t>
            </a:r>
            <a:br>
              <a:rPr lang="en-GB" dirty="0"/>
            </a:br>
            <a:r>
              <a:rPr lang="en-GB" dirty="0"/>
              <a:t>for basic format</a:t>
            </a:r>
            <a:endParaRPr lang="en-US" dirty="0"/>
          </a:p>
        </p:txBody>
      </p:sp>
      <p:sp>
        <p:nvSpPr>
          <p:cNvPr id="4" name="Text Placeholder 7">
            <a:extLst>
              <a:ext uri="{FF2B5EF4-FFF2-40B4-BE49-F238E27FC236}">
                <a16:creationId xmlns:a16="http://schemas.microsoft.com/office/drawing/2014/main" id="{DB118530-976B-FDC8-53EC-1907753CBADF}"/>
              </a:ext>
            </a:extLst>
          </p:cNvPr>
          <p:cNvSpPr>
            <a:spLocks noGrp="1"/>
          </p:cNvSpPr>
          <p:nvPr>
            <p:ph type="body" sz="quarter" idx="11" hasCustomPrompt="1"/>
          </p:nvPr>
        </p:nvSpPr>
        <p:spPr>
          <a:xfrm>
            <a:off x="1728000" y="2578457"/>
            <a:ext cx="8143615" cy="2740676"/>
          </a:xfrm>
        </p:spPr>
        <p:txBody>
          <a:bodyPr wrap="square" lIns="36000" tIns="0" rIns="108000" bIns="36000" numCol="2" spcCol="396000">
            <a:noAutofit/>
          </a:bodyPr>
          <a:lstStyle>
            <a:lvl1pPr marL="0" indent="0">
              <a:lnSpc>
                <a:spcPts val="2000"/>
              </a:lnSpc>
              <a:spcAft>
                <a:spcPts val="800"/>
              </a:spcAft>
              <a:buNone/>
              <a:defRPr sz="1800" b="0" i="0">
                <a:solidFill>
                  <a:schemeClr val="tx1"/>
                </a:solidFill>
                <a:latin typeface="Univers LT Pro 45 Light" panose="020B0403020202020204" pitchFamily="34" charset="77"/>
                <a:cs typeface="Arial" panose="020B0604020202020204" pitchFamily="34" charset="0"/>
              </a:defRPr>
            </a:lvl1pPr>
          </a:lstStyle>
          <a:p>
            <a:pPr lvl="0"/>
            <a:r>
              <a:rPr lang="en-US" dirty="0"/>
              <a:t>Ur </a:t>
            </a:r>
            <a:r>
              <a:rPr lang="en-US" dirty="0" err="1"/>
              <a:t>aut</a:t>
            </a:r>
            <a:r>
              <a:rPr lang="en-US" dirty="0"/>
              <a:t> </a:t>
            </a:r>
            <a:r>
              <a:rPr lang="en-US" dirty="0" err="1"/>
              <a:t>excerunt</a:t>
            </a:r>
            <a:r>
              <a:rPr lang="en-US" dirty="0"/>
              <a:t> </a:t>
            </a:r>
            <a:r>
              <a:rPr lang="en-US" dirty="0" err="1"/>
              <a:t>laborum</a:t>
            </a:r>
            <a:r>
              <a:rPr lang="en-US" dirty="0"/>
              <a:t> </a:t>
            </a:r>
            <a:r>
              <a:rPr lang="en-US" dirty="0" err="1"/>
              <a:t>natat</a:t>
            </a:r>
            <a:r>
              <a:rPr lang="en-US" dirty="0"/>
              <a:t> </a:t>
            </a:r>
            <a:r>
              <a:rPr lang="en-US" dirty="0" err="1"/>
              <a:t>quis</a:t>
            </a:r>
            <a:r>
              <a:rPr lang="en-US" dirty="0"/>
              <a:t> </a:t>
            </a:r>
            <a:r>
              <a:rPr lang="en-US" dirty="0" err="1"/>
              <a:t>nam</a:t>
            </a:r>
            <a:r>
              <a:rPr lang="en-US" dirty="0"/>
              <a:t> </a:t>
            </a:r>
            <a:r>
              <a:rPr lang="en-US" dirty="0" err="1"/>
              <a:t>aut</a:t>
            </a:r>
            <a:r>
              <a:rPr lang="en-US" dirty="0"/>
              <a:t> </a:t>
            </a:r>
            <a:r>
              <a:rPr lang="en-US" dirty="0" err="1"/>
              <a:t>asitiis</a:t>
            </a:r>
            <a:r>
              <a:rPr lang="en-US" dirty="0"/>
              <a:t> </a:t>
            </a:r>
            <a:r>
              <a:rPr lang="en-US" dirty="0" err="1"/>
              <a:t>quiduci</a:t>
            </a:r>
            <a:r>
              <a:rPr lang="en-US" dirty="0"/>
              <a:t> </a:t>
            </a:r>
            <a:r>
              <a:rPr lang="en-US" dirty="0" err="1"/>
              <a:t>audiscit</a:t>
            </a:r>
            <a:r>
              <a:rPr lang="en-US" dirty="0"/>
              <a:t> </a:t>
            </a:r>
            <a:r>
              <a:rPr lang="en-US" dirty="0" err="1"/>
              <a:t>untione</a:t>
            </a:r>
            <a:r>
              <a:rPr lang="en-US" dirty="0"/>
              <a:t> </a:t>
            </a:r>
            <a:r>
              <a:rPr lang="en-US" dirty="0" err="1"/>
              <a:t>voloritas</a:t>
            </a:r>
            <a:r>
              <a:rPr lang="en-US" dirty="0"/>
              <a:t> </a:t>
            </a:r>
            <a:r>
              <a:rPr lang="en-US" dirty="0" err="1"/>
              <a:t>parum</a:t>
            </a:r>
            <a:r>
              <a:rPr lang="en-US" dirty="0"/>
              <a:t> sim et vel </a:t>
            </a:r>
            <a:r>
              <a:rPr lang="en-US" dirty="0" err="1"/>
              <a:t>ium</a:t>
            </a:r>
            <a:r>
              <a:rPr lang="en-US" dirty="0"/>
              <a:t>, </a:t>
            </a:r>
            <a:r>
              <a:rPr lang="en-US" dirty="0" err="1"/>
              <a:t>acerum</a:t>
            </a:r>
            <a:r>
              <a:rPr lang="en-US" dirty="0"/>
              <a:t> </a:t>
            </a:r>
            <a:r>
              <a:rPr lang="en-US" dirty="0" err="1"/>
              <a:t>eos</a:t>
            </a:r>
            <a:r>
              <a:rPr lang="en-US" dirty="0"/>
              <a:t> ma </a:t>
            </a:r>
            <a:r>
              <a:rPr lang="en-US" dirty="0" err="1"/>
              <a:t>porporeius</a:t>
            </a:r>
            <a:r>
              <a:rPr lang="en-US" dirty="0"/>
              <a:t> </a:t>
            </a:r>
            <a:r>
              <a:rPr lang="en-US" dirty="0" err="1"/>
              <a:t>autet</a:t>
            </a:r>
            <a:r>
              <a:rPr lang="en-US" dirty="0"/>
              <a:t> lam quo </a:t>
            </a:r>
            <a:r>
              <a:rPr lang="en-US" dirty="0" err="1"/>
              <a:t>mos</a:t>
            </a:r>
            <a:r>
              <a:rPr lang="en-US" dirty="0"/>
              <a:t> </a:t>
            </a:r>
            <a:r>
              <a:rPr lang="en-US" dirty="0" err="1"/>
              <a:t>utemperci</a:t>
            </a:r>
            <a:r>
              <a:rPr lang="en-US" dirty="0"/>
              <a:t> </a:t>
            </a:r>
            <a:r>
              <a:rPr lang="en-US" dirty="0" err="1"/>
              <a:t>omnis</a:t>
            </a:r>
            <a:r>
              <a:rPr lang="en-US" dirty="0"/>
              <a:t> </a:t>
            </a:r>
            <a:r>
              <a:rPr lang="en-US" dirty="0" err="1"/>
              <a:t>ut</a:t>
            </a:r>
            <a:r>
              <a:rPr lang="en-US" dirty="0"/>
              <a:t> a </a:t>
            </a:r>
            <a:r>
              <a:rPr lang="en-US" dirty="0" err="1"/>
              <a:t>aut</a:t>
            </a:r>
            <a:r>
              <a:rPr lang="en-US" dirty="0"/>
              <a:t>.</a:t>
            </a:r>
          </a:p>
          <a:p>
            <a:pPr lvl="0"/>
            <a:r>
              <a:rPr lang="en-US" dirty="0" err="1"/>
              <a:t>Debitint</a:t>
            </a:r>
            <a:r>
              <a:rPr lang="en-US" dirty="0"/>
              <a:t> </a:t>
            </a:r>
            <a:r>
              <a:rPr lang="en-US" dirty="0" err="1"/>
              <a:t>quuntiur</a:t>
            </a:r>
            <a:r>
              <a:rPr lang="en-US" dirty="0"/>
              <a:t> </a:t>
            </a:r>
            <a:r>
              <a:rPr lang="en-US" dirty="0" err="1"/>
              <a:t>similiquis</a:t>
            </a:r>
            <a:r>
              <a:rPr lang="en-US" dirty="0"/>
              <a:t> </a:t>
            </a:r>
            <a:r>
              <a:rPr lang="en-US" dirty="0" err="1"/>
              <a:t>doluptatis</a:t>
            </a:r>
            <a:r>
              <a:rPr lang="en-US" dirty="0"/>
              <a:t> </a:t>
            </a:r>
            <a:r>
              <a:rPr lang="en-US" dirty="0" err="1"/>
              <a:t>illuptatiur</a:t>
            </a:r>
            <a:r>
              <a:rPr lang="en-US" dirty="0"/>
              <a:t>? </a:t>
            </a:r>
            <a:r>
              <a:rPr lang="en-US" dirty="0" err="1"/>
              <a:t>Quia</a:t>
            </a:r>
            <a:r>
              <a:rPr lang="en-US" dirty="0"/>
              <a:t> </a:t>
            </a:r>
            <a:r>
              <a:rPr lang="en-US" dirty="0" err="1"/>
              <a:t>nestio</a:t>
            </a:r>
            <a:r>
              <a:rPr lang="en-US" dirty="0"/>
              <a:t> debit </a:t>
            </a:r>
            <a:r>
              <a:rPr lang="en-US" dirty="0" err="1"/>
              <a:t>aliam</a:t>
            </a:r>
            <a:r>
              <a:rPr lang="en-US" dirty="0"/>
              <a:t> </a:t>
            </a:r>
            <a:r>
              <a:rPr lang="en-US" dirty="0" err="1"/>
              <a:t>faciat</a:t>
            </a:r>
            <a:r>
              <a:rPr lang="en-US" dirty="0"/>
              <a:t> dem </a:t>
            </a:r>
            <a:r>
              <a:rPr lang="en-US" dirty="0" err="1"/>
              <a:t>lacersperum</a:t>
            </a:r>
            <a:r>
              <a:rPr lang="en-US" dirty="0"/>
              <a:t> </a:t>
            </a:r>
            <a:r>
              <a:rPr lang="en-US" dirty="0" err="1"/>
              <a:t>apel</a:t>
            </a:r>
            <a:r>
              <a:rPr lang="en-US" dirty="0"/>
              <a:t> </a:t>
            </a:r>
            <a:r>
              <a:rPr lang="en-US" dirty="0" err="1"/>
              <a:t>exped</a:t>
            </a:r>
            <a:r>
              <a:rPr lang="en-US" dirty="0"/>
              <a:t> </a:t>
            </a:r>
            <a:r>
              <a:rPr lang="en-US" dirty="0" err="1"/>
              <a:t>eicaect</a:t>
            </a:r>
            <a:r>
              <a:rPr lang="en-US" dirty="0"/>
              <a:t> </a:t>
            </a:r>
            <a:r>
              <a:rPr lang="en-US" dirty="0" err="1"/>
              <a:t>asperae</a:t>
            </a:r>
            <a:r>
              <a:rPr lang="en-US" dirty="0"/>
              <a:t> </a:t>
            </a:r>
            <a:r>
              <a:rPr lang="en-US" dirty="0" err="1"/>
              <a:t>officimperum</a:t>
            </a:r>
            <a:r>
              <a:rPr lang="en-US" dirty="0"/>
              <a:t> sunt. </a:t>
            </a:r>
          </a:p>
          <a:p>
            <a:pPr lvl="0"/>
            <a:endParaRPr lang="en-US" dirty="0"/>
          </a:p>
          <a:p>
            <a:pPr lvl="0"/>
            <a:r>
              <a:rPr lang="en-US" dirty="0"/>
              <a:t>Ur </a:t>
            </a:r>
            <a:r>
              <a:rPr lang="en-US" dirty="0" err="1"/>
              <a:t>aut</a:t>
            </a:r>
            <a:r>
              <a:rPr lang="en-US" dirty="0"/>
              <a:t> </a:t>
            </a:r>
            <a:r>
              <a:rPr lang="en-US" dirty="0" err="1"/>
              <a:t>excerunt</a:t>
            </a:r>
            <a:r>
              <a:rPr lang="en-US" dirty="0"/>
              <a:t> </a:t>
            </a:r>
            <a:r>
              <a:rPr lang="en-US" dirty="0" err="1"/>
              <a:t>laborum</a:t>
            </a:r>
            <a:r>
              <a:rPr lang="en-US" dirty="0"/>
              <a:t> </a:t>
            </a:r>
            <a:r>
              <a:rPr lang="en-US" dirty="0" err="1"/>
              <a:t>natat</a:t>
            </a:r>
            <a:r>
              <a:rPr lang="en-US" dirty="0"/>
              <a:t> </a:t>
            </a:r>
            <a:r>
              <a:rPr lang="en-US" dirty="0" err="1"/>
              <a:t>quis</a:t>
            </a:r>
            <a:r>
              <a:rPr lang="en-US" dirty="0"/>
              <a:t> </a:t>
            </a:r>
            <a:r>
              <a:rPr lang="en-US" dirty="0" err="1"/>
              <a:t>nam</a:t>
            </a:r>
            <a:r>
              <a:rPr lang="en-US" dirty="0"/>
              <a:t> </a:t>
            </a:r>
            <a:r>
              <a:rPr lang="en-US" dirty="0" err="1"/>
              <a:t>aut</a:t>
            </a:r>
            <a:r>
              <a:rPr lang="en-US" dirty="0"/>
              <a:t> </a:t>
            </a:r>
            <a:r>
              <a:rPr lang="en-US" dirty="0" err="1"/>
              <a:t>asitiis</a:t>
            </a:r>
            <a:r>
              <a:rPr lang="en-US" dirty="0"/>
              <a:t> </a:t>
            </a:r>
            <a:r>
              <a:rPr lang="en-US" dirty="0" err="1"/>
              <a:t>quiduci</a:t>
            </a:r>
            <a:r>
              <a:rPr lang="en-US" dirty="0"/>
              <a:t> </a:t>
            </a:r>
            <a:r>
              <a:rPr lang="en-US" dirty="0" err="1"/>
              <a:t>audiscit</a:t>
            </a:r>
            <a:r>
              <a:rPr lang="en-US" dirty="0"/>
              <a:t> </a:t>
            </a:r>
            <a:r>
              <a:rPr lang="en-US" dirty="0" err="1"/>
              <a:t>untione</a:t>
            </a:r>
            <a:r>
              <a:rPr lang="en-US" dirty="0"/>
              <a:t> </a:t>
            </a:r>
            <a:r>
              <a:rPr lang="en-US" dirty="0" err="1"/>
              <a:t>voloritas</a:t>
            </a:r>
            <a:r>
              <a:rPr lang="en-US" dirty="0"/>
              <a:t> </a:t>
            </a:r>
            <a:r>
              <a:rPr lang="en-US" dirty="0" err="1"/>
              <a:t>parum</a:t>
            </a:r>
            <a:r>
              <a:rPr lang="en-US" dirty="0"/>
              <a:t> sim et vel </a:t>
            </a:r>
            <a:r>
              <a:rPr lang="en-US" dirty="0" err="1"/>
              <a:t>ium</a:t>
            </a:r>
            <a:r>
              <a:rPr lang="en-US" dirty="0"/>
              <a:t>, </a:t>
            </a:r>
            <a:r>
              <a:rPr lang="en-US" dirty="0" err="1"/>
              <a:t>acerum</a:t>
            </a:r>
            <a:r>
              <a:rPr lang="en-US" dirty="0"/>
              <a:t> </a:t>
            </a:r>
            <a:r>
              <a:rPr lang="en-US" dirty="0" err="1"/>
              <a:t>eos</a:t>
            </a:r>
            <a:r>
              <a:rPr lang="en-US" dirty="0"/>
              <a:t> ma </a:t>
            </a:r>
            <a:r>
              <a:rPr lang="en-US" dirty="0" err="1"/>
              <a:t>porporeius</a:t>
            </a:r>
            <a:r>
              <a:rPr lang="en-US" dirty="0"/>
              <a:t> </a:t>
            </a:r>
            <a:r>
              <a:rPr lang="en-US" dirty="0" err="1"/>
              <a:t>autet</a:t>
            </a:r>
            <a:r>
              <a:rPr lang="en-US" dirty="0"/>
              <a:t> lam quo </a:t>
            </a:r>
            <a:r>
              <a:rPr lang="en-US" dirty="0" err="1"/>
              <a:t>mos</a:t>
            </a:r>
            <a:r>
              <a:rPr lang="en-US" dirty="0"/>
              <a:t> </a:t>
            </a:r>
            <a:r>
              <a:rPr lang="en-US" dirty="0" err="1"/>
              <a:t>utemperci</a:t>
            </a:r>
            <a:r>
              <a:rPr lang="en-US" dirty="0"/>
              <a:t> </a:t>
            </a:r>
            <a:r>
              <a:rPr lang="en-US" dirty="0" err="1"/>
              <a:t>omnis</a:t>
            </a:r>
            <a:r>
              <a:rPr lang="en-US" dirty="0"/>
              <a:t> </a:t>
            </a:r>
            <a:r>
              <a:rPr lang="en-US" dirty="0" err="1"/>
              <a:t>ut</a:t>
            </a:r>
            <a:r>
              <a:rPr lang="en-US" dirty="0"/>
              <a:t> a </a:t>
            </a:r>
            <a:r>
              <a:rPr lang="en-US" dirty="0" err="1"/>
              <a:t>aut</a:t>
            </a:r>
            <a:r>
              <a:rPr lang="en-US" dirty="0"/>
              <a:t>.</a:t>
            </a:r>
          </a:p>
          <a:p>
            <a:pPr lvl="0"/>
            <a:r>
              <a:rPr lang="en-US" dirty="0" err="1"/>
              <a:t>Debitint</a:t>
            </a:r>
            <a:r>
              <a:rPr lang="en-US" dirty="0"/>
              <a:t> </a:t>
            </a:r>
            <a:r>
              <a:rPr lang="en-US" dirty="0" err="1"/>
              <a:t>quuntiur</a:t>
            </a:r>
            <a:r>
              <a:rPr lang="en-US" dirty="0"/>
              <a:t> </a:t>
            </a:r>
            <a:r>
              <a:rPr lang="en-US" dirty="0" err="1"/>
              <a:t>similiquis</a:t>
            </a:r>
            <a:r>
              <a:rPr lang="en-US" dirty="0"/>
              <a:t> </a:t>
            </a:r>
            <a:r>
              <a:rPr lang="en-US" dirty="0" err="1"/>
              <a:t>doluptatis</a:t>
            </a:r>
            <a:r>
              <a:rPr lang="en-US" dirty="0"/>
              <a:t> </a:t>
            </a:r>
            <a:r>
              <a:rPr lang="en-US" dirty="0" err="1"/>
              <a:t>illuptatiur</a:t>
            </a:r>
            <a:r>
              <a:rPr lang="en-US" dirty="0"/>
              <a:t>? </a:t>
            </a:r>
            <a:r>
              <a:rPr lang="en-US" dirty="0" err="1"/>
              <a:t>Quia</a:t>
            </a:r>
            <a:r>
              <a:rPr lang="en-US" dirty="0"/>
              <a:t> </a:t>
            </a:r>
            <a:r>
              <a:rPr lang="en-US" dirty="0" err="1"/>
              <a:t>nestio</a:t>
            </a:r>
            <a:r>
              <a:rPr lang="en-US" dirty="0"/>
              <a:t> debit </a:t>
            </a:r>
            <a:r>
              <a:rPr lang="en-US" dirty="0" err="1"/>
              <a:t>aliam</a:t>
            </a:r>
            <a:r>
              <a:rPr lang="en-US" dirty="0"/>
              <a:t> </a:t>
            </a:r>
            <a:r>
              <a:rPr lang="en-US" dirty="0" err="1"/>
              <a:t>faciat</a:t>
            </a:r>
            <a:r>
              <a:rPr lang="en-US" dirty="0"/>
              <a:t> dem </a:t>
            </a:r>
            <a:r>
              <a:rPr lang="en-US" dirty="0" err="1"/>
              <a:t>lacersperum</a:t>
            </a:r>
            <a:r>
              <a:rPr lang="en-US" dirty="0"/>
              <a:t> </a:t>
            </a:r>
            <a:r>
              <a:rPr lang="en-US" dirty="0" err="1"/>
              <a:t>apel</a:t>
            </a:r>
            <a:r>
              <a:rPr lang="en-US" dirty="0"/>
              <a:t> </a:t>
            </a:r>
            <a:r>
              <a:rPr lang="en-US" dirty="0" err="1"/>
              <a:t>exped</a:t>
            </a:r>
            <a:r>
              <a:rPr lang="en-US" dirty="0"/>
              <a:t> </a:t>
            </a:r>
            <a:r>
              <a:rPr lang="en-US" dirty="0" err="1"/>
              <a:t>eicaect</a:t>
            </a:r>
            <a:r>
              <a:rPr lang="en-US" dirty="0"/>
              <a:t> </a:t>
            </a:r>
            <a:r>
              <a:rPr lang="en-US" dirty="0" err="1"/>
              <a:t>asperae</a:t>
            </a:r>
            <a:r>
              <a:rPr lang="en-US" dirty="0"/>
              <a:t> </a:t>
            </a:r>
            <a:r>
              <a:rPr lang="en-US" dirty="0" err="1"/>
              <a:t>officimperum</a:t>
            </a:r>
            <a:r>
              <a:rPr lang="en-US" dirty="0"/>
              <a:t> sunt.</a:t>
            </a:r>
          </a:p>
          <a:p>
            <a:pPr lvl="0"/>
            <a:endParaRPr lang="en-US" dirty="0"/>
          </a:p>
        </p:txBody>
      </p:sp>
    </p:spTree>
    <p:extLst>
      <p:ext uri="{BB962C8B-B14F-4D97-AF65-F5344CB8AC3E}">
        <p14:creationId xmlns:p14="http://schemas.microsoft.com/office/powerpoint/2010/main" val="3352450168"/>
      </p:ext>
    </p:extLst>
  </p:cSld>
  <p:clrMapOvr>
    <a:masterClrMapping/>
  </p:clrMapOvr>
  <p:extLst>
    <p:ext uri="{DCECCB84-F9BA-43D5-87BE-67443E8EF086}">
      <p15:sldGuideLst xmlns:p15="http://schemas.microsoft.com/office/powerpoint/2012/main">
        <p15:guide id="1" pos="3840">
          <p15:clr>
            <a:srgbClr val="FBAE40"/>
          </p15:clr>
        </p15:guide>
        <p15:guide id="2" pos="3940">
          <p15:clr>
            <a:srgbClr val="FBAE40"/>
          </p15:clr>
        </p15:guide>
      </p15:sldGuideLst>
    </p:ext>
  </p:extLst>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6_Bullet Points - Earth">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98FC036E-B637-E0A2-7D91-C75A12DE48BC}"/>
              </a:ext>
            </a:extLst>
          </p:cNvPr>
          <p:cNvSpPr/>
          <p:nvPr userDrawn="1"/>
        </p:nvSpPr>
        <p:spPr>
          <a:xfrm>
            <a:off x="997526" y="-1"/>
            <a:ext cx="11194473" cy="6858001"/>
          </a:xfrm>
          <a:prstGeom prst="rect">
            <a:avLst/>
          </a:prstGeom>
          <a:ln>
            <a:noFill/>
          </a:ln>
        </p:spPr>
        <p:style>
          <a:lnRef idx="2">
            <a:schemeClr val="accent1">
              <a:shade val="50000"/>
            </a:schemeClr>
          </a:lnRef>
          <a:fillRef idx="1001">
            <a:schemeClr val="lt1"/>
          </a:fillRef>
          <a:effectRef idx="0">
            <a:schemeClr val="accent1"/>
          </a:effectRef>
          <a:fontRef idx="minor">
            <a:schemeClr val="lt1"/>
          </a:fontRef>
        </p:style>
        <p:txBody>
          <a:bodyPr rtlCol="0" anchor="ctr"/>
          <a:lstStyle/>
          <a:p>
            <a:pPr algn="ctr"/>
            <a:endParaRPr lang="en-US" b="0" cap="none" spc="0">
              <a:ln>
                <a:noFill/>
              </a:ln>
              <a:solidFill>
                <a:schemeClr val="tx1"/>
              </a:solidFill>
              <a:effectLst/>
            </a:endParaRPr>
          </a:p>
        </p:txBody>
      </p:sp>
      <p:pic>
        <p:nvPicPr>
          <p:cNvPr id="14" name="Graphic 13">
            <a:extLst>
              <a:ext uri="{FF2B5EF4-FFF2-40B4-BE49-F238E27FC236}">
                <a16:creationId xmlns:a16="http://schemas.microsoft.com/office/drawing/2014/main" id="{DA7F623C-A8D9-C617-D1F5-E0FD9101D9A8}"/>
              </a:ext>
            </a:extLst>
          </p:cNvPr>
          <p:cNvPicPr>
            <a:picLocks noChangeAspect="1"/>
          </p:cNvPicPr>
          <p:nvPr userDrawn="1"/>
        </p:nvPicPr>
        <p:blipFill>
          <a:blip r:embed="rId3">
            <a:extLst>
              <a:ext uri="{96DAC541-7B7A-43D3-8B79-37D633B846F1}">
                <asvg:svgBlip xmlns:asvg="http://schemas.microsoft.com/office/drawing/2016/SVG/main" r:embed="rId4"/>
              </a:ext>
            </a:extLst>
          </a:blip>
          <a:srcRect/>
          <a:stretch/>
        </p:blipFill>
        <p:spPr>
          <a:xfrm>
            <a:off x="9991112" y="5908675"/>
            <a:ext cx="1985889" cy="733424"/>
          </a:xfrm>
          <a:prstGeom prst="rect">
            <a:avLst/>
          </a:prstGeom>
        </p:spPr>
      </p:pic>
      <p:sp>
        <p:nvSpPr>
          <p:cNvPr id="3" name="Title 1">
            <a:extLst>
              <a:ext uri="{FF2B5EF4-FFF2-40B4-BE49-F238E27FC236}">
                <a16:creationId xmlns:a16="http://schemas.microsoft.com/office/drawing/2014/main" id="{72B98DA6-05D1-08BA-AAF7-5A4F0E3E1500}"/>
              </a:ext>
            </a:extLst>
          </p:cNvPr>
          <p:cNvSpPr>
            <a:spLocks noGrp="1"/>
          </p:cNvSpPr>
          <p:nvPr>
            <p:ph type="title" hasCustomPrompt="1"/>
          </p:nvPr>
        </p:nvSpPr>
        <p:spPr>
          <a:xfrm>
            <a:off x="1728000" y="629537"/>
            <a:ext cx="4386119" cy="1040460"/>
          </a:xfrm>
          <a:noFill/>
          <a:ln w="60325">
            <a:noFill/>
          </a:ln>
        </p:spPr>
        <p:txBody>
          <a:bodyPr lIns="36000" tIns="108000" rIns="36000" bIns="108000">
            <a:noAutofit/>
          </a:bodyPr>
          <a:lstStyle>
            <a:lvl1pPr>
              <a:lnSpc>
                <a:spcPts val="3900"/>
              </a:lnSpc>
              <a:defRPr sz="4400">
                <a:ln>
                  <a:noFill/>
                </a:ln>
                <a:solidFill>
                  <a:schemeClr val="tx1"/>
                </a:solidFill>
              </a:defRPr>
            </a:lvl1pPr>
          </a:lstStyle>
          <a:p>
            <a:r>
              <a:rPr lang="en-GB" dirty="0"/>
              <a:t>USE THIS TYPE OF PAGE</a:t>
            </a:r>
            <a:br>
              <a:rPr lang="en-GB" dirty="0"/>
            </a:br>
            <a:r>
              <a:rPr lang="en-GB" dirty="0"/>
              <a:t>for basic format</a:t>
            </a:r>
            <a:endParaRPr lang="en-US" dirty="0"/>
          </a:p>
        </p:txBody>
      </p:sp>
      <p:sp>
        <p:nvSpPr>
          <p:cNvPr id="4" name="Text Placeholder 7">
            <a:extLst>
              <a:ext uri="{FF2B5EF4-FFF2-40B4-BE49-F238E27FC236}">
                <a16:creationId xmlns:a16="http://schemas.microsoft.com/office/drawing/2014/main" id="{64A8644C-1D56-5630-82A0-232E5871A51B}"/>
              </a:ext>
            </a:extLst>
          </p:cNvPr>
          <p:cNvSpPr>
            <a:spLocks noGrp="1"/>
          </p:cNvSpPr>
          <p:nvPr>
            <p:ph type="body" sz="quarter" idx="11" hasCustomPrompt="1"/>
          </p:nvPr>
        </p:nvSpPr>
        <p:spPr>
          <a:xfrm>
            <a:off x="1728000" y="2578457"/>
            <a:ext cx="6582446" cy="3327696"/>
          </a:xfrm>
        </p:spPr>
        <p:txBody>
          <a:bodyPr wrap="square" lIns="36000" tIns="0" rIns="108000" bIns="36000" numCol="1" spcCol="396000">
            <a:noAutofit/>
          </a:bodyPr>
          <a:lstStyle>
            <a:lvl1pPr marL="285750" indent="-285750">
              <a:lnSpc>
                <a:spcPts val="2000"/>
              </a:lnSpc>
              <a:spcAft>
                <a:spcPts val="800"/>
              </a:spcAft>
              <a:buFont typeface="Arial" panose="020B0604020202020204" pitchFamily="34" charset="0"/>
              <a:buChar char="•"/>
              <a:defRPr sz="1800" b="0" i="0">
                <a:solidFill>
                  <a:schemeClr val="tx1"/>
                </a:solidFill>
                <a:latin typeface="Univers LT Pro 45 Light" panose="020B0403020202020204" pitchFamily="34" charset="77"/>
                <a:cs typeface="Arial" panose="020B0604020202020204" pitchFamily="34" charset="0"/>
              </a:defRPr>
            </a:lvl1pPr>
          </a:lstStyle>
          <a:p>
            <a:pPr lvl="0"/>
            <a:r>
              <a:rPr lang="en-US" dirty="0"/>
              <a:t>Ur </a:t>
            </a:r>
            <a:r>
              <a:rPr lang="en-US" dirty="0" err="1"/>
              <a:t>aut</a:t>
            </a:r>
            <a:r>
              <a:rPr lang="en-US" dirty="0"/>
              <a:t> </a:t>
            </a:r>
            <a:r>
              <a:rPr lang="en-US" dirty="0" err="1"/>
              <a:t>excerunt</a:t>
            </a:r>
            <a:r>
              <a:rPr lang="en-US" dirty="0"/>
              <a:t> </a:t>
            </a:r>
            <a:r>
              <a:rPr lang="en-US" dirty="0" err="1"/>
              <a:t>laborum</a:t>
            </a:r>
            <a:r>
              <a:rPr lang="en-US" dirty="0"/>
              <a:t> </a:t>
            </a:r>
            <a:r>
              <a:rPr lang="en-US" dirty="0" err="1"/>
              <a:t>natat</a:t>
            </a:r>
            <a:r>
              <a:rPr lang="en-US" dirty="0"/>
              <a:t> </a:t>
            </a:r>
            <a:r>
              <a:rPr lang="en-US" dirty="0" err="1"/>
              <a:t>quis</a:t>
            </a:r>
            <a:r>
              <a:rPr lang="en-US" dirty="0"/>
              <a:t> </a:t>
            </a:r>
            <a:r>
              <a:rPr lang="en-US" dirty="0" err="1"/>
              <a:t>nam</a:t>
            </a:r>
            <a:r>
              <a:rPr lang="en-US" dirty="0"/>
              <a:t> </a:t>
            </a:r>
            <a:r>
              <a:rPr lang="en-US" dirty="0" err="1"/>
              <a:t>aut</a:t>
            </a:r>
            <a:r>
              <a:rPr lang="en-US" dirty="0"/>
              <a:t> </a:t>
            </a:r>
            <a:r>
              <a:rPr lang="en-US" dirty="0" err="1"/>
              <a:t>asitiis</a:t>
            </a:r>
            <a:r>
              <a:rPr lang="en-US" dirty="0"/>
              <a:t> </a:t>
            </a:r>
            <a:r>
              <a:rPr lang="en-US" dirty="0" err="1"/>
              <a:t>quiduci</a:t>
            </a:r>
            <a:r>
              <a:rPr lang="en-US" dirty="0"/>
              <a:t> </a:t>
            </a:r>
            <a:r>
              <a:rPr lang="en-US" dirty="0" err="1"/>
              <a:t>audiscit</a:t>
            </a:r>
            <a:r>
              <a:rPr lang="en-US" dirty="0"/>
              <a:t> </a:t>
            </a:r>
            <a:r>
              <a:rPr lang="en-US" dirty="0" err="1"/>
              <a:t>untione</a:t>
            </a:r>
            <a:r>
              <a:rPr lang="en-US" dirty="0"/>
              <a:t> </a:t>
            </a:r>
            <a:r>
              <a:rPr lang="en-US" dirty="0" err="1"/>
              <a:t>voloritas</a:t>
            </a:r>
            <a:r>
              <a:rPr lang="en-US" dirty="0"/>
              <a:t> </a:t>
            </a:r>
            <a:r>
              <a:rPr lang="en-US" dirty="0" err="1"/>
              <a:t>parum</a:t>
            </a:r>
            <a:r>
              <a:rPr lang="en-US" dirty="0"/>
              <a:t> sim et vel </a:t>
            </a:r>
            <a:r>
              <a:rPr lang="en-US" dirty="0" err="1"/>
              <a:t>ium</a:t>
            </a:r>
            <a:r>
              <a:rPr lang="en-US" dirty="0"/>
              <a:t>.</a:t>
            </a:r>
          </a:p>
          <a:p>
            <a:pPr lvl="0"/>
            <a:r>
              <a:rPr lang="en-US" dirty="0" err="1"/>
              <a:t>Debitint</a:t>
            </a:r>
            <a:r>
              <a:rPr lang="en-US" dirty="0"/>
              <a:t> </a:t>
            </a:r>
            <a:r>
              <a:rPr lang="en-US" dirty="0" err="1"/>
              <a:t>quuntiur</a:t>
            </a:r>
            <a:r>
              <a:rPr lang="en-US" dirty="0"/>
              <a:t> </a:t>
            </a:r>
            <a:r>
              <a:rPr lang="en-US" dirty="0" err="1"/>
              <a:t>similiquis</a:t>
            </a:r>
            <a:r>
              <a:rPr lang="en-US" dirty="0"/>
              <a:t> </a:t>
            </a:r>
            <a:r>
              <a:rPr lang="en-US" dirty="0" err="1"/>
              <a:t>doluptatis</a:t>
            </a:r>
            <a:r>
              <a:rPr lang="en-US" dirty="0"/>
              <a:t> </a:t>
            </a:r>
            <a:r>
              <a:rPr lang="en-US" dirty="0" err="1"/>
              <a:t>illuptatiur</a:t>
            </a:r>
            <a:r>
              <a:rPr lang="en-US" dirty="0"/>
              <a:t> </a:t>
            </a:r>
            <a:r>
              <a:rPr lang="en-US" dirty="0" err="1"/>
              <a:t>nestio</a:t>
            </a:r>
            <a:r>
              <a:rPr lang="en-US" dirty="0"/>
              <a:t> debit </a:t>
            </a:r>
            <a:r>
              <a:rPr lang="en-US" dirty="0" err="1"/>
              <a:t>aliam</a:t>
            </a:r>
            <a:r>
              <a:rPr lang="en-US" dirty="0"/>
              <a:t>.</a:t>
            </a:r>
          </a:p>
          <a:p>
            <a:pPr lvl="0"/>
            <a:r>
              <a:rPr lang="en-US" dirty="0" err="1"/>
              <a:t>Quia</a:t>
            </a:r>
            <a:r>
              <a:rPr lang="en-US" dirty="0"/>
              <a:t> </a:t>
            </a:r>
            <a:r>
              <a:rPr lang="en-US" dirty="0" err="1"/>
              <a:t>nestio</a:t>
            </a:r>
            <a:r>
              <a:rPr lang="en-US" dirty="0"/>
              <a:t> debit </a:t>
            </a:r>
            <a:r>
              <a:rPr lang="en-US" dirty="0" err="1"/>
              <a:t>aliam</a:t>
            </a:r>
            <a:r>
              <a:rPr lang="en-US" dirty="0"/>
              <a:t> </a:t>
            </a:r>
            <a:r>
              <a:rPr lang="en-US" dirty="0" err="1"/>
              <a:t>faciat</a:t>
            </a:r>
            <a:r>
              <a:rPr lang="en-US" dirty="0"/>
              <a:t> dem </a:t>
            </a:r>
            <a:r>
              <a:rPr lang="en-US" dirty="0" err="1"/>
              <a:t>lacersperum</a:t>
            </a:r>
            <a:r>
              <a:rPr lang="en-US" dirty="0"/>
              <a:t> </a:t>
            </a:r>
            <a:r>
              <a:rPr lang="en-US" dirty="0" err="1"/>
              <a:t>apel</a:t>
            </a:r>
            <a:r>
              <a:rPr lang="en-US" dirty="0"/>
              <a:t> </a:t>
            </a:r>
            <a:r>
              <a:rPr lang="en-US" dirty="0" err="1"/>
              <a:t>exped</a:t>
            </a:r>
            <a:r>
              <a:rPr lang="en-US" dirty="0"/>
              <a:t> </a:t>
            </a:r>
            <a:r>
              <a:rPr lang="en-US" dirty="0" err="1"/>
              <a:t>eicaect</a:t>
            </a:r>
            <a:r>
              <a:rPr lang="en-US" dirty="0"/>
              <a:t> </a:t>
            </a:r>
            <a:r>
              <a:rPr lang="en-US" dirty="0" err="1"/>
              <a:t>asperae</a:t>
            </a:r>
            <a:r>
              <a:rPr lang="en-US" dirty="0"/>
              <a:t> </a:t>
            </a:r>
            <a:r>
              <a:rPr lang="en-US" dirty="0" err="1"/>
              <a:t>officimperum</a:t>
            </a:r>
            <a:r>
              <a:rPr lang="en-US" dirty="0"/>
              <a:t> sunt.</a:t>
            </a:r>
          </a:p>
          <a:p>
            <a:pPr lvl="0"/>
            <a:r>
              <a:rPr lang="en-US" dirty="0" err="1"/>
              <a:t>Debitint</a:t>
            </a:r>
            <a:r>
              <a:rPr lang="en-US" dirty="0"/>
              <a:t> </a:t>
            </a:r>
            <a:r>
              <a:rPr lang="en-US" dirty="0" err="1"/>
              <a:t>quuntiur</a:t>
            </a:r>
            <a:r>
              <a:rPr lang="en-US" dirty="0"/>
              <a:t> </a:t>
            </a:r>
            <a:r>
              <a:rPr lang="en-US" dirty="0" err="1"/>
              <a:t>similiquis</a:t>
            </a:r>
            <a:r>
              <a:rPr lang="en-US" dirty="0"/>
              <a:t> </a:t>
            </a:r>
            <a:r>
              <a:rPr lang="en-US" dirty="0" err="1"/>
              <a:t>doluptatis</a:t>
            </a:r>
            <a:r>
              <a:rPr lang="en-US" dirty="0"/>
              <a:t> </a:t>
            </a:r>
            <a:r>
              <a:rPr lang="en-US" dirty="0" err="1"/>
              <a:t>illuptatiur</a:t>
            </a:r>
            <a:r>
              <a:rPr lang="en-US" dirty="0"/>
              <a:t> </a:t>
            </a:r>
            <a:r>
              <a:rPr lang="en-US" dirty="0" err="1"/>
              <a:t>nestio</a:t>
            </a:r>
            <a:r>
              <a:rPr lang="en-US" dirty="0"/>
              <a:t> debit </a:t>
            </a:r>
            <a:r>
              <a:rPr lang="en-US" dirty="0" err="1"/>
              <a:t>aliam</a:t>
            </a:r>
            <a:r>
              <a:rPr lang="en-US" dirty="0"/>
              <a:t>.</a:t>
            </a:r>
          </a:p>
          <a:p>
            <a:pPr lvl="0"/>
            <a:r>
              <a:rPr lang="en-US" dirty="0" err="1"/>
              <a:t>Quia</a:t>
            </a:r>
            <a:r>
              <a:rPr lang="en-US" dirty="0"/>
              <a:t> </a:t>
            </a:r>
            <a:r>
              <a:rPr lang="en-US" dirty="0" err="1"/>
              <a:t>nestio</a:t>
            </a:r>
            <a:r>
              <a:rPr lang="en-US" dirty="0"/>
              <a:t> debit </a:t>
            </a:r>
            <a:r>
              <a:rPr lang="en-US" dirty="0" err="1"/>
              <a:t>aliam</a:t>
            </a:r>
            <a:r>
              <a:rPr lang="en-US" dirty="0"/>
              <a:t> </a:t>
            </a:r>
            <a:r>
              <a:rPr lang="en-US" dirty="0" err="1"/>
              <a:t>faciat</a:t>
            </a:r>
            <a:r>
              <a:rPr lang="en-US" dirty="0"/>
              <a:t> dem </a:t>
            </a:r>
            <a:r>
              <a:rPr lang="en-US" dirty="0" err="1"/>
              <a:t>lacersperum</a:t>
            </a:r>
            <a:r>
              <a:rPr lang="en-US" dirty="0"/>
              <a:t> </a:t>
            </a:r>
            <a:r>
              <a:rPr lang="en-US" dirty="0" err="1"/>
              <a:t>apel</a:t>
            </a:r>
            <a:r>
              <a:rPr lang="en-US" dirty="0"/>
              <a:t> </a:t>
            </a:r>
            <a:r>
              <a:rPr lang="en-US" dirty="0" err="1"/>
              <a:t>exped</a:t>
            </a:r>
            <a:r>
              <a:rPr lang="en-US" dirty="0"/>
              <a:t> </a:t>
            </a:r>
            <a:r>
              <a:rPr lang="en-US" dirty="0" err="1"/>
              <a:t>eicaect</a:t>
            </a:r>
            <a:r>
              <a:rPr lang="en-US" dirty="0"/>
              <a:t> </a:t>
            </a:r>
            <a:r>
              <a:rPr lang="en-US" dirty="0" err="1"/>
              <a:t>asperae</a:t>
            </a:r>
            <a:r>
              <a:rPr lang="en-US" dirty="0"/>
              <a:t> </a:t>
            </a:r>
            <a:r>
              <a:rPr lang="en-US" dirty="0" err="1"/>
              <a:t>officimperum</a:t>
            </a:r>
            <a:r>
              <a:rPr lang="en-US" dirty="0"/>
              <a:t> sunt.</a:t>
            </a:r>
          </a:p>
        </p:txBody>
      </p:sp>
    </p:spTree>
    <p:extLst>
      <p:ext uri="{BB962C8B-B14F-4D97-AF65-F5344CB8AC3E}">
        <p14:creationId xmlns:p14="http://schemas.microsoft.com/office/powerpoint/2010/main" val="3170069561"/>
      </p:ext>
    </p:extLst>
  </p:cSld>
  <p:clrMapOvr>
    <a:masterClrMapping/>
  </p:clrMapOvr>
  <p:extLst>
    <p:ext uri="{DCECCB84-F9BA-43D5-87BE-67443E8EF086}">
      <p15:sldGuideLst xmlns:p15="http://schemas.microsoft.com/office/powerpoint/2012/main">
        <p15:guide id="1" pos="3840">
          <p15:clr>
            <a:srgbClr val="FBAE40"/>
          </p15:clr>
        </p15:guide>
        <p15:guide id="2" pos="3940">
          <p15:clr>
            <a:srgbClr val="FBAE40"/>
          </p15:clr>
        </p15:guide>
      </p15:sldGuideLst>
    </p:ext>
  </p:extLst>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6_Extra Content - Earth">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98FC036E-B637-E0A2-7D91-C75A12DE48BC}"/>
              </a:ext>
            </a:extLst>
          </p:cNvPr>
          <p:cNvSpPr/>
          <p:nvPr userDrawn="1"/>
        </p:nvSpPr>
        <p:spPr>
          <a:xfrm>
            <a:off x="997527" y="0"/>
            <a:ext cx="11194473" cy="6858001"/>
          </a:xfrm>
          <a:prstGeom prst="rect">
            <a:avLst/>
          </a:prstGeom>
          <a:ln>
            <a:noFill/>
          </a:ln>
        </p:spPr>
        <p:style>
          <a:lnRef idx="2">
            <a:schemeClr val="accent1">
              <a:shade val="50000"/>
            </a:schemeClr>
          </a:lnRef>
          <a:fillRef idx="1001">
            <a:schemeClr val="lt1"/>
          </a:fillRef>
          <a:effectRef idx="0">
            <a:schemeClr val="accent1"/>
          </a:effectRef>
          <a:fontRef idx="minor">
            <a:schemeClr val="lt1"/>
          </a:fontRef>
        </p:style>
        <p:txBody>
          <a:bodyPr rtlCol="0" anchor="ctr"/>
          <a:lstStyle/>
          <a:p>
            <a:pPr algn="ctr"/>
            <a:endParaRPr lang="en-US" b="0" cap="none" spc="0">
              <a:ln>
                <a:noFill/>
              </a:ln>
              <a:solidFill>
                <a:schemeClr val="tx1"/>
              </a:solidFill>
              <a:effectLst/>
            </a:endParaRPr>
          </a:p>
        </p:txBody>
      </p:sp>
      <p:pic>
        <p:nvPicPr>
          <p:cNvPr id="14" name="Graphic 13">
            <a:extLst>
              <a:ext uri="{FF2B5EF4-FFF2-40B4-BE49-F238E27FC236}">
                <a16:creationId xmlns:a16="http://schemas.microsoft.com/office/drawing/2014/main" id="{DA7F623C-A8D9-C617-D1F5-E0FD9101D9A8}"/>
              </a:ext>
            </a:extLst>
          </p:cNvPr>
          <p:cNvPicPr>
            <a:picLocks noChangeAspect="1"/>
          </p:cNvPicPr>
          <p:nvPr userDrawn="1"/>
        </p:nvPicPr>
        <p:blipFill>
          <a:blip r:embed="rId3">
            <a:extLst>
              <a:ext uri="{96DAC541-7B7A-43D3-8B79-37D633B846F1}">
                <asvg:svgBlip xmlns:asvg="http://schemas.microsoft.com/office/drawing/2016/SVG/main" r:embed="rId4"/>
              </a:ext>
            </a:extLst>
          </a:blip>
          <a:srcRect/>
          <a:stretch/>
        </p:blipFill>
        <p:spPr>
          <a:xfrm>
            <a:off x="9991112" y="5908675"/>
            <a:ext cx="1985889" cy="733424"/>
          </a:xfrm>
          <a:prstGeom prst="rect">
            <a:avLst/>
          </a:prstGeom>
        </p:spPr>
      </p:pic>
      <p:sp>
        <p:nvSpPr>
          <p:cNvPr id="4" name="Title 1">
            <a:extLst>
              <a:ext uri="{FF2B5EF4-FFF2-40B4-BE49-F238E27FC236}">
                <a16:creationId xmlns:a16="http://schemas.microsoft.com/office/drawing/2014/main" id="{8BDC0992-C3DE-42A2-D430-5B62357B14B8}"/>
              </a:ext>
            </a:extLst>
          </p:cNvPr>
          <p:cNvSpPr>
            <a:spLocks noGrp="1"/>
          </p:cNvSpPr>
          <p:nvPr>
            <p:ph type="title" hasCustomPrompt="1"/>
          </p:nvPr>
        </p:nvSpPr>
        <p:spPr>
          <a:xfrm>
            <a:off x="1728000" y="629537"/>
            <a:ext cx="5188542" cy="1040460"/>
          </a:xfrm>
          <a:noFill/>
          <a:ln w="60325">
            <a:noFill/>
          </a:ln>
        </p:spPr>
        <p:txBody>
          <a:bodyPr lIns="36000" tIns="108000" rIns="36000" bIns="108000">
            <a:noAutofit/>
          </a:bodyPr>
          <a:lstStyle>
            <a:lvl1pPr>
              <a:lnSpc>
                <a:spcPts val="3900"/>
              </a:lnSpc>
              <a:defRPr sz="4400">
                <a:ln>
                  <a:noFill/>
                </a:ln>
                <a:solidFill>
                  <a:schemeClr val="tx1"/>
                </a:solidFill>
              </a:defRPr>
            </a:lvl1pPr>
          </a:lstStyle>
          <a:p>
            <a:r>
              <a:rPr lang="en-GB" dirty="0"/>
              <a:t>USE THIS TYPE OF PAGE FOR LARGER AMOUNTS OF COPY</a:t>
            </a:r>
            <a:endParaRPr lang="en-US" dirty="0"/>
          </a:p>
        </p:txBody>
      </p:sp>
      <p:sp>
        <p:nvSpPr>
          <p:cNvPr id="6" name="Text Placeholder 7">
            <a:extLst>
              <a:ext uri="{FF2B5EF4-FFF2-40B4-BE49-F238E27FC236}">
                <a16:creationId xmlns:a16="http://schemas.microsoft.com/office/drawing/2014/main" id="{E238714C-33FB-D9F2-F9D5-3A76EE2EF6D0}"/>
              </a:ext>
            </a:extLst>
          </p:cNvPr>
          <p:cNvSpPr>
            <a:spLocks noGrp="1"/>
          </p:cNvSpPr>
          <p:nvPr>
            <p:ph type="body" sz="quarter" idx="11" hasCustomPrompt="1"/>
          </p:nvPr>
        </p:nvSpPr>
        <p:spPr>
          <a:xfrm>
            <a:off x="1728000" y="2143558"/>
            <a:ext cx="3828094" cy="3765117"/>
          </a:xfrm>
        </p:spPr>
        <p:txBody>
          <a:bodyPr wrap="square" lIns="36000" tIns="0" rIns="72000" bIns="36000" numCol="1" spcCol="396000">
            <a:noAutofit/>
          </a:bodyPr>
          <a:lstStyle>
            <a:lvl1pPr marL="0" indent="0">
              <a:lnSpc>
                <a:spcPts val="1800"/>
              </a:lnSpc>
              <a:spcAft>
                <a:spcPts val="800"/>
              </a:spcAft>
              <a:buNone/>
              <a:defRPr sz="1800" b="0" i="0">
                <a:solidFill>
                  <a:schemeClr val="tx1"/>
                </a:solidFill>
                <a:latin typeface="Univers LT Pro 45 Light" panose="020B0403020202020204" pitchFamily="34" charset="77"/>
                <a:cs typeface="Arial" panose="020B0604020202020204" pitchFamily="34" charset="0"/>
              </a:defRPr>
            </a:lvl1pPr>
          </a:lstStyle>
          <a:p>
            <a:pPr lvl="0"/>
            <a:r>
              <a:rPr lang="en-US" dirty="0"/>
              <a:t>Ur </a:t>
            </a:r>
            <a:r>
              <a:rPr lang="en-US" dirty="0" err="1"/>
              <a:t>aut</a:t>
            </a:r>
            <a:r>
              <a:rPr lang="en-US" dirty="0"/>
              <a:t> </a:t>
            </a:r>
            <a:r>
              <a:rPr lang="en-US" dirty="0" err="1"/>
              <a:t>excerunt</a:t>
            </a:r>
            <a:r>
              <a:rPr lang="en-US" dirty="0"/>
              <a:t> </a:t>
            </a:r>
            <a:r>
              <a:rPr lang="en-US" dirty="0" err="1"/>
              <a:t>laborum</a:t>
            </a:r>
            <a:r>
              <a:rPr lang="en-US" dirty="0"/>
              <a:t> </a:t>
            </a:r>
            <a:r>
              <a:rPr lang="en-US" dirty="0" err="1"/>
              <a:t>natat</a:t>
            </a:r>
            <a:r>
              <a:rPr lang="en-US" dirty="0"/>
              <a:t> </a:t>
            </a:r>
            <a:r>
              <a:rPr lang="en-US" dirty="0" err="1"/>
              <a:t>quis</a:t>
            </a:r>
            <a:r>
              <a:rPr lang="en-US" dirty="0"/>
              <a:t> </a:t>
            </a:r>
            <a:r>
              <a:rPr lang="en-US" dirty="0" err="1"/>
              <a:t>nam</a:t>
            </a:r>
            <a:r>
              <a:rPr lang="en-US" dirty="0"/>
              <a:t> </a:t>
            </a:r>
            <a:r>
              <a:rPr lang="en-US" dirty="0" err="1"/>
              <a:t>aut</a:t>
            </a:r>
            <a:r>
              <a:rPr lang="en-US" dirty="0"/>
              <a:t> </a:t>
            </a:r>
            <a:r>
              <a:rPr lang="en-US" dirty="0" err="1"/>
              <a:t>asitiis</a:t>
            </a:r>
            <a:r>
              <a:rPr lang="en-US" dirty="0"/>
              <a:t> </a:t>
            </a:r>
            <a:r>
              <a:rPr lang="en-US" dirty="0" err="1"/>
              <a:t>quiduci</a:t>
            </a:r>
            <a:r>
              <a:rPr lang="en-US" dirty="0"/>
              <a:t> </a:t>
            </a:r>
            <a:r>
              <a:rPr lang="en-US" dirty="0" err="1"/>
              <a:t>audiscit</a:t>
            </a:r>
            <a:r>
              <a:rPr lang="en-US" dirty="0"/>
              <a:t> </a:t>
            </a:r>
            <a:r>
              <a:rPr lang="en-US" dirty="0" err="1"/>
              <a:t>untione</a:t>
            </a:r>
            <a:r>
              <a:rPr lang="en-US" dirty="0"/>
              <a:t> </a:t>
            </a:r>
            <a:r>
              <a:rPr lang="en-US" dirty="0" err="1"/>
              <a:t>voloritas</a:t>
            </a:r>
            <a:r>
              <a:rPr lang="en-US" dirty="0"/>
              <a:t> </a:t>
            </a:r>
            <a:r>
              <a:rPr lang="en-US" dirty="0" err="1"/>
              <a:t>parum</a:t>
            </a:r>
            <a:r>
              <a:rPr lang="en-US" dirty="0"/>
              <a:t> sim et vel </a:t>
            </a:r>
            <a:r>
              <a:rPr lang="en-US" dirty="0" err="1"/>
              <a:t>ium</a:t>
            </a:r>
            <a:r>
              <a:rPr lang="en-US" dirty="0"/>
              <a:t>, </a:t>
            </a:r>
            <a:r>
              <a:rPr lang="en-US" dirty="0" err="1"/>
              <a:t>acerum</a:t>
            </a:r>
            <a:r>
              <a:rPr lang="en-US" dirty="0"/>
              <a:t> </a:t>
            </a:r>
            <a:r>
              <a:rPr lang="en-US" dirty="0" err="1"/>
              <a:t>eos</a:t>
            </a:r>
            <a:r>
              <a:rPr lang="en-US" dirty="0"/>
              <a:t> ma </a:t>
            </a:r>
            <a:r>
              <a:rPr lang="en-US" dirty="0" err="1"/>
              <a:t>porporeius</a:t>
            </a:r>
            <a:r>
              <a:rPr lang="en-US" dirty="0"/>
              <a:t> </a:t>
            </a:r>
            <a:r>
              <a:rPr lang="en-US" dirty="0" err="1"/>
              <a:t>autet</a:t>
            </a:r>
            <a:r>
              <a:rPr lang="en-US" dirty="0"/>
              <a:t> lam quo </a:t>
            </a:r>
            <a:r>
              <a:rPr lang="en-US" dirty="0" err="1"/>
              <a:t>mos</a:t>
            </a:r>
            <a:r>
              <a:rPr lang="en-US" dirty="0"/>
              <a:t> </a:t>
            </a:r>
            <a:r>
              <a:rPr lang="en-US" dirty="0" err="1"/>
              <a:t>utemperci</a:t>
            </a:r>
            <a:r>
              <a:rPr lang="en-US" dirty="0"/>
              <a:t> </a:t>
            </a:r>
            <a:r>
              <a:rPr lang="en-US" dirty="0" err="1"/>
              <a:t>omnis</a:t>
            </a:r>
            <a:r>
              <a:rPr lang="en-US" dirty="0"/>
              <a:t> </a:t>
            </a:r>
            <a:r>
              <a:rPr lang="en-US" dirty="0" err="1"/>
              <a:t>ut</a:t>
            </a:r>
            <a:r>
              <a:rPr lang="en-US" dirty="0"/>
              <a:t> a </a:t>
            </a:r>
            <a:r>
              <a:rPr lang="en-US" dirty="0" err="1"/>
              <a:t>aut</a:t>
            </a:r>
            <a:r>
              <a:rPr lang="en-US" dirty="0"/>
              <a:t>.</a:t>
            </a:r>
          </a:p>
          <a:p>
            <a:pPr lvl="0"/>
            <a:r>
              <a:rPr lang="en-US" dirty="0" err="1"/>
              <a:t>Debitint</a:t>
            </a:r>
            <a:r>
              <a:rPr lang="en-US" dirty="0"/>
              <a:t> </a:t>
            </a:r>
            <a:r>
              <a:rPr lang="en-US" dirty="0" err="1"/>
              <a:t>quuntiur</a:t>
            </a:r>
            <a:r>
              <a:rPr lang="en-US" dirty="0"/>
              <a:t> </a:t>
            </a:r>
            <a:r>
              <a:rPr lang="en-US" dirty="0" err="1"/>
              <a:t>similiquis</a:t>
            </a:r>
            <a:r>
              <a:rPr lang="en-US" dirty="0"/>
              <a:t> </a:t>
            </a:r>
            <a:r>
              <a:rPr lang="en-US" dirty="0" err="1"/>
              <a:t>doluptatis</a:t>
            </a:r>
            <a:r>
              <a:rPr lang="en-US" dirty="0"/>
              <a:t> </a:t>
            </a:r>
            <a:r>
              <a:rPr lang="en-US" dirty="0" err="1"/>
              <a:t>illuptatiur</a:t>
            </a:r>
            <a:r>
              <a:rPr lang="en-US" dirty="0"/>
              <a:t>? </a:t>
            </a:r>
            <a:r>
              <a:rPr lang="en-US" dirty="0" err="1"/>
              <a:t>Quia</a:t>
            </a:r>
            <a:r>
              <a:rPr lang="en-US" dirty="0"/>
              <a:t> </a:t>
            </a:r>
            <a:r>
              <a:rPr lang="en-US" dirty="0" err="1"/>
              <a:t>nestio</a:t>
            </a:r>
            <a:r>
              <a:rPr lang="en-US" dirty="0"/>
              <a:t> debit </a:t>
            </a:r>
            <a:r>
              <a:rPr lang="en-US" dirty="0" err="1"/>
              <a:t>aliam</a:t>
            </a:r>
            <a:r>
              <a:rPr lang="en-US" dirty="0"/>
              <a:t> </a:t>
            </a:r>
            <a:r>
              <a:rPr lang="en-US" dirty="0" err="1"/>
              <a:t>faciat</a:t>
            </a:r>
            <a:r>
              <a:rPr lang="en-US" dirty="0"/>
              <a:t> dem </a:t>
            </a:r>
            <a:r>
              <a:rPr lang="en-US" dirty="0" err="1"/>
              <a:t>lacersperum</a:t>
            </a:r>
            <a:r>
              <a:rPr lang="en-US" dirty="0"/>
              <a:t> </a:t>
            </a:r>
            <a:r>
              <a:rPr lang="en-US" dirty="0" err="1"/>
              <a:t>apel</a:t>
            </a:r>
            <a:r>
              <a:rPr lang="en-US" dirty="0"/>
              <a:t> </a:t>
            </a:r>
            <a:r>
              <a:rPr lang="en-US" dirty="0" err="1"/>
              <a:t>exped</a:t>
            </a:r>
            <a:r>
              <a:rPr lang="en-US" dirty="0"/>
              <a:t> </a:t>
            </a:r>
            <a:r>
              <a:rPr lang="en-US" dirty="0" err="1"/>
              <a:t>eicaect</a:t>
            </a:r>
            <a:r>
              <a:rPr lang="en-US" dirty="0"/>
              <a:t> </a:t>
            </a:r>
            <a:r>
              <a:rPr lang="en-US" dirty="0" err="1"/>
              <a:t>asperae</a:t>
            </a:r>
            <a:r>
              <a:rPr lang="en-US" dirty="0"/>
              <a:t> </a:t>
            </a:r>
            <a:r>
              <a:rPr lang="en-US" dirty="0" err="1"/>
              <a:t>officimperum</a:t>
            </a:r>
            <a:r>
              <a:rPr lang="en-US" dirty="0"/>
              <a:t> sunt.</a:t>
            </a:r>
          </a:p>
          <a:p>
            <a:pPr lvl="0"/>
            <a:r>
              <a:rPr lang="en-US" dirty="0" err="1"/>
              <a:t>Quia</a:t>
            </a:r>
            <a:r>
              <a:rPr lang="en-US" dirty="0"/>
              <a:t> </a:t>
            </a:r>
            <a:r>
              <a:rPr lang="en-US" dirty="0" err="1"/>
              <a:t>nestio</a:t>
            </a:r>
            <a:r>
              <a:rPr lang="en-US" dirty="0"/>
              <a:t> debit </a:t>
            </a:r>
            <a:r>
              <a:rPr lang="en-US" dirty="0" err="1"/>
              <a:t>aliam</a:t>
            </a:r>
            <a:r>
              <a:rPr lang="en-US" dirty="0"/>
              <a:t> </a:t>
            </a:r>
            <a:r>
              <a:rPr lang="en-US" dirty="0" err="1"/>
              <a:t>faciat</a:t>
            </a:r>
            <a:r>
              <a:rPr lang="en-US" dirty="0"/>
              <a:t> dem </a:t>
            </a:r>
            <a:r>
              <a:rPr lang="en-US" dirty="0" err="1"/>
              <a:t>lacersperum</a:t>
            </a:r>
            <a:r>
              <a:rPr lang="en-US" dirty="0"/>
              <a:t> </a:t>
            </a:r>
            <a:r>
              <a:rPr lang="en-US" dirty="0" err="1"/>
              <a:t>apel</a:t>
            </a:r>
            <a:r>
              <a:rPr lang="en-US" dirty="0"/>
              <a:t> </a:t>
            </a:r>
            <a:r>
              <a:rPr lang="en-US" dirty="0" err="1"/>
              <a:t>exped</a:t>
            </a:r>
            <a:r>
              <a:rPr lang="en-US" dirty="0"/>
              <a:t> </a:t>
            </a:r>
            <a:r>
              <a:rPr lang="en-US" dirty="0" err="1"/>
              <a:t>eicaect</a:t>
            </a:r>
            <a:r>
              <a:rPr lang="en-US" dirty="0"/>
              <a:t> </a:t>
            </a:r>
            <a:r>
              <a:rPr lang="en-US" dirty="0" err="1"/>
              <a:t>asperae</a:t>
            </a:r>
            <a:r>
              <a:rPr lang="en-US" dirty="0"/>
              <a:t> </a:t>
            </a:r>
            <a:r>
              <a:rPr lang="en-US" dirty="0" err="1"/>
              <a:t>officimperum</a:t>
            </a:r>
            <a:r>
              <a:rPr lang="en-US" dirty="0"/>
              <a:t> sunt.</a:t>
            </a:r>
          </a:p>
        </p:txBody>
      </p:sp>
      <p:sp>
        <p:nvSpPr>
          <p:cNvPr id="7" name="Text Placeholder 7">
            <a:extLst>
              <a:ext uri="{FF2B5EF4-FFF2-40B4-BE49-F238E27FC236}">
                <a16:creationId xmlns:a16="http://schemas.microsoft.com/office/drawing/2014/main" id="{27316003-5488-F360-B5E0-C99875F8259A}"/>
              </a:ext>
            </a:extLst>
          </p:cNvPr>
          <p:cNvSpPr>
            <a:spLocks noGrp="1"/>
          </p:cNvSpPr>
          <p:nvPr>
            <p:ph type="body" sz="quarter" idx="12" hasCustomPrompt="1"/>
          </p:nvPr>
        </p:nvSpPr>
        <p:spPr>
          <a:xfrm>
            <a:off x="6048000" y="2143559"/>
            <a:ext cx="4140327" cy="3616438"/>
          </a:xfrm>
        </p:spPr>
        <p:txBody>
          <a:bodyPr wrap="square" lIns="36000" tIns="0" rIns="72000" bIns="36000" numCol="1" spcCol="396000">
            <a:noAutofit/>
          </a:bodyPr>
          <a:lstStyle>
            <a:lvl1pPr marL="171450" indent="-171450">
              <a:lnSpc>
                <a:spcPts val="1800"/>
              </a:lnSpc>
              <a:spcAft>
                <a:spcPts val="800"/>
              </a:spcAft>
              <a:buFont typeface="Arial" panose="020B0604020202020204" pitchFamily="34" charset="0"/>
              <a:buChar char="•"/>
              <a:defRPr sz="1800" b="0" i="0">
                <a:solidFill>
                  <a:schemeClr val="tx1"/>
                </a:solidFill>
                <a:latin typeface="Univers LT Pro 45 Light" panose="020B0403020202020204" pitchFamily="34" charset="77"/>
                <a:cs typeface="Arial" panose="020B0604020202020204" pitchFamily="34" charset="0"/>
              </a:defRPr>
            </a:lvl1pPr>
          </a:lstStyle>
          <a:p>
            <a:pPr lvl="0"/>
            <a:r>
              <a:rPr lang="en-US" dirty="0"/>
              <a:t>Ur </a:t>
            </a:r>
            <a:r>
              <a:rPr lang="en-US" dirty="0" err="1"/>
              <a:t>aut</a:t>
            </a:r>
            <a:r>
              <a:rPr lang="en-US" dirty="0"/>
              <a:t> </a:t>
            </a:r>
            <a:r>
              <a:rPr lang="en-US" dirty="0" err="1"/>
              <a:t>excerunt</a:t>
            </a:r>
            <a:r>
              <a:rPr lang="en-US" dirty="0"/>
              <a:t> </a:t>
            </a:r>
            <a:r>
              <a:rPr lang="en-US" dirty="0" err="1"/>
              <a:t>laborum</a:t>
            </a:r>
            <a:r>
              <a:rPr lang="en-US" dirty="0"/>
              <a:t> </a:t>
            </a:r>
            <a:r>
              <a:rPr lang="en-US" dirty="0" err="1"/>
              <a:t>natat</a:t>
            </a:r>
            <a:r>
              <a:rPr lang="en-US" dirty="0"/>
              <a:t> </a:t>
            </a:r>
            <a:br>
              <a:rPr lang="en-US" dirty="0"/>
            </a:br>
            <a:r>
              <a:rPr lang="en-US" dirty="0" err="1"/>
              <a:t>quis</a:t>
            </a:r>
            <a:r>
              <a:rPr lang="en-US" dirty="0"/>
              <a:t> </a:t>
            </a:r>
            <a:r>
              <a:rPr lang="en-US" dirty="0" err="1"/>
              <a:t>nam</a:t>
            </a:r>
            <a:r>
              <a:rPr lang="en-US" dirty="0"/>
              <a:t> </a:t>
            </a:r>
            <a:r>
              <a:rPr lang="en-US" dirty="0" err="1"/>
              <a:t>aut</a:t>
            </a:r>
            <a:r>
              <a:rPr lang="en-US" dirty="0"/>
              <a:t> </a:t>
            </a:r>
            <a:r>
              <a:rPr lang="en-US" dirty="0" err="1"/>
              <a:t>asitiis</a:t>
            </a:r>
            <a:r>
              <a:rPr lang="en-US" dirty="0"/>
              <a:t> </a:t>
            </a:r>
            <a:r>
              <a:rPr lang="en-US" dirty="0" err="1"/>
              <a:t>quiduci</a:t>
            </a:r>
            <a:r>
              <a:rPr lang="en-US" dirty="0"/>
              <a:t> </a:t>
            </a:r>
            <a:r>
              <a:rPr lang="en-US" dirty="0" err="1"/>
              <a:t>audiscit</a:t>
            </a:r>
            <a:r>
              <a:rPr lang="en-US" dirty="0"/>
              <a:t> </a:t>
            </a:r>
            <a:r>
              <a:rPr lang="en-US" dirty="0" err="1"/>
              <a:t>untione</a:t>
            </a:r>
            <a:r>
              <a:rPr lang="en-US" dirty="0"/>
              <a:t> </a:t>
            </a:r>
            <a:r>
              <a:rPr lang="en-US" dirty="0" err="1"/>
              <a:t>voloritas</a:t>
            </a:r>
            <a:r>
              <a:rPr lang="en-US" dirty="0"/>
              <a:t> </a:t>
            </a:r>
            <a:r>
              <a:rPr lang="en-US" dirty="0" err="1"/>
              <a:t>parum</a:t>
            </a:r>
            <a:r>
              <a:rPr lang="en-US" dirty="0"/>
              <a:t> sim et </a:t>
            </a:r>
            <a:br>
              <a:rPr lang="en-US" dirty="0"/>
            </a:br>
            <a:r>
              <a:rPr lang="en-US" dirty="0"/>
              <a:t>vel </a:t>
            </a:r>
            <a:r>
              <a:rPr lang="en-US" dirty="0" err="1"/>
              <a:t>ium</a:t>
            </a:r>
            <a:r>
              <a:rPr lang="en-US" dirty="0"/>
              <a:t>.</a:t>
            </a:r>
          </a:p>
          <a:p>
            <a:pPr lvl="0"/>
            <a:r>
              <a:rPr lang="en-US" dirty="0" err="1"/>
              <a:t>Debitint</a:t>
            </a:r>
            <a:r>
              <a:rPr lang="en-US" dirty="0"/>
              <a:t> </a:t>
            </a:r>
            <a:r>
              <a:rPr lang="en-US" dirty="0" err="1"/>
              <a:t>quuntiur</a:t>
            </a:r>
            <a:r>
              <a:rPr lang="en-US" dirty="0"/>
              <a:t> </a:t>
            </a:r>
            <a:r>
              <a:rPr lang="en-US" dirty="0" err="1"/>
              <a:t>similiquis</a:t>
            </a:r>
            <a:r>
              <a:rPr lang="en-US" dirty="0"/>
              <a:t> </a:t>
            </a:r>
            <a:r>
              <a:rPr lang="en-US" dirty="0" err="1"/>
              <a:t>doluptatis</a:t>
            </a:r>
            <a:r>
              <a:rPr lang="en-US" dirty="0"/>
              <a:t> </a:t>
            </a:r>
            <a:r>
              <a:rPr lang="en-US" dirty="0" err="1"/>
              <a:t>illuptatiur</a:t>
            </a:r>
            <a:r>
              <a:rPr lang="en-US" dirty="0"/>
              <a:t> </a:t>
            </a:r>
            <a:r>
              <a:rPr lang="en-US" dirty="0" err="1"/>
              <a:t>nestio</a:t>
            </a:r>
            <a:r>
              <a:rPr lang="en-US" dirty="0"/>
              <a:t> debit </a:t>
            </a:r>
            <a:r>
              <a:rPr lang="en-US" dirty="0" err="1"/>
              <a:t>aliam</a:t>
            </a:r>
            <a:r>
              <a:rPr lang="en-US" dirty="0"/>
              <a:t>.</a:t>
            </a:r>
          </a:p>
          <a:p>
            <a:pPr lvl="0"/>
            <a:r>
              <a:rPr lang="en-US" dirty="0" err="1"/>
              <a:t>Quia</a:t>
            </a:r>
            <a:r>
              <a:rPr lang="en-US" dirty="0"/>
              <a:t> </a:t>
            </a:r>
            <a:r>
              <a:rPr lang="en-US" dirty="0" err="1"/>
              <a:t>nestio</a:t>
            </a:r>
            <a:r>
              <a:rPr lang="en-US" dirty="0"/>
              <a:t> debit </a:t>
            </a:r>
            <a:r>
              <a:rPr lang="en-US" dirty="0" err="1"/>
              <a:t>aliam</a:t>
            </a:r>
            <a:r>
              <a:rPr lang="en-US" dirty="0"/>
              <a:t> </a:t>
            </a:r>
            <a:r>
              <a:rPr lang="en-US" dirty="0" err="1"/>
              <a:t>faciat</a:t>
            </a:r>
            <a:r>
              <a:rPr lang="en-US" dirty="0"/>
              <a:t> dem </a:t>
            </a:r>
            <a:r>
              <a:rPr lang="en-US" dirty="0" err="1"/>
              <a:t>lacersperum</a:t>
            </a:r>
            <a:r>
              <a:rPr lang="en-US" dirty="0"/>
              <a:t> </a:t>
            </a:r>
            <a:r>
              <a:rPr lang="en-US" dirty="0" err="1"/>
              <a:t>apel</a:t>
            </a:r>
            <a:r>
              <a:rPr lang="en-US" dirty="0"/>
              <a:t> </a:t>
            </a:r>
            <a:r>
              <a:rPr lang="en-US" dirty="0" err="1"/>
              <a:t>exped</a:t>
            </a:r>
            <a:r>
              <a:rPr lang="en-US" dirty="0"/>
              <a:t> </a:t>
            </a:r>
            <a:r>
              <a:rPr lang="en-US" dirty="0" err="1"/>
              <a:t>eicaect</a:t>
            </a:r>
            <a:r>
              <a:rPr lang="en-US" dirty="0"/>
              <a:t> </a:t>
            </a:r>
            <a:r>
              <a:rPr lang="en-US" dirty="0" err="1"/>
              <a:t>asperae</a:t>
            </a:r>
            <a:r>
              <a:rPr lang="en-US" dirty="0"/>
              <a:t> </a:t>
            </a:r>
            <a:r>
              <a:rPr lang="en-US" dirty="0" err="1"/>
              <a:t>officimperum</a:t>
            </a:r>
            <a:r>
              <a:rPr lang="en-US" dirty="0"/>
              <a:t> sunt.</a:t>
            </a:r>
          </a:p>
          <a:p>
            <a:pPr lvl="0"/>
            <a:r>
              <a:rPr lang="en-US" dirty="0"/>
              <a:t>Ur </a:t>
            </a:r>
            <a:r>
              <a:rPr lang="en-US" dirty="0" err="1"/>
              <a:t>aut</a:t>
            </a:r>
            <a:r>
              <a:rPr lang="en-US" dirty="0"/>
              <a:t> </a:t>
            </a:r>
            <a:r>
              <a:rPr lang="en-US" dirty="0" err="1"/>
              <a:t>excerunt</a:t>
            </a:r>
            <a:r>
              <a:rPr lang="en-US" dirty="0"/>
              <a:t> </a:t>
            </a:r>
            <a:r>
              <a:rPr lang="en-US" dirty="0" err="1"/>
              <a:t>laborum</a:t>
            </a:r>
            <a:r>
              <a:rPr lang="en-US" dirty="0"/>
              <a:t> </a:t>
            </a:r>
            <a:r>
              <a:rPr lang="en-US" dirty="0" err="1"/>
              <a:t>natat</a:t>
            </a:r>
            <a:r>
              <a:rPr lang="en-US" dirty="0"/>
              <a:t> </a:t>
            </a:r>
            <a:br>
              <a:rPr lang="en-US" dirty="0"/>
            </a:br>
            <a:r>
              <a:rPr lang="en-US" dirty="0" err="1"/>
              <a:t>quis</a:t>
            </a:r>
            <a:r>
              <a:rPr lang="en-US" dirty="0"/>
              <a:t> </a:t>
            </a:r>
            <a:r>
              <a:rPr lang="en-US" dirty="0" err="1"/>
              <a:t>nam</a:t>
            </a:r>
            <a:r>
              <a:rPr lang="en-US" dirty="0"/>
              <a:t> </a:t>
            </a:r>
            <a:r>
              <a:rPr lang="en-US" dirty="0" err="1"/>
              <a:t>aut</a:t>
            </a:r>
            <a:r>
              <a:rPr lang="en-US" dirty="0"/>
              <a:t> </a:t>
            </a:r>
            <a:r>
              <a:rPr lang="en-US" dirty="0" err="1"/>
              <a:t>asitiis</a:t>
            </a:r>
            <a:r>
              <a:rPr lang="en-US" dirty="0"/>
              <a:t> </a:t>
            </a:r>
            <a:r>
              <a:rPr lang="en-US" dirty="0" err="1"/>
              <a:t>quiduci</a:t>
            </a:r>
            <a:r>
              <a:rPr lang="en-US" dirty="0"/>
              <a:t> </a:t>
            </a:r>
            <a:r>
              <a:rPr lang="en-US" dirty="0" err="1"/>
              <a:t>audiscit</a:t>
            </a:r>
            <a:r>
              <a:rPr lang="en-US" dirty="0"/>
              <a:t> </a:t>
            </a:r>
            <a:r>
              <a:rPr lang="en-US" dirty="0" err="1"/>
              <a:t>untione</a:t>
            </a:r>
            <a:r>
              <a:rPr lang="en-US" dirty="0"/>
              <a:t> </a:t>
            </a:r>
            <a:r>
              <a:rPr lang="en-US" dirty="0" err="1"/>
              <a:t>voloritas</a:t>
            </a:r>
            <a:r>
              <a:rPr lang="en-US" dirty="0"/>
              <a:t> </a:t>
            </a:r>
            <a:r>
              <a:rPr lang="en-US" dirty="0" err="1"/>
              <a:t>parum</a:t>
            </a:r>
            <a:r>
              <a:rPr lang="en-US" dirty="0"/>
              <a:t> sim et </a:t>
            </a:r>
            <a:br>
              <a:rPr lang="en-US" dirty="0"/>
            </a:br>
            <a:r>
              <a:rPr lang="en-US" dirty="0"/>
              <a:t>vel </a:t>
            </a:r>
            <a:r>
              <a:rPr lang="en-US" dirty="0" err="1"/>
              <a:t>ium</a:t>
            </a:r>
            <a:r>
              <a:rPr lang="en-US" dirty="0"/>
              <a:t>.</a:t>
            </a:r>
          </a:p>
        </p:txBody>
      </p:sp>
    </p:spTree>
    <p:extLst>
      <p:ext uri="{BB962C8B-B14F-4D97-AF65-F5344CB8AC3E}">
        <p14:creationId xmlns:p14="http://schemas.microsoft.com/office/powerpoint/2010/main" val="1881280413"/>
      </p:ext>
    </p:extLst>
  </p:cSld>
  <p:clrMapOvr>
    <a:masterClrMapping/>
  </p:clrMapOvr>
  <p:extLst>
    <p:ext uri="{DCECCB84-F9BA-43D5-87BE-67443E8EF086}">
      <p15:sldGuideLst xmlns:p15="http://schemas.microsoft.com/office/powerpoint/2012/main">
        <p15:guide id="1" pos="3840">
          <p15:clr>
            <a:srgbClr val="FBAE40"/>
          </p15:clr>
        </p15:guide>
        <p15:guide id="2" pos="3940">
          <p15:clr>
            <a:srgbClr val="FBAE40"/>
          </p15:clr>
        </p15:guide>
      </p15:sldGuideLst>
    </p:ext>
  </p:extLst>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Ligh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53" name="Graphic 52">
            <a:extLst>
              <a:ext uri="{FF2B5EF4-FFF2-40B4-BE49-F238E27FC236}">
                <a16:creationId xmlns:a16="http://schemas.microsoft.com/office/drawing/2014/main" id="{F007A273-AFA2-0A2B-A487-257701F4EFA9}"/>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414158" y="987137"/>
            <a:ext cx="0" cy="0"/>
          </a:xfrm>
          <a:prstGeom prst="rect">
            <a:avLst/>
          </a:prstGeom>
        </p:spPr>
      </p:pic>
      <p:sp>
        <p:nvSpPr>
          <p:cNvPr id="36" name="Text Placeholder 35">
            <a:extLst>
              <a:ext uri="{FF2B5EF4-FFF2-40B4-BE49-F238E27FC236}">
                <a16:creationId xmlns:a16="http://schemas.microsoft.com/office/drawing/2014/main" id="{5181C149-3768-D5B6-A45B-3C26CDFFD69E}"/>
              </a:ext>
            </a:extLst>
          </p:cNvPr>
          <p:cNvSpPr>
            <a:spLocks noGrp="1"/>
          </p:cNvSpPr>
          <p:nvPr>
            <p:ph type="body" sz="quarter" idx="11" hasCustomPrompt="1"/>
          </p:nvPr>
        </p:nvSpPr>
        <p:spPr>
          <a:xfrm>
            <a:off x="474384" y="5955383"/>
            <a:ext cx="4114800" cy="365125"/>
          </a:xfrm>
        </p:spPr>
        <p:txBody>
          <a:bodyPr>
            <a:normAutofit/>
          </a:bodyPr>
          <a:lstStyle>
            <a:lvl1pPr marL="0" indent="0">
              <a:buNone/>
              <a:defRPr sz="1500" b="0">
                <a:solidFill>
                  <a:schemeClr val="bg1"/>
                </a:solidFill>
                <a:latin typeface="+mn-lt"/>
              </a:defRPr>
            </a:lvl1pPr>
          </a:lstStyle>
          <a:p>
            <a:pPr lvl="0"/>
            <a:r>
              <a:rPr lang="en-GB" dirty="0"/>
              <a:t>Caption goes here</a:t>
            </a:r>
            <a:endParaRPr lang="en-US" dirty="0"/>
          </a:p>
        </p:txBody>
      </p:sp>
      <p:pic>
        <p:nvPicPr>
          <p:cNvPr id="3" name="Graphic 2">
            <a:extLst>
              <a:ext uri="{FF2B5EF4-FFF2-40B4-BE49-F238E27FC236}">
                <a16:creationId xmlns:a16="http://schemas.microsoft.com/office/drawing/2014/main" id="{7C999093-BF03-5EB9-0F68-EF158CB1ECA9}"/>
              </a:ext>
            </a:extLst>
          </p:cNvPr>
          <p:cNvPicPr>
            <a:picLocks noChangeAspect="1"/>
          </p:cNvPicPr>
          <p:nvPr userDrawn="1"/>
        </p:nvPicPr>
        <p:blipFill>
          <a:blip r:embed="rId5">
            <a:extLst>
              <a:ext uri="{96DAC541-7B7A-43D3-8B79-37D633B846F1}">
                <asvg:svgBlip xmlns:asvg="http://schemas.microsoft.com/office/drawing/2016/SVG/main" r:embed="rId6"/>
              </a:ext>
            </a:extLst>
          </a:blip>
          <a:srcRect/>
          <a:stretch/>
        </p:blipFill>
        <p:spPr>
          <a:xfrm>
            <a:off x="9991112" y="5908675"/>
            <a:ext cx="1985889" cy="733425"/>
          </a:xfrm>
          <a:prstGeom prst="rect">
            <a:avLst/>
          </a:prstGeom>
        </p:spPr>
      </p:pic>
    </p:spTree>
    <p:extLst>
      <p:ext uri="{BB962C8B-B14F-4D97-AF65-F5344CB8AC3E}">
        <p14:creationId xmlns:p14="http://schemas.microsoft.com/office/powerpoint/2010/main" val="1540995620"/>
      </p:ext>
    </p:extLst>
  </p:cSld>
  <p:clrMapOvr>
    <a:masterClrMapping/>
  </p:clrMapOvr>
  <p:extLst>
    <p:ext uri="{DCECCB84-F9BA-43D5-87BE-67443E8EF086}">
      <p15:sldGuideLst xmlns:p15="http://schemas.microsoft.com/office/powerpoint/2012/main">
        <p15:guide id="1" pos="3840">
          <p15:clr>
            <a:srgbClr val="FBAE40"/>
          </p15:clr>
        </p15:guide>
        <p15:guide id="2" pos="3940">
          <p15:clr>
            <a:srgbClr val="FBAE40"/>
          </p15:clr>
        </p15:guide>
      </p15:sldGuideLst>
    </p:ext>
  </p:extLst>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Dark">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53" name="Graphic 52">
            <a:extLst>
              <a:ext uri="{FF2B5EF4-FFF2-40B4-BE49-F238E27FC236}">
                <a16:creationId xmlns:a16="http://schemas.microsoft.com/office/drawing/2014/main" id="{F007A273-AFA2-0A2B-A487-257701F4EFA9}"/>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414158" y="987137"/>
            <a:ext cx="0" cy="0"/>
          </a:xfrm>
          <a:prstGeom prst="rect">
            <a:avLst/>
          </a:prstGeom>
        </p:spPr>
      </p:pic>
      <p:sp>
        <p:nvSpPr>
          <p:cNvPr id="36" name="Text Placeholder 35">
            <a:extLst>
              <a:ext uri="{FF2B5EF4-FFF2-40B4-BE49-F238E27FC236}">
                <a16:creationId xmlns:a16="http://schemas.microsoft.com/office/drawing/2014/main" id="{5181C149-3768-D5B6-A45B-3C26CDFFD69E}"/>
              </a:ext>
            </a:extLst>
          </p:cNvPr>
          <p:cNvSpPr>
            <a:spLocks noGrp="1"/>
          </p:cNvSpPr>
          <p:nvPr>
            <p:ph type="body" sz="quarter" idx="11" hasCustomPrompt="1"/>
          </p:nvPr>
        </p:nvSpPr>
        <p:spPr>
          <a:xfrm>
            <a:off x="474384" y="5955383"/>
            <a:ext cx="4114800" cy="365125"/>
          </a:xfrm>
        </p:spPr>
        <p:txBody>
          <a:bodyPr>
            <a:normAutofit/>
          </a:bodyPr>
          <a:lstStyle>
            <a:lvl1pPr marL="0" indent="0">
              <a:buNone/>
              <a:defRPr sz="1500" b="0">
                <a:solidFill>
                  <a:schemeClr val="tx1"/>
                </a:solidFill>
                <a:latin typeface="+mn-lt"/>
              </a:defRPr>
            </a:lvl1pPr>
          </a:lstStyle>
          <a:p>
            <a:pPr lvl="0"/>
            <a:r>
              <a:rPr lang="en-GB" dirty="0"/>
              <a:t>Caption goes here</a:t>
            </a:r>
            <a:endParaRPr lang="en-US" dirty="0"/>
          </a:p>
        </p:txBody>
      </p:sp>
      <p:pic>
        <p:nvPicPr>
          <p:cNvPr id="4" name="Graphic 3">
            <a:extLst>
              <a:ext uri="{FF2B5EF4-FFF2-40B4-BE49-F238E27FC236}">
                <a16:creationId xmlns:a16="http://schemas.microsoft.com/office/drawing/2014/main" id="{4A9A87BE-8339-0971-6069-B0A6E783CF48}"/>
              </a:ext>
            </a:extLst>
          </p:cNvPr>
          <p:cNvPicPr>
            <a:picLocks noChangeAspect="1"/>
          </p:cNvPicPr>
          <p:nvPr userDrawn="1"/>
        </p:nvPicPr>
        <p:blipFill>
          <a:blip r:embed="rId5">
            <a:extLst>
              <a:ext uri="{96DAC541-7B7A-43D3-8B79-37D633B846F1}">
                <asvg:svgBlip xmlns:asvg="http://schemas.microsoft.com/office/drawing/2016/SVG/main" r:embed="rId6"/>
              </a:ext>
            </a:extLst>
          </a:blip>
          <a:srcRect/>
          <a:stretch/>
        </p:blipFill>
        <p:spPr>
          <a:xfrm>
            <a:off x="9991112" y="5908675"/>
            <a:ext cx="1985889" cy="733424"/>
          </a:xfrm>
          <a:prstGeom prst="rect">
            <a:avLst/>
          </a:prstGeom>
        </p:spPr>
      </p:pic>
    </p:spTree>
    <p:extLst>
      <p:ext uri="{BB962C8B-B14F-4D97-AF65-F5344CB8AC3E}">
        <p14:creationId xmlns:p14="http://schemas.microsoft.com/office/powerpoint/2010/main" val="1169470671"/>
      </p:ext>
    </p:extLst>
  </p:cSld>
  <p:clrMapOvr>
    <a:masterClrMapping/>
  </p:clrMapOvr>
  <p:extLst>
    <p:ext uri="{DCECCB84-F9BA-43D5-87BE-67443E8EF086}">
      <p15:sldGuideLst xmlns:p15="http://schemas.microsoft.com/office/powerpoint/2012/main">
        <p15:guide id="1" pos="3840">
          <p15:clr>
            <a:srgbClr val="FBAE40"/>
          </p15:clr>
        </p15:guide>
        <p15:guide id="2" pos="3940">
          <p15:clr>
            <a:srgbClr val="FBAE40"/>
          </p15:clr>
        </p15:guide>
      </p15:sldGuideLst>
    </p:ext>
  </p:extLst>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End Pages Title Bars">
    <p:bg>
      <p:bgPr>
        <a:solidFill>
          <a:schemeClr val="bg1"/>
        </a:solidFill>
        <a:effectLst/>
      </p:bgPr>
    </p:bg>
    <p:spTree>
      <p:nvGrpSpPr>
        <p:cNvPr id="1" name=""/>
        <p:cNvGrpSpPr/>
        <p:nvPr/>
      </p:nvGrpSpPr>
      <p:grpSpPr>
        <a:xfrm>
          <a:off x="0" y="0"/>
          <a:ext cx="0" cy="0"/>
          <a:chOff x="0" y="0"/>
          <a:chExt cx="0" cy="0"/>
        </a:xfrm>
      </p:grpSpPr>
      <p:pic>
        <p:nvPicPr>
          <p:cNvPr id="53" name="Graphic 52">
            <a:extLst>
              <a:ext uri="{FF2B5EF4-FFF2-40B4-BE49-F238E27FC236}">
                <a16:creationId xmlns:a16="http://schemas.microsoft.com/office/drawing/2014/main" id="{F007A273-AFA2-0A2B-A487-257701F4EFA9}"/>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414158" y="987137"/>
            <a:ext cx="0" cy="0"/>
          </a:xfrm>
          <a:prstGeom prst="rect">
            <a:avLst/>
          </a:prstGeom>
        </p:spPr>
      </p:pic>
      <p:pic>
        <p:nvPicPr>
          <p:cNvPr id="59" name="Graphic 58">
            <a:extLst>
              <a:ext uri="{FF2B5EF4-FFF2-40B4-BE49-F238E27FC236}">
                <a16:creationId xmlns:a16="http://schemas.microsoft.com/office/drawing/2014/main" id="{7FA1E89B-5D4B-CA00-18E0-45A887A1F831}"/>
              </a:ext>
            </a:extLst>
          </p:cNvPr>
          <p:cNvPicPr>
            <a:picLocks noChangeAspect="1"/>
          </p:cNvPicPr>
          <p:nvPr userDrawn="1"/>
        </p:nvPicPr>
        <p:blipFill rotWithShape="1">
          <a:blip r:embed="rId2">
            <a:extLst>
              <a:ext uri="{96DAC541-7B7A-43D3-8B79-37D633B846F1}">
                <asvg:svgBlip xmlns:asvg="http://schemas.microsoft.com/office/drawing/2016/SVG/main" r:embed="rId4"/>
              </a:ext>
            </a:extLst>
          </a:blip>
          <a:srcRect l="1729" r="58191"/>
          <a:stretch/>
        </p:blipFill>
        <p:spPr>
          <a:xfrm>
            <a:off x="565150" y="982333"/>
            <a:ext cx="3444143" cy="111600"/>
          </a:xfrm>
          <a:prstGeom prst="rect">
            <a:avLst/>
          </a:prstGeom>
        </p:spPr>
      </p:pic>
      <p:pic>
        <p:nvPicPr>
          <p:cNvPr id="13" name="Graphic 12">
            <a:extLst>
              <a:ext uri="{FF2B5EF4-FFF2-40B4-BE49-F238E27FC236}">
                <a16:creationId xmlns:a16="http://schemas.microsoft.com/office/drawing/2014/main" id="{B9B837E5-93F1-C625-E1AB-35BB289C9840}"/>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729" r="58191"/>
          <a:stretch/>
        </p:blipFill>
        <p:spPr>
          <a:xfrm>
            <a:off x="565151" y="2017486"/>
            <a:ext cx="3444142" cy="111600"/>
          </a:xfrm>
          <a:prstGeom prst="rect">
            <a:avLst/>
          </a:prstGeom>
        </p:spPr>
      </p:pic>
    </p:spTree>
    <p:extLst>
      <p:ext uri="{BB962C8B-B14F-4D97-AF65-F5344CB8AC3E}">
        <p14:creationId xmlns:p14="http://schemas.microsoft.com/office/powerpoint/2010/main" val="1613519105"/>
      </p:ext>
    </p:extLst>
  </p:cSld>
  <p:clrMapOvr>
    <a:masterClrMapping/>
  </p:clrMapOvr>
  <p:extLst>
    <p:ext uri="{DCECCB84-F9BA-43D5-87BE-67443E8EF086}">
      <p15:sldGuideLst xmlns:p15="http://schemas.microsoft.com/office/powerpoint/2012/main">
        <p15:guide id="1" pos="3840">
          <p15:clr>
            <a:srgbClr val="FBAE40"/>
          </p15:clr>
        </p15:guide>
        <p15:guide id="2" pos="3940">
          <p15:clr>
            <a:srgbClr val="FBAE40"/>
          </p15:clr>
        </p15:guide>
      </p15:sldGuideLst>
    </p:ext>
  </p:extLst>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Ligh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6" name="Graphic 15">
            <a:extLst>
              <a:ext uri="{FF2B5EF4-FFF2-40B4-BE49-F238E27FC236}">
                <a16:creationId xmlns:a16="http://schemas.microsoft.com/office/drawing/2014/main" id="{8F218BD1-1E6E-ED33-E8E4-D0488A76BC66}"/>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9055100" y="5499487"/>
            <a:ext cx="2846326" cy="1051200"/>
          </a:xfrm>
          <a:prstGeom prst="rect">
            <a:avLst/>
          </a:prstGeom>
        </p:spPr>
      </p:pic>
      <p:pic>
        <p:nvPicPr>
          <p:cNvPr id="53" name="Graphic 52">
            <a:extLst>
              <a:ext uri="{FF2B5EF4-FFF2-40B4-BE49-F238E27FC236}">
                <a16:creationId xmlns:a16="http://schemas.microsoft.com/office/drawing/2014/main" id="{F007A273-AFA2-0A2B-A487-257701F4EFA9}"/>
              </a:ext>
            </a:extLst>
          </p:cNvPr>
          <p:cNvPicPr>
            <a:picLocks noChangeAspect="1"/>
          </p:cNvPicPr>
          <p:nvPr userDrawn="1"/>
        </p:nvPicPr>
        <p:blipFill>
          <a:blip r:embed="rId5">
            <a:extLst>
              <a:ext uri="{96DAC541-7B7A-43D3-8B79-37D633B846F1}">
                <asvg:svgBlip xmlns:asvg="http://schemas.microsoft.com/office/drawing/2016/SVG/main" r:embed="rId6"/>
              </a:ext>
            </a:extLst>
          </a:blip>
          <a:stretch>
            <a:fillRect/>
          </a:stretch>
        </p:blipFill>
        <p:spPr>
          <a:xfrm>
            <a:off x="414158" y="987137"/>
            <a:ext cx="0" cy="0"/>
          </a:xfrm>
          <a:prstGeom prst="rect">
            <a:avLst/>
          </a:prstGeom>
        </p:spPr>
      </p:pic>
      <p:sp>
        <p:nvSpPr>
          <p:cNvPr id="74" name="Title 1">
            <a:extLst>
              <a:ext uri="{FF2B5EF4-FFF2-40B4-BE49-F238E27FC236}">
                <a16:creationId xmlns:a16="http://schemas.microsoft.com/office/drawing/2014/main" id="{8DD3CCE9-0029-AB83-4C14-762A0440611B}"/>
              </a:ext>
            </a:extLst>
          </p:cNvPr>
          <p:cNvSpPr>
            <a:spLocks noGrp="1"/>
          </p:cNvSpPr>
          <p:nvPr>
            <p:ph type="title" hasCustomPrompt="1"/>
          </p:nvPr>
        </p:nvSpPr>
        <p:spPr>
          <a:xfrm>
            <a:off x="565151" y="1093933"/>
            <a:ext cx="3444142" cy="923553"/>
          </a:xfrm>
          <a:noFill/>
          <a:ln w="60325">
            <a:noFill/>
          </a:ln>
        </p:spPr>
        <p:txBody>
          <a:bodyPr lIns="36000" tIns="216000" rIns="36000" bIns="216000">
            <a:noAutofit/>
          </a:bodyPr>
          <a:lstStyle>
            <a:lvl1pPr>
              <a:defRPr>
                <a:ln>
                  <a:noFill/>
                </a:ln>
                <a:solidFill>
                  <a:schemeClr val="bg1"/>
                </a:solidFill>
              </a:defRPr>
            </a:lvl1pPr>
          </a:lstStyle>
          <a:p>
            <a:r>
              <a:rPr lang="en-GB" dirty="0" err="1"/>
              <a:t>ThANK</a:t>
            </a:r>
            <a:r>
              <a:rPr lang="en-GB" dirty="0"/>
              <a:t> YOU</a:t>
            </a:r>
            <a:endParaRPr lang="en-US" dirty="0"/>
          </a:p>
        </p:txBody>
      </p:sp>
    </p:spTree>
    <p:extLst>
      <p:ext uri="{BB962C8B-B14F-4D97-AF65-F5344CB8AC3E}">
        <p14:creationId xmlns:p14="http://schemas.microsoft.com/office/powerpoint/2010/main" val="3383515036"/>
      </p:ext>
    </p:extLst>
  </p:cSld>
  <p:clrMapOvr>
    <a:masterClrMapping/>
  </p:clrMapOvr>
  <p:extLst>
    <p:ext uri="{DCECCB84-F9BA-43D5-87BE-67443E8EF086}">
      <p15:sldGuideLst xmlns:p15="http://schemas.microsoft.com/office/powerpoint/2012/main">
        <p15:guide id="1" pos="3840">
          <p15:clr>
            <a:srgbClr val="FBAE40"/>
          </p15:clr>
        </p15:guide>
        <p15:guide id="2" pos="3940">
          <p15:clr>
            <a:srgbClr val="FBAE40"/>
          </p15:clr>
        </p15:guide>
      </p15:sldGuideLst>
    </p:ext>
  </p:extLst>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Dark">
    <p:bg>
      <p:bgPr>
        <a:blipFill dpi="0" rotWithShape="1">
          <a:blip r:embed="rId2">
            <a:lum/>
          </a:blip>
          <a:srcRect/>
          <a:stretch>
            <a:fillRect t="-10000" b="-10000"/>
          </a:stretch>
        </a:blipFill>
        <a:effectLst/>
      </p:bgPr>
    </p:bg>
    <p:spTree>
      <p:nvGrpSpPr>
        <p:cNvPr id="1" name=""/>
        <p:cNvGrpSpPr/>
        <p:nvPr/>
      </p:nvGrpSpPr>
      <p:grpSpPr>
        <a:xfrm>
          <a:off x="0" y="0"/>
          <a:ext cx="0" cy="0"/>
          <a:chOff x="0" y="0"/>
          <a:chExt cx="0" cy="0"/>
        </a:xfrm>
      </p:grpSpPr>
      <p:pic>
        <p:nvPicPr>
          <p:cNvPr id="53" name="Graphic 52">
            <a:extLst>
              <a:ext uri="{FF2B5EF4-FFF2-40B4-BE49-F238E27FC236}">
                <a16:creationId xmlns:a16="http://schemas.microsoft.com/office/drawing/2014/main" id="{F007A273-AFA2-0A2B-A487-257701F4EFA9}"/>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414158" y="987137"/>
            <a:ext cx="0" cy="0"/>
          </a:xfrm>
          <a:prstGeom prst="rect">
            <a:avLst/>
          </a:prstGeom>
        </p:spPr>
      </p:pic>
      <p:sp>
        <p:nvSpPr>
          <p:cNvPr id="74" name="Title 1">
            <a:extLst>
              <a:ext uri="{FF2B5EF4-FFF2-40B4-BE49-F238E27FC236}">
                <a16:creationId xmlns:a16="http://schemas.microsoft.com/office/drawing/2014/main" id="{8DD3CCE9-0029-AB83-4C14-762A0440611B}"/>
              </a:ext>
            </a:extLst>
          </p:cNvPr>
          <p:cNvSpPr>
            <a:spLocks noGrp="1"/>
          </p:cNvSpPr>
          <p:nvPr>
            <p:ph type="title" hasCustomPrompt="1"/>
          </p:nvPr>
        </p:nvSpPr>
        <p:spPr>
          <a:xfrm>
            <a:off x="512600" y="400250"/>
            <a:ext cx="3444142" cy="923553"/>
          </a:xfrm>
          <a:noFill/>
          <a:ln w="60325">
            <a:noFill/>
          </a:ln>
        </p:spPr>
        <p:txBody>
          <a:bodyPr lIns="36000" tIns="216000" rIns="36000" bIns="216000">
            <a:noAutofit/>
          </a:bodyPr>
          <a:lstStyle>
            <a:lvl1pPr>
              <a:defRPr>
                <a:ln>
                  <a:noFill/>
                </a:ln>
                <a:solidFill>
                  <a:schemeClr val="tx1"/>
                </a:solidFill>
              </a:defRPr>
            </a:lvl1pPr>
          </a:lstStyle>
          <a:p>
            <a:r>
              <a:rPr lang="en-GB" dirty="0" err="1"/>
              <a:t>ThANK</a:t>
            </a:r>
            <a:r>
              <a:rPr lang="en-GB" dirty="0"/>
              <a:t> YOU</a:t>
            </a:r>
            <a:endParaRPr lang="en-US" dirty="0"/>
          </a:p>
        </p:txBody>
      </p:sp>
      <p:pic>
        <p:nvPicPr>
          <p:cNvPr id="3" name="Graphic 2">
            <a:extLst>
              <a:ext uri="{FF2B5EF4-FFF2-40B4-BE49-F238E27FC236}">
                <a16:creationId xmlns:a16="http://schemas.microsoft.com/office/drawing/2014/main" id="{F083EF66-85B3-EDCD-7261-5D2C297062C4}"/>
              </a:ext>
            </a:extLst>
          </p:cNvPr>
          <p:cNvPicPr>
            <a:picLocks noChangeAspect="1"/>
          </p:cNvPicPr>
          <p:nvPr userDrawn="1"/>
        </p:nvPicPr>
        <p:blipFill>
          <a:blip r:embed="rId5">
            <a:extLst>
              <a:ext uri="{96DAC541-7B7A-43D3-8B79-37D633B846F1}">
                <asvg:svgBlip xmlns:asvg="http://schemas.microsoft.com/office/drawing/2016/SVG/main" r:embed="rId6"/>
              </a:ext>
            </a:extLst>
          </a:blip>
          <a:srcRect/>
          <a:stretch/>
        </p:blipFill>
        <p:spPr>
          <a:xfrm>
            <a:off x="9055100" y="5499488"/>
            <a:ext cx="2844000" cy="1050340"/>
          </a:xfrm>
          <a:prstGeom prst="rect">
            <a:avLst/>
          </a:prstGeom>
        </p:spPr>
      </p:pic>
    </p:spTree>
    <p:extLst>
      <p:ext uri="{BB962C8B-B14F-4D97-AF65-F5344CB8AC3E}">
        <p14:creationId xmlns:p14="http://schemas.microsoft.com/office/powerpoint/2010/main" val="482441701"/>
      </p:ext>
    </p:extLst>
  </p:cSld>
  <p:clrMapOvr>
    <a:masterClrMapping/>
  </p:clrMapOvr>
  <p:extLst>
    <p:ext uri="{DCECCB84-F9BA-43D5-87BE-67443E8EF086}">
      <p15:sldGuideLst xmlns:p15="http://schemas.microsoft.com/office/powerpoint/2012/main">
        <p15:guide id="1" pos="3840">
          <p15:clr>
            <a:srgbClr val="FBAE40"/>
          </p15:clr>
        </p15:guide>
        <p15:guide id="2" pos="3940">
          <p15:clr>
            <a:srgbClr val="FBAE40"/>
          </p15:clr>
        </p15:guide>
      </p15:sldGuideLst>
    </p:ext>
  </p:extLst>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Soli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C31E988B-D520-88BE-74EE-1236DBB21B50}"/>
              </a:ext>
            </a:extLst>
          </p:cNvPr>
          <p:cNvSpPr/>
          <p:nvPr userDrawn="1"/>
        </p:nvSpPr>
        <p:spPr>
          <a:xfrm>
            <a:off x="997527" y="0"/>
            <a:ext cx="11194473" cy="6858001"/>
          </a:xfrm>
          <a:prstGeom prst="rect">
            <a:avLst/>
          </a:prstGeom>
          <a:ln>
            <a:noFill/>
          </a:ln>
        </p:spPr>
        <p:style>
          <a:lnRef idx="2">
            <a:schemeClr val="accent1">
              <a:shade val="50000"/>
            </a:schemeClr>
          </a:lnRef>
          <a:fillRef idx="1001">
            <a:schemeClr val="lt1"/>
          </a:fillRef>
          <a:effectRef idx="0">
            <a:schemeClr val="accent1"/>
          </a:effectRef>
          <a:fontRef idx="minor">
            <a:schemeClr val="lt1"/>
          </a:fontRef>
        </p:style>
        <p:txBody>
          <a:bodyPr rtlCol="0" anchor="ctr"/>
          <a:lstStyle/>
          <a:p>
            <a:pPr algn="ctr"/>
            <a:endParaRPr lang="en-US" b="0" cap="none" spc="0" dirty="0">
              <a:ln>
                <a:noFill/>
              </a:ln>
              <a:solidFill>
                <a:schemeClr val="tx1"/>
              </a:solidFill>
              <a:effectLst/>
            </a:endParaRPr>
          </a:p>
        </p:txBody>
      </p:sp>
      <p:sp>
        <p:nvSpPr>
          <p:cNvPr id="5" name="Title 1">
            <a:extLst>
              <a:ext uri="{FF2B5EF4-FFF2-40B4-BE49-F238E27FC236}">
                <a16:creationId xmlns:a16="http://schemas.microsoft.com/office/drawing/2014/main" id="{3F25D236-0B13-EA2E-1C23-7AF630914263}"/>
              </a:ext>
            </a:extLst>
          </p:cNvPr>
          <p:cNvSpPr>
            <a:spLocks noGrp="1"/>
          </p:cNvSpPr>
          <p:nvPr>
            <p:ph type="title" hasCustomPrompt="1"/>
          </p:nvPr>
        </p:nvSpPr>
        <p:spPr>
          <a:xfrm>
            <a:off x="1881330" y="629537"/>
            <a:ext cx="8109781" cy="1040460"/>
          </a:xfrm>
          <a:noFill/>
          <a:ln w="60325">
            <a:noFill/>
          </a:ln>
        </p:spPr>
        <p:txBody>
          <a:bodyPr lIns="36000" tIns="108000" rIns="36000" bIns="108000">
            <a:noAutofit/>
          </a:bodyPr>
          <a:lstStyle>
            <a:lvl1pPr>
              <a:lnSpc>
                <a:spcPts val="3900"/>
              </a:lnSpc>
              <a:defRPr sz="4400">
                <a:ln>
                  <a:noFill/>
                </a:ln>
                <a:solidFill>
                  <a:schemeClr val="tx1"/>
                </a:solidFill>
              </a:defRPr>
            </a:lvl1pPr>
          </a:lstStyle>
          <a:p>
            <a:r>
              <a:rPr lang="en-GB" dirty="0"/>
              <a:t>Icons can be Used to highlight</a:t>
            </a:r>
            <a:br>
              <a:rPr lang="en-GB" dirty="0"/>
            </a:br>
            <a:r>
              <a:rPr lang="en-GB" dirty="0"/>
              <a:t>key elements in your Presentation</a:t>
            </a:r>
            <a:endParaRPr lang="en-US" dirty="0"/>
          </a:p>
        </p:txBody>
      </p:sp>
      <p:pic>
        <p:nvPicPr>
          <p:cNvPr id="6" name="Graphic 5">
            <a:extLst>
              <a:ext uri="{FF2B5EF4-FFF2-40B4-BE49-F238E27FC236}">
                <a16:creationId xmlns:a16="http://schemas.microsoft.com/office/drawing/2014/main" id="{50888321-4D2F-3867-C6D6-E73C82552BE1}"/>
              </a:ext>
            </a:extLst>
          </p:cNvPr>
          <p:cNvPicPr>
            <a:picLocks/>
          </p:cNvPicPr>
          <p:nvPr userDrawn="1"/>
        </p:nvPicPr>
        <p:blipFill rotWithShape="1">
          <a:blip r:embed="rId3">
            <a:extLst>
              <a:ext uri="{96DAC541-7B7A-43D3-8B79-37D633B846F1}">
                <asvg:svgBlip xmlns:asvg="http://schemas.microsoft.com/office/drawing/2016/SVG/main" r:embed="rId4"/>
              </a:ext>
            </a:extLst>
          </a:blip>
          <a:srcRect l="1729" t="-1" r="1980" b="3333"/>
          <a:stretch/>
        </p:blipFill>
        <p:spPr>
          <a:xfrm>
            <a:off x="1881330" y="1669996"/>
            <a:ext cx="7190185" cy="73079"/>
          </a:xfrm>
          <a:prstGeom prst="rect">
            <a:avLst/>
          </a:prstGeom>
        </p:spPr>
      </p:pic>
      <p:pic>
        <p:nvPicPr>
          <p:cNvPr id="53" name="Graphic 52">
            <a:extLst>
              <a:ext uri="{FF2B5EF4-FFF2-40B4-BE49-F238E27FC236}">
                <a16:creationId xmlns:a16="http://schemas.microsoft.com/office/drawing/2014/main" id="{F007A273-AFA2-0A2B-A487-257701F4EFA9}"/>
              </a:ext>
            </a:extLst>
          </p:cNvPr>
          <p:cNvPicPr>
            <a:picLocks noChangeAspect="1"/>
          </p:cNvPicPr>
          <p:nvPr userDrawn="1"/>
        </p:nvPicPr>
        <p:blipFill>
          <a:blip r:embed="rId3">
            <a:extLst>
              <a:ext uri="{96DAC541-7B7A-43D3-8B79-37D633B846F1}">
                <asvg:svgBlip xmlns:asvg="http://schemas.microsoft.com/office/drawing/2016/SVG/main" r:embed="rId5"/>
              </a:ext>
            </a:extLst>
          </a:blip>
          <a:stretch>
            <a:fillRect/>
          </a:stretch>
        </p:blipFill>
        <p:spPr>
          <a:xfrm>
            <a:off x="414158" y="987137"/>
            <a:ext cx="0" cy="0"/>
          </a:xfrm>
          <a:prstGeom prst="rect">
            <a:avLst/>
          </a:prstGeom>
        </p:spPr>
      </p:pic>
      <p:pic>
        <p:nvPicPr>
          <p:cNvPr id="9" name="Graphic 8">
            <a:extLst>
              <a:ext uri="{FF2B5EF4-FFF2-40B4-BE49-F238E27FC236}">
                <a16:creationId xmlns:a16="http://schemas.microsoft.com/office/drawing/2014/main" id="{D6AA0687-3217-E3F6-0CF2-0665A748FDD3}"/>
              </a:ext>
            </a:extLst>
          </p:cNvPr>
          <p:cNvPicPr>
            <a:picLocks/>
          </p:cNvPicPr>
          <p:nvPr userDrawn="1"/>
        </p:nvPicPr>
        <p:blipFill rotWithShape="1">
          <a:blip r:embed="rId3">
            <a:extLst>
              <a:ext uri="{96DAC541-7B7A-43D3-8B79-37D633B846F1}">
                <asvg:svgBlip xmlns:asvg="http://schemas.microsoft.com/office/drawing/2016/SVG/main" r:embed="rId4"/>
              </a:ext>
            </a:extLst>
          </a:blip>
          <a:srcRect l="1729" t="-1" r="1980" b="3333"/>
          <a:stretch/>
        </p:blipFill>
        <p:spPr>
          <a:xfrm>
            <a:off x="1881330" y="556459"/>
            <a:ext cx="7190185" cy="73079"/>
          </a:xfrm>
          <a:prstGeom prst="rect">
            <a:avLst/>
          </a:prstGeom>
        </p:spPr>
      </p:pic>
      <p:pic>
        <p:nvPicPr>
          <p:cNvPr id="11" name="Graphic 10">
            <a:extLst>
              <a:ext uri="{FF2B5EF4-FFF2-40B4-BE49-F238E27FC236}">
                <a16:creationId xmlns:a16="http://schemas.microsoft.com/office/drawing/2014/main" id="{AD8467ED-D2C6-A87F-9E8A-787373BC3AC0}"/>
              </a:ext>
            </a:extLst>
          </p:cNvPr>
          <p:cNvPicPr>
            <a:picLocks noChangeAspect="1"/>
          </p:cNvPicPr>
          <p:nvPr userDrawn="1"/>
        </p:nvPicPr>
        <p:blipFill>
          <a:blip r:embed="rId6">
            <a:extLst>
              <a:ext uri="{96DAC541-7B7A-43D3-8B79-37D633B846F1}">
                <asvg:svgBlip xmlns:asvg="http://schemas.microsoft.com/office/drawing/2016/SVG/main" r:embed="rId7"/>
              </a:ext>
            </a:extLst>
          </a:blip>
          <a:srcRect/>
          <a:stretch/>
        </p:blipFill>
        <p:spPr>
          <a:xfrm>
            <a:off x="9991112" y="5908675"/>
            <a:ext cx="1985889" cy="733424"/>
          </a:xfrm>
          <a:prstGeom prst="rect">
            <a:avLst/>
          </a:prstGeom>
        </p:spPr>
      </p:pic>
      <p:pic>
        <p:nvPicPr>
          <p:cNvPr id="14" name="Picture 13" descr="A picture containing icon&#10;&#10;Description automatically generated">
            <a:extLst>
              <a:ext uri="{FF2B5EF4-FFF2-40B4-BE49-F238E27FC236}">
                <a16:creationId xmlns:a16="http://schemas.microsoft.com/office/drawing/2014/main" id="{EE321406-4E69-E259-8AB2-B1658B62833F}"/>
              </a:ext>
            </a:extLst>
          </p:cNvPr>
          <p:cNvPicPr>
            <a:picLocks noChangeAspect="1"/>
          </p:cNvPicPr>
          <p:nvPr userDrawn="1"/>
        </p:nvPicPr>
        <p:blipFill>
          <a:blip r:embed="rId8"/>
          <a:stretch>
            <a:fillRect/>
          </a:stretch>
        </p:blipFill>
        <p:spPr>
          <a:xfrm>
            <a:off x="5190277" y="2170134"/>
            <a:ext cx="791203" cy="739036"/>
          </a:xfrm>
          <a:prstGeom prst="rect">
            <a:avLst/>
          </a:prstGeom>
        </p:spPr>
      </p:pic>
      <p:pic>
        <p:nvPicPr>
          <p:cNvPr id="15" name="Picture 14">
            <a:extLst>
              <a:ext uri="{FF2B5EF4-FFF2-40B4-BE49-F238E27FC236}">
                <a16:creationId xmlns:a16="http://schemas.microsoft.com/office/drawing/2014/main" id="{82AE6487-1857-C321-5D91-C710C10EDFA8}"/>
              </a:ext>
            </a:extLst>
          </p:cNvPr>
          <p:cNvPicPr>
            <a:picLocks noChangeAspect="1"/>
          </p:cNvPicPr>
          <p:nvPr userDrawn="1"/>
        </p:nvPicPr>
        <p:blipFill>
          <a:blip r:embed="rId9"/>
          <a:srcRect/>
          <a:stretch/>
        </p:blipFill>
        <p:spPr>
          <a:xfrm>
            <a:off x="4077966" y="2170134"/>
            <a:ext cx="791203" cy="739035"/>
          </a:xfrm>
          <a:prstGeom prst="rect">
            <a:avLst/>
          </a:prstGeom>
        </p:spPr>
      </p:pic>
      <p:pic>
        <p:nvPicPr>
          <p:cNvPr id="17" name="Picture 16">
            <a:extLst>
              <a:ext uri="{FF2B5EF4-FFF2-40B4-BE49-F238E27FC236}">
                <a16:creationId xmlns:a16="http://schemas.microsoft.com/office/drawing/2014/main" id="{CC7785D7-F6BA-B8BE-D21C-B44ABFC8A027}"/>
              </a:ext>
            </a:extLst>
          </p:cNvPr>
          <p:cNvPicPr>
            <a:picLocks noChangeAspect="1"/>
          </p:cNvPicPr>
          <p:nvPr userDrawn="1"/>
        </p:nvPicPr>
        <p:blipFill>
          <a:blip r:embed="rId10"/>
          <a:srcRect/>
          <a:stretch/>
        </p:blipFill>
        <p:spPr>
          <a:xfrm>
            <a:off x="2965655" y="2170134"/>
            <a:ext cx="791203" cy="739035"/>
          </a:xfrm>
          <a:prstGeom prst="rect">
            <a:avLst/>
          </a:prstGeom>
        </p:spPr>
      </p:pic>
      <p:pic>
        <p:nvPicPr>
          <p:cNvPr id="18" name="Picture 17">
            <a:extLst>
              <a:ext uri="{FF2B5EF4-FFF2-40B4-BE49-F238E27FC236}">
                <a16:creationId xmlns:a16="http://schemas.microsoft.com/office/drawing/2014/main" id="{2B0DA97A-AFD7-4A6C-DF36-70CDB598D23E}"/>
              </a:ext>
            </a:extLst>
          </p:cNvPr>
          <p:cNvPicPr>
            <a:picLocks noChangeAspect="1"/>
          </p:cNvPicPr>
          <p:nvPr userDrawn="1"/>
        </p:nvPicPr>
        <p:blipFill>
          <a:blip r:embed="rId11"/>
          <a:srcRect/>
          <a:stretch/>
        </p:blipFill>
        <p:spPr>
          <a:xfrm>
            <a:off x="1853344" y="2170134"/>
            <a:ext cx="791203" cy="739035"/>
          </a:xfrm>
          <a:prstGeom prst="rect">
            <a:avLst/>
          </a:prstGeom>
        </p:spPr>
      </p:pic>
      <p:pic>
        <p:nvPicPr>
          <p:cNvPr id="19" name="Picture 18">
            <a:extLst>
              <a:ext uri="{FF2B5EF4-FFF2-40B4-BE49-F238E27FC236}">
                <a16:creationId xmlns:a16="http://schemas.microsoft.com/office/drawing/2014/main" id="{8F3801E9-0E36-2E18-FA4D-FE3BE56A74A4}"/>
              </a:ext>
            </a:extLst>
          </p:cNvPr>
          <p:cNvPicPr>
            <a:picLocks noChangeAspect="1"/>
          </p:cNvPicPr>
          <p:nvPr userDrawn="1"/>
        </p:nvPicPr>
        <p:blipFill>
          <a:blip r:embed="rId12"/>
          <a:srcRect/>
          <a:stretch/>
        </p:blipFill>
        <p:spPr>
          <a:xfrm>
            <a:off x="6302588" y="2170134"/>
            <a:ext cx="791203" cy="739035"/>
          </a:xfrm>
          <a:prstGeom prst="rect">
            <a:avLst/>
          </a:prstGeom>
        </p:spPr>
      </p:pic>
      <p:pic>
        <p:nvPicPr>
          <p:cNvPr id="20" name="Picture 19">
            <a:extLst>
              <a:ext uri="{FF2B5EF4-FFF2-40B4-BE49-F238E27FC236}">
                <a16:creationId xmlns:a16="http://schemas.microsoft.com/office/drawing/2014/main" id="{AD94BCDC-8603-0B66-2889-582E1E1B3F8C}"/>
              </a:ext>
            </a:extLst>
          </p:cNvPr>
          <p:cNvPicPr>
            <a:picLocks noChangeAspect="1"/>
          </p:cNvPicPr>
          <p:nvPr userDrawn="1"/>
        </p:nvPicPr>
        <p:blipFill>
          <a:blip r:embed="rId13"/>
          <a:srcRect/>
          <a:stretch/>
        </p:blipFill>
        <p:spPr>
          <a:xfrm>
            <a:off x="7414901" y="2170134"/>
            <a:ext cx="791203" cy="739035"/>
          </a:xfrm>
          <a:prstGeom prst="rect">
            <a:avLst/>
          </a:prstGeom>
        </p:spPr>
      </p:pic>
      <p:pic>
        <p:nvPicPr>
          <p:cNvPr id="21" name="Picture 20">
            <a:extLst>
              <a:ext uri="{FF2B5EF4-FFF2-40B4-BE49-F238E27FC236}">
                <a16:creationId xmlns:a16="http://schemas.microsoft.com/office/drawing/2014/main" id="{5B06408B-278C-2C7A-1A1E-4AFD55A919B5}"/>
              </a:ext>
            </a:extLst>
          </p:cNvPr>
          <p:cNvPicPr>
            <a:picLocks noChangeAspect="1"/>
          </p:cNvPicPr>
          <p:nvPr userDrawn="1"/>
        </p:nvPicPr>
        <p:blipFill>
          <a:blip r:embed="rId14"/>
          <a:srcRect/>
          <a:stretch/>
        </p:blipFill>
        <p:spPr>
          <a:xfrm>
            <a:off x="5190277" y="3209796"/>
            <a:ext cx="791203" cy="739035"/>
          </a:xfrm>
          <a:prstGeom prst="rect">
            <a:avLst/>
          </a:prstGeom>
        </p:spPr>
      </p:pic>
      <p:pic>
        <p:nvPicPr>
          <p:cNvPr id="22" name="Picture 21">
            <a:extLst>
              <a:ext uri="{FF2B5EF4-FFF2-40B4-BE49-F238E27FC236}">
                <a16:creationId xmlns:a16="http://schemas.microsoft.com/office/drawing/2014/main" id="{D59E747F-38A1-82D2-CEE0-854A76468520}"/>
              </a:ext>
            </a:extLst>
          </p:cNvPr>
          <p:cNvPicPr>
            <a:picLocks noChangeAspect="1"/>
          </p:cNvPicPr>
          <p:nvPr userDrawn="1"/>
        </p:nvPicPr>
        <p:blipFill>
          <a:blip r:embed="rId15"/>
          <a:srcRect/>
          <a:stretch/>
        </p:blipFill>
        <p:spPr>
          <a:xfrm>
            <a:off x="4077966" y="3209796"/>
            <a:ext cx="791203" cy="739035"/>
          </a:xfrm>
          <a:prstGeom prst="rect">
            <a:avLst/>
          </a:prstGeom>
        </p:spPr>
      </p:pic>
      <p:pic>
        <p:nvPicPr>
          <p:cNvPr id="23" name="Picture 22">
            <a:extLst>
              <a:ext uri="{FF2B5EF4-FFF2-40B4-BE49-F238E27FC236}">
                <a16:creationId xmlns:a16="http://schemas.microsoft.com/office/drawing/2014/main" id="{A7A366ED-B52F-7BF8-BCC0-14AA66568875}"/>
              </a:ext>
            </a:extLst>
          </p:cNvPr>
          <p:cNvPicPr>
            <a:picLocks noChangeAspect="1"/>
          </p:cNvPicPr>
          <p:nvPr userDrawn="1"/>
        </p:nvPicPr>
        <p:blipFill>
          <a:blip r:embed="rId16"/>
          <a:srcRect/>
          <a:stretch/>
        </p:blipFill>
        <p:spPr>
          <a:xfrm>
            <a:off x="2965655" y="3209796"/>
            <a:ext cx="791203" cy="739035"/>
          </a:xfrm>
          <a:prstGeom prst="rect">
            <a:avLst/>
          </a:prstGeom>
        </p:spPr>
      </p:pic>
      <p:pic>
        <p:nvPicPr>
          <p:cNvPr id="24" name="Picture 23">
            <a:extLst>
              <a:ext uri="{FF2B5EF4-FFF2-40B4-BE49-F238E27FC236}">
                <a16:creationId xmlns:a16="http://schemas.microsoft.com/office/drawing/2014/main" id="{4A849E70-919E-DC92-FB85-899E0F83BC55}"/>
              </a:ext>
            </a:extLst>
          </p:cNvPr>
          <p:cNvPicPr>
            <a:picLocks noChangeAspect="1"/>
          </p:cNvPicPr>
          <p:nvPr userDrawn="1"/>
        </p:nvPicPr>
        <p:blipFill>
          <a:blip r:embed="rId17"/>
          <a:srcRect/>
          <a:stretch/>
        </p:blipFill>
        <p:spPr>
          <a:xfrm>
            <a:off x="1853344" y="3209796"/>
            <a:ext cx="791203" cy="739035"/>
          </a:xfrm>
          <a:prstGeom prst="rect">
            <a:avLst/>
          </a:prstGeom>
        </p:spPr>
      </p:pic>
      <p:pic>
        <p:nvPicPr>
          <p:cNvPr id="25" name="Picture 24">
            <a:extLst>
              <a:ext uri="{FF2B5EF4-FFF2-40B4-BE49-F238E27FC236}">
                <a16:creationId xmlns:a16="http://schemas.microsoft.com/office/drawing/2014/main" id="{8A95A8B7-3F26-1AC9-1795-015F0E68CE62}"/>
              </a:ext>
            </a:extLst>
          </p:cNvPr>
          <p:cNvPicPr>
            <a:picLocks noChangeAspect="1"/>
          </p:cNvPicPr>
          <p:nvPr userDrawn="1"/>
        </p:nvPicPr>
        <p:blipFill>
          <a:blip r:embed="rId18"/>
          <a:srcRect/>
          <a:stretch/>
        </p:blipFill>
        <p:spPr>
          <a:xfrm>
            <a:off x="6302588" y="3209796"/>
            <a:ext cx="791203" cy="739035"/>
          </a:xfrm>
          <a:prstGeom prst="rect">
            <a:avLst/>
          </a:prstGeom>
        </p:spPr>
      </p:pic>
      <p:pic>
        <p:nvPicPr>
          <p:cNvPr id="26" name="Picture 25">
            <a:extLst>
              <a:ext uri="{FF2B5EF4-FFF2-40B4-BE49-F238E27FC236}">
                <a16:creationId xmlns:a16="http://schemas.microsoft.com/office/drawing/2014/main" id="{633DA0CA-0AE1-1EA1-3A86-3711DCDC5B3C}"/>
              </a:ext>
            </a:extLst>
          </p:cNvPr>
          <p:cNvPicPr>
            <a:picLocks noChangeAspect="1"/>
          </p:cNvPicPr>
          <p:nvPr userDrawn="1"/>
        </p:nvPicPr>
        <p:blipFill>
          <a:blip r:embed="rId19"/>
          <a:srcRect/>
          <a:stretch/>
        </p:blipFill>
        <p:spPr>
          <a:xfrm>
            <a:off x="7414901" y="3209796"/>
            <a:ext cx="791203" cy="739035"/>
          </a:xfrm>
          <a:prstGeom prst="rect">
            <a:avLst/>
          </a:prstGeom>
        </p:spPr>
      </p:pic>
      <p:pic>
        <p:nvPicPr>
          <p:cNvPr id="27" name="Picture 26">
            <a:extLst>
              <a:ext uri="{FF2B5EF4-FFF2-40B4-BE49-F238E27FC236}">
                <a16:creationId xmlns:a16="http://schemas.microsoft.com/office/drawing/2014/main" id="{50C003AB-DB95-52A0-1997-BFE7F83EBF75}"/>
              </a:ext>
            </a:extLst>
          </p:cNvPr>
          <p:cNvPicPr>
            <a:picLocks noChangeAspect="1"/>
          </p:cNvPicPr>
          <p:nvPr userDrawn="1"/>
        </p:nvPicPr>
        <p:blipFill>
          <a:blip r:embed="rId20"/>
          <a:srcRect/>
          <a:stretch/>
        </p:blipFill>
        <p:spPr>
          <a:xfrm>
            <a:off x="5190277" y="4280770"/>
            <a:ext cx="791203" cy="739035"/>
          </a:xfrm>
          <a:prstGeom prst="rect">
            <a:avLst/>
          </a:prstGeom>
        </p:spPr>
      </p:pic>
      <p:pic>
        <p:nvPicPr>
          <p:cNvPr id="28" name="Picture 27">
            <a:extLst>
              <a:ext uri="{FF2B5EF4-FFF2-40B4-BE49-F238E27FC236}">
                <a16:creationId xmlns:a16="http://schemas.microsoft.com/office/drawing/2014/main" id="{0AA18131-72D9-78E6-71F5-C6F88223A32D}"/>
              </a:ext>
            </a:extLst>
          </p:cNvPr>
          <p:cNvPicPr>
            <a:picLocks noChangeAspect="1"/>
          </p:cNvPicPr>
          <p:nvPr userDrawn="1"/>
        </p:nvPicPr>
        <p:blipFill>
          <a:blip r:embed="rId21"/>
          <a:srcRect/>
          <a:stretch/>
        </p:blipFill>
        <p:spPr>
          <a:xfrm>
            <a:off x="4077966" y="4280770"/>
            <a:ext cx="791202" cy="739035"/>
          </a:xfrm>
          <a:prstGeom prst="rect">
            <a:avLst/>
          </a:prstGeom>
        </p:spPr>
      </p:pic>
      <p:pic>
        <p:nvPicPr>
          <p:cNvPr id="29" name="Picture 28">
            <a:extLst>
              <a:ext uri="{FF2B5EF4-FFF2-40B4-BE49-F238E27FC236}">
                <a16:creationId xmlns:a16="http://schemas.microsoft.com/office/drawing/2014/main" id="{EF916DBB-2F7C-5CBF-7F5C-F7890A305B61}"/>
              </a:ext>
            </a:extLst>
          </p:cNvPr>
          <p:cNvPicPr>
            <a:picLocks noChangeAspect="1"/>
          </p:cNvPicPr>
          <p:nvPr userDrawn="1"/>
        </p:nvPicPr>
        <p:blipFill>
          <a:blip r:embed="rId22"/>
          <a:srcRect/>
          <a:stretch/>
        </p:blipFill>
        <p:spPr>
          <a:xfrm>
            <a:off x="2965655" y="4280770"/>
            <a:ext cx="791202" cy="739035"/>
          </a:xfrm>
          <a:prstGeom prst="rect">
            <a:avLst/>
          </a:prstGeom>
        </p:spPr>
      </p:pic>
      <p:pic>
        <p:nvPicPr>
          <p:cNvPr id="30" name="Picture 29">
            <a:extLst>
              <a:ext uri="{FF2B5EF4-FFF2-40B4-BE49-F238E27FC236}">
                <a16:creationId xmlns:a16="http://schemas.microsoft.com/office/drawing/2014/main" id="{3DD0D31C-0C9B-FCCB-9CD0-5760AC1E09DB}"/>
              </a:ext>
            </a:extLst>
          </p:cNvPr>
          <p:cNvPicPr>
            <a:picLocks noChangeAspect="1"/>
          </p:cNvPicPr>
          <p:nvPr userDrawn="1"/>
        </p:nvPicPr>
        <p:blipFill>
          <a:blip r:embed="rId23"/>
          <a:srcRect/>
          <a:stretch/>
        </p:blipFill>
        <p:spPr>
          <a:xfrm>
            <a:off x="1853344" y="4280770"/>
            <a:ext cx="791202" cy="739035"/>
          </a:xfrm>
          <a:prstGeom prst="rect">
            <a:avLst/>
          </a:prstGeom>
        </p:spPr>
      </p:pic>
      <p:pic>
        <p:nvPicPr>
          <p:cNvPr id="31" name="Picture 30">
            <a:extLst>
              <a:ext uri="{FF2B5EF4-FFF2-40B4-BE49-F238E27FC236}">
                <a16:creationId xmlns:a16="http://schemas.microsoft.com/office/drawing/2014/main" id="{85C1CFC8-029B-77DB-64D6-E89F5E6C9AB6}"/>
              </a:ext>
            </a:extLst>
          </p:cNvPr>
          <p:cNvPicPr>
            <a:picLocks noChangeAspect="1"/>
          </p:cNvPicPr>
          <p:nvPr userDrawn="1"/>
        </p:nvPicPr>
        <p:blipFill>
          <a:blip r:embed="rId24"/>
          <a:srcRect/>
          <a:stretch/>
        </p:blipFill>
        <p:spPr>
          <a:xfrm>
            <a:off x="6302588" y="4280770"/>
            <a:ext cx="791202" cy="739035"/>
          </a:xfrm>
          <a:prstGeom prst="rect">
            <a:avLst/>
          </a:prstGeom>
        </p:spPr>
      </p:pic>
      <p:pic>
        <p:nvPicPr>
          <p:cNvPr id="32" name="Picture 31">
            <a:extLst>
              <a:ext uri="{FF2B5EF4-FFF2-40B4-BE49-F238E27FC236}">
                <a16:creationId xmlns:a16="http://schemas.microsoft.com/office/drawing/2014/main" id="{A46CC7E5-8D2D-83E5-FED0-69B760439885}"/>
              </a:ext>
            </a:extLst>
          </p:cNvPr>
          <p:cNvPicPr>
            <a:picLocks noChangeAspect="1"/>
          </p:cNvPicPr>
          <p:nvPr userDrawn="1"/>
        </p:nvPicPr>
        <p:blipFill>
          <a:blip r:embed="rId25"/>
          <a:srcRect/>
          <a:stretch/>
        </p:blipFill>
        <p:spPr>
          <a:xfrm>
            <a:off x="7414901" y="4280770"/>
            <a:ext cx="791202" cy="739035"/>
          </a:xfrm>
          <a:prstGeom prst="rect">
            <a:avLst/>
          </a:prstGeom>
        </p:spPr>
      </p:pic>
      <p:pic>
        <p:nvPicPr>
          <p:cNvPr id="33" name="Picture 32">
            <a:extLst>
              <a:ext uri="{FF2B5EF4-FFF2-40B4-BE49-F238E27FC236}">
                <a16:creationId xmlns:a16="http://schemas.microsoft.com/office/drawing/2014/main" id="{18C733C8-BFA4-BB05-E87C-106BAD87D856}"/>
              </a:ext>
            </a:extLst>
          </p:cNvPr>
          <p:cNvPicPr>
            <a:picLocks noChangeAspect="1"/>
          </p:cNvPicPr>
          <p:nvPr userDrawn="1"/>
        </p:nvPicPr>
        <p:blipFill>
          <a:blip r:embed="rId26"/>
          <a:srcRect/>
          <a:stretch/>
        </p:blipFill>
        <p:spPr>
          <a:xfrm>
            <a:off x="5190277" y="5320432"/>
            <a:ext cx="791202" cy="739035"/>
          </a:xfrm>
          <a:prstGeom prst="rect">
            <a:avLst/>
          </a:prstGeom>
        </p:spPr>
      </p:pic>
      <p:pic>
        <p:nvPicPr>
          <p:cNvPr id="34" name="Picture 33">
            <a:extLst>
              <a:ext uri="{FF2B5EF4-FFF2-40B4-BE49-F238E27FC236}">
                <a16:creationId xmlns:a16="http://schemas.microsoft.com/office/drawing/2014/main" id="{2963D115-28E9-C804-8D03-F79D81B47540}"/>
              </a:ext>
            </a:extLst>
          </p:cNvPr>
          <p:cNvPicPr>
            <a:picLocks noChangeAspect="1"/>
          </p:cNvPicPr>
          <p:nvPr userDrawn="1"/>
        </p:nvPicPr>
        <p:blipFill>
          <a:blip r:embed="rId27"/>
          <a:srcRect/>
          <a:stretch/>
        </p:blipFill>
        <p:spPr>
          <a:xfrm>
            <a:off x="4077966" y="5320432"/>
            <a:ext cx="791202" cy="739035"/>
          </a:xfrm>
          <a:prstGeom prst="rect">
            <a:avLst/>
          </a:prstGeom>
        </p:spPr>
      </p:pic>
      <p:pic>
        <p:nvPicPr>
          <p:cNvPr id="35" name="Picture 34">
            <a:extLst>
              <a:ext uri="{FF2B5EF4-FFF2-40B4-BE49-F238E27FC236}">
                <a16:creationId xmlns:a16="http://schemas.microsoft.com/office/drawing/2014/main" id="{6DE3F93A-0FCA-CE97-316A-EFADE091373D}"/>
              </a:ext>
            </a:extLst>
          </p:cNvPr>
          <p:cNvPicPr>
            <a:picLocks noChangeAspect="1"/>
          </p:cNvPicPr>
          <p:nvPr userDrawn="1"/>
        </p:nvPicPr>
        <p:blipFill>
          <a:blip r:embed="rId28"/>
          <a:srcRect/>
          <a:stretch/>
        </p:blipFill>
        <p:spPr>
          <a:xfrm>
            <a:off x="2965655" y="5320432"/>
            <a:ext cx="791202" cy="739035"/>
          </a:xfrm>
          <a:prstGeom prst="rect">
            <a:avLst/>
          </a:prstGeom>
        </p:spPr>
      </p:pic>
      <p:pic>
        <p:nvPicPr>
          <p:cNvPr id="36" name="Picture 35">
            <a:extLst>
              <a:ext uri="{FF2B5EF4-FFF2-40B4-BE49-F238E27FC236}">
                <a16:creationId xmlns:a16="http://schemas.microsoft.com/office/drawing/2014/main" id="{09FE07EC-2E6C-1837-B02C-99C84D384EE9}"/>
              </a:ext>
            </a:extLst>
          </p:cNvPr>
          <p:cNvPicPr>
            <a:picLocks noChangeAspect="1"/>
          </p:cNvPicPr>
          <p:nvPr userDrawn="1"/>
        </p:nvPicPr>
        <p:blipFill>
          <a:blip r:embed="rId29"/>
          <a:srcRect/>
          <a:stretch/>
        </p:blipFill>
        <p:spPr>
          <a:xfrm>
            <a:off x="1853344" y="5320432"/>
            <a:ext cx="791202" cy="739035"/>
          </a:xfrm>
          <a:prstGeom prst="rect">
            <a:avLst/>
          </a:prstGeom>
        </p:spPr>
      </p:pic>
      <p:pic>
        <p:nvPicPr>
          <p:cNvPr id="37" name="Picture 36">
            <a:extLst>
              <a:ext uri="{FF2B5EF4-FFF2-40B4-BE49-F238E27FC236}">
                <a16:creationId xmlns:a16="http://schemas.microsoft.com/office/drawing/2014/main" id="{33DEC180-4111-530C-BF07-EC3E50E86911}"/>
              </a:ext>
            </a:extLst>
          </p:cNvPr>
          <p:cNvPicPr>
            <a:picLocks noChangeAspect="1"/>
          </p:cNvPicPr>
          <p:nvPr userDrawn="1"/>
        </p:nvPicPr>
        <p:blipFill>
          <a:blip r:embed="rId30"/>
          <a:srcRect/>
          <a:stretch/>
        </p:blipFill>
        <p:spPr>
          <a:xfrm>
            <a:off x="6302588" y="5320432"/>
            <a:ext cx="791202" cy="739035"/>
          </a:xfrm>
          <a:prstGeom prst="rect">
            <a:avLst/>
          </a:prstGeom>
        </p:spPr>
      </p:pic>
      <p:pic>
        <p:nvPicPr>
          <p:cNvPr id="38" name="Picture 37">
            <a:extLst>
              <a:ext uri="{FF2B5EF4-FFF2-40B4-BE49-F238E27FC236}">
                <a16:creationId xmlns:a16="http://schemas.microsoft.com/office/drawing/2014/main" id="{2458BAF3-744C-8D86-2930-CE81AE4A8968}"/>
              </a:ext>
            </a:extLst>
          </p:cNvPr>
          <p:cNvPicPr>
            <a:picLocks noChangeAspect="1"/>
          </p:cNvPicPr>
          <p:nvPr userDrawn="1"/>
        </p:nvPicPr>
        <p:blipFill>
          <a:blip r:embed="rId31"/>
          <a:srcRect/>
          <a:stretch/>
        </p:blipFill>
        <p:spPr>
          <a:xfrm>
            <a:off x="7414901" y="5320432"/>
            <a:ext cx="791202" cy="739035"/>
          </a:xfrm>
          <a:prstGeom prst="rect">
            <a:avLst/>
          </a:prstGeom>
        </p:spPr>
      </p:pic>
    </p:spTree>
    <p:extLst>
      <p:ext uri="{BB962C8B-B14F-4D97-AF65-F5344CB8AC3E}">
        <p14:creationId xmlns:p14="http://schemas.microsoft.com/office/powerpoint/2010/main" val="1931116097"/>
      </p:ext>
    </p:extLst>
  </p:cSld>
  <p:clrMapOvr>
    <a:masterClrMapping/>
  </p:clrMapOvr>
  <p:extLst>
    <p:ext uri="{DCECCB84-F9BA-43D5-87BE-67443E8EF086}">
      <p15:sldGuideLst xmlns:p15="http://schemas.microsoft.com/office/powerpoint/2012/main">
        <p15:guide id="1" pos="3840">
          <p15:clr>
            <a:srgbClr val="FBAE40"/>
          </p15:clr>
        </p15:guide>
        <p15:guide id="2" pos="3940">
          <p15:clr>
            <a:srgbClr val="FBAE40"/>
          </p15:clr>
        </p15:guide>
      </p15:sldGuideLst>
    </p:ext>
  </p:extLst>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1_Soli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C31E988B-D520-88BE-74EE-1236DBB21B50}"/>
              </a:ext>
            </a:extLst>
          </p:cNvPr>
          <p:cNvSpPr/>
          <p:nvPr userDrawn="1"/>
        </p:nvSpPr>
        <p:spPr>
          <a:xfrm>
            <a:off x="997527" y="0"/>
            <a:ext cx="11194473" cy="6858001"/>
          </a:xfrm>
          <a:prstGeom prst="rect">
            <a:avLst/>
          </a:prstGeom>
          <a:ln>
            <a:noFill/>
          </a:ln>
        </p:spPr>
        <p:style>
          <a:lnRef idx="2">
            <a:schemeClr val="accent1">
              <a:shade val="50000"/>
            </a:schemeClr>
          </a:lnRef>
          <a:fillRef idx="1001">
            <a:schemeClr val="lt1"/>
          </a:fillRef>
          <a:effectRef idx="0">
            <a:schemeClr val="accent1"/>
          </a:effectRef>
          <a:fontRef idx="minor">
            <a:schemeClr val="lt1"/>
          </a:fontRef>
        </p:style>
        <p:txBody>
          <a:bodyPr rtlCol="0" anchor="ctr"/>
          <a:lstStyle/>
          <a:p>
            <a:pPr algn="ctr"/>
            <a:endParaRPr lang="en-US" b="0" cap="none" spc="0" dirty="0">
              <a:ln>
                <a:noFill/>
              </a:ln>
              <a:solidFill>
                <a:schemeClr val="tx1"/>
              </a:solidFill>
              <a:effectLst/>
            </a:endParaRPr>
          </a:p>
        </p:txBody>
      </p:sp>
      <p:sp>
        <p:nvSpPr>
          <p:cNvPr id="5" name="Title 1">
            <a:extLst>
              <a:ext uri="{FF2B5EF4-FFF2-40B4-BE49-F238E27FC236}">
                <a16:creationId xmlns:a16="http://schemas.microsoft.com/office/drawing/2014/main" id="{3F25D236-0B13-EA2E-1C23-7AF630914263}"/>
              </a:ext>
            </a:extLst>
          </p:cNvPr>
          <p:cNvSpPr>
            <a:spLocks noGrp="1"/>
          </p:cNvSpPr>
          <p:nvPr>
            <p:ph type="title" hasCustomPrompt="1"/>
          </p:nvPr>
        </p:nvSpPr>
        <p:spPr>
          <a:xfrm>
            <a:off x="1881330" y="629537"/>
            <a:ext cx="8109781" cy="1040460"/>
          </a:xfrm>
          <a:noFill/>
          <a:ln w="60325">
            <a:noFill/>
          </a:ln>
        </p:spPr>
        <p:txBody>
          <a:bodyPr lIns="36000" tIns="108000" rIns="36000" bIns="108000">
            <a:noAutofit/>
          </a:bodyPr>
          <a:lstStyle>
            <a:lvl1pPr>
              <a:lnSpc>
                <a:spcPts val="3900"/>
              </a:lnSpc>
              <a:defRPr sz="4400">
                <a:ln>
                  <a:noFill/>
                </a:ln>
                <a:solidFill>
                  <a:schemeClr val="tx1"/>
                </a:solidFill>
              </a:defRPr>
            </a:lvl1pPr>
          </a:lstStyle>
          <a:p>
            <a:r>
              <a:rPr lang="en-GB" dirty="0"/>
              <a:t>Icons can be Used to highlight</a:t>
            </a:r>
            <a:br>
              <a:rPr lang="en-GB" dirty="0"/>
            </a:br>
            <a:r>
              <a:rPr lang="en-GB" dirty="0"/>
              <a:t>key elements in your Presentation</a:t>
            </a:r>
            <a:endParaRPr lang="en-US" dirty="0"/>
          </a:p>
        </p:txBody>
      </p:sp>
      <p:pic>
        <p:nvPicPr>
          <p:cNvPr id="6" name="Graphic 5">
            <a:extLst>
              <a:ext uri="{FF2B5EF4-FFF2-40B4-BE49-F238E27FC236}">
                <a16:creationId xmlns:a16="http://schemas.microsoft.com/office/drawing/2014/main" id="{50888321-4D2F-3867-C6D6-E73C82552BE1}"/>
              </a:ext>
            </a:extLst>
          </p:cNvPr>
          <p:cNvPicPr>
            <a:picLocks/>
          </p:cNvPicPr>
          <p:nvPr userDrawn="1"/>
        </p:nvPicPr>
        <p:blipFill rotWithShape="1">
          <a:blip r:embed="rId3">
            <a:extLst>
              <a:ext uri="{96DAC541-7B7A-43D3-8B79-37D633B846F1}">
                <asvg:svgBlip xmlns:asvg="http://schemas.microsoft.com/office/drawing/2016/SVG/main" r:embed="rId4"/>
              </a:ext>
            </a:extLst>
          </a:blip>
          <a:srcRect l="1729" t="-1" r="1980" b="3333"/>
          <a:stretch/>
        </p:blipFill>
        <p:spPr>
          <a:xfrm>
            <a:off x="1881330" y="1669996"/>
            <a:ext cx="7190185" cy="73079"/>
          </a:xfrm>
          <a:prstGeom prst="rect">
            <a:avLst/>
          </a:prstGeom>
        </p:spPr>
      </p:pic>
      <p:pic>
        <p:nvPicPr>
          <p:cNvPr id="53" name="Graphic 52">
            <a:extLst>
              <a:ext uri="{FF2B5EF4-FFF2-40B4-BE49-F238E27FC236}">
                <a16:creationId xmlns:a16="http://schemas.microsoft.com/office/drawing/2014/main" id="{F007A273-AFA2-0A2B-A487-257701F4EFA9}"/>
              </a:ext>
            </a:extLst>
          </p:cNvPr>
          <p:cNvPicPr>
            <a:picLocks noChangeAspect="1"/>
          </p:cNvPicPr>
          <p:nvPr userDrawn="1"/>
        </p:nvPicPr>
        <p:blipFill>
          <a:blip r:embed="rId3">
            <a:extLst>
              <a:ext uri="{96DAC541-7B7A-43D3-8B79-37D633B846F1}">
                <asvg:svgBlip xmlns:asvg="http://schemas.microsoft.com/office/drawing/2016/SVG/main" r:embed="rId5"/>
              </a:ext>
            </a:extLst>
          </a:blip>
          <a:stretch>
            <a:fillRect/>
          </a:stretch>
        </p:blipFill>
        <p:spPr>
          <a:xfrm>
            <a:off x="414158" y="987137"/>
            <a:ext cx="0" cy="0"/>
          </a:xfrm>
          <a:prstGeom prst="rect">
            <a:avLst/>
          </a:prstGeom>
        </p:spPr>
      </p:pic>
      <p:pic>
        <p:nvPicPr>
          <p:cNvPr id="9" name="Graphic 8">
            <a:extLst>
              <a:ext uri="{FF2B5EF4-FFF2-40B4-BE49-F238E27FC236}">
                <a16:creationId xmlns:a16="http://schemas.microsoft.com/office/drawing/2014/main" id="{D6AA0687-3217-E3F6-0CF2-0665A748FDD3}"/>
              </a:ext>
            </a:extLst>
          </p:cNvPr>
          <p:cNvPicPr>
            <a:picLocks/>
          </p:cNvPicPr>
          <p:nvPr userDrawn="1"/>
        </p:nvPicPr>
        <p:blipFill rotWithShape="1">
          <a:blip r:embed="rId3">
            <a:extLst>
              <a:ext uri="{96DAC541-7B7A-43D3-8B79-37D633B846F1}">
                <asvg:svgBlip xmlns:asvg="http://schemas.microsoft.com/office/drawing/2016/SVG/main" r:embed="rId4"/>
              </a:ext>
            </a:extLst>
          </a:blip>
          <a:srcRect l="1729" t="-1" r="1980" b="3333"/>
          <a:stretch/>
        </p:blipFill>
        <p:spPr>
          <a:xfrm>
            <a:off x="1881330" y="556459"/>
            <a:ext cx="7190185" cy="73079"/>
          </a:xfrm>
          <a:prstGeom prst="rect">
            <a:avLst/>
          </a:prstGeom>
        </p:spPr>
      </p:pic>
      <p:pic>
        <p:nvPicPr>
          <p:cNvPr id="11" name="Graphic 10">
            <a:extLst>
              <a:ext uri="{FF2B5EF4-FFF2-40B4-BE49-F238E27FC236}">
                <a16:creationId xmlns:a16="http://schemas.microsoft.com/office/drawing/2014/main" id="{AD8467ED-D2C6-A87F-9E8A-787373BC3AC0}"/>
              </a:ext>
            </a:extLst>
          </p:cNvPr>
          <p:cNvPicPr>
            <a:picLocks noChangeAspect="1"/>
          </p:cNvPicPr>
          <p:nvPr userDrawn="1"/>
        </p:nvPicPr>
        <p:blipFill>
          <a:blip r:embed="rId6">
            <a:extLst>
              <a:ext uri="{96DAC541-7B7A-43D3-8B79-37D633B846F1}">
                <asvg:svgBlip xmlns:asvg="http://schemas.microsoft.com/office/drawing/2016/SVG/main" r:embed="rId7"/>
              </a:ext>
            </a:extLst>
          </a:blip>
          <a:srcRect/>
          <a:stretch/>
        </p:blipFill>
        <p:spPr>
          <a:xfrm>
            <a:off x="9991112" y="5908675"/>
            <a:ext cx="1985889" cy="733424"/>
          </a:xfrm>
          <a:prstGeom prst="rect">
            <a:avLst/>
          </a:prstGeom>
        </p:spPr>
      </p:pic>
    </p:spTree>
    <p:extLst>
      <p:ext uri="{BB962C8B-B14F-4D97-AF65-F5344CB8AC3E}">
        <p14:creationId xmlns:p14="http://schemas.microsoft.com/office/powerpoint/2010/main" val="2683013128"/>
      </p:ext>
    </p:extLst>
  </p:cSld>
  <p:clrMapOvr>
    <a:masterClrMapping/>
  </p:clrMapOvr>
  <p:extLst>
    <p:ext uri="{DCECCB84-F9BA-43D5-87BE-67443E8EF086}">
      <p15:sldGuideLst xmlns:p15="http://schemas.microsoft.com/office/powerpoint/2012/main">
        <p15:guide id="1" pos="3840">
          <p15:clr>
            <a:srgbClr val="FBAE40"/>
          </p15:clr>
        </p15:guide>
        <p15:guide id="2" pos="3940">
          <p15:clr>
            <a:srgbClr val="FBAE40"/>
          </p15:clr>
        </p15:guide>
      </p15:sldGuideLst>
    </p:ext>
  </p:extLst>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Colour Chang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C31E988B-D520-88BE-74EE-1236DBB21B50}"/>
              </a:ext>
            </a:extLst>
          </p:cNvPr>
          <p:cNvSpPr/>
          <p:nvPr userDrawn="1"/>
        </p:nvSpPr>
        <p:spPr>
          <a:xfrm>
            <a:off x="997527" y="0"/>
            <a:ext cx="11194473" cy="6858001"/>
          </a:xfrm>
          <a:prstGeom prst="rect">
            <a:avLst/>
          </a:prstGeom>
          <a:ln>
            <a:noFill/>
          </a:ln>
        </p:spPr>
        <p:style>
          <a:lnRef idx="2">
            <a:schemeClr val="accent1">
              <a:shade val="50000"/>
            </a:schemeClr>
          </a:lnRef>
          <a:fillRef idx="1001">
            <a:schemeClr val="lt1"/>
          </a:fillRef>
          <a:effectRef idx="0">
            <a:schemeClr val="accent1"/>
          </a:effectRef>
          <a:fontRef idx="minor">
            <a:schemeClr val="lt1"/>
          </a:fontRef>
        </p:style>
        <p:txBody>
          <a:bodyPr rtlCol="0" anchor="ctr"/>
          <a:lstStyle/>
          <a:p>
            <a:pPr algn="ctr"/>
            <a:endParaRPr lang="en-US" b="0" cap="none" spc="0" dirty="0">
              <a:ln>
                <a:noFill/>
              </a:ln>
              <a:solidFill>
                <a:schemeClr val="tx1"/>
              </a:solidFill>
              <a:effectLst/>
            </a:endParaRPr>
          </a:p>
        </p:txBody>
      </p:sp>
      <p:sp>
        <p:nvSpPr>
          <p:cNvPr id="5" name="Title 1">
            <a:extLst>
              <a:ext uri="{FF2B5EF4-FFF2-40B4-BE49-F238E27FC236}">
                <a16:creationId xmlns:a16="http://schemas.microsoft.com/office/drawing/2014/main" id="{3F25D236-0B13-EA2E-1C23-7AF630914263}"/>
              </a:ext>
            </a:extLst>
          </p:cNvPr>
          <p:cNvSpPr>
            <a:spLocks noGrp="1"/>
          </p:cNvSpPr>
          <p:nvPr>
            <p:ph type="title" hasCustomPrompt="1"/>
          </p:nvPr>
        </p:nvSpPr>
        <p:spPr>
          <a:xfrm>
            <a:off x="1881330" y="629537"/>
            <a:ext cx="7704629" cy="1040460"/>
          </a:xfrm>
          <a:noFill/>
          <a:ln w="60325">
            <a:noFill/>
          </a:ln>
        </p:spPr>
        <p:txBody>
          <a:bodyPr lIns="36000" tIns="108000" rIns="36000" bIns="108000">
            <a:noAutofit/>
          </a:bodyPr>
          <a:lstStyle>
            <a:lvl1pPr>
              <a:lnSpc>
                <a:spcPts val="3900"/>
              </a:lnSpc>
              <a:defRPr sz="4400">
                <a:ln>
                  <a:noFill/>
                </a:ln>
                <a:solidFill>
                  <a:schemeClr val="tx1"/>
                </a:solidFill>
              </a:defRPr>
            </a:lvl1pPr>
          </a:lstStyle>
          <a:p>
            <a:r>
              <a:rPr lang="en-GB" dirty="0"/>
              <a:t>Change the colour </a:t>
            </a:r>
            <a:br>
              <a:rPr lang="en-GB" dirty="0"/>
            </a:br>
            <a:r>
              <a:rPr lang="en-GB" dirty="0"/>
              <a:t>of these icons</a:t>
            </a:r>
            <a:endParaRPr lang="en-US" dirty="0"/>
          </a:p>
        </p:txBody>
      </p:sp>
      <p:pic>
        <p:nvPicPr>
          <p:cNvPr id="6" name="Graphic 5">
            <a:extLst>
              <a:ext uri="{FF2B5EF4-FFF2-40B4-BE49-F238E27FC236}">
                <a16:creationId xmlns:a16="http://schemas.microsoft.com/office/drawing/2014/main" id="{50888321-4D2F-3867-C6D6-E73C82552BE1}"/>
              </a:ext>
            </a:extLst>
          </p:cNvPr>
          <p:cNvPicPr>
            <a:picLocks/>
          </p:cNvPicPr>
          <p:nvPr userDrawn="1"/>
        </p:nvPicPr>
        <p:blipFill rotWithShape="1">
          <a:blip r:embed="rId3">
            <a:extLst>
              <a:ext uri="{96DAC541-7B7A-43D3-8B79-37D633B846F1}">
                <asvg:svgBlip xmlns:asvg="http://schemas.microsoft.com/office/drawing/2016/SVG/main" r:embed="rId4"/>
              </a:ext>
            </a:extLst>
          </a:blip>
          <a:srcRect l="1729" t="-1" r="1980" b="3333"/>
          <a:stretch/>
        </p:blipFill>
        <p:spPr>
          <a:xfrm>
            <a:off x="1881330" y="1669996"/>
            <a:ext cx="7190185" cy="73079"/>
          </a:xfrm>
          <a:prstGeom prst="rect">
            <a:avLst/>
          </a:prstGeom>
        </p:spPr>
      </p:pic>
      <p:pic>
        <p:nvPicPr>
          <p:cNvPr id="53" name="Graphic 52">
            <a:extLst>
              <a:ext uri="{FF2B5EF4-FFF2-40B4-BE49-F238E27FC236}">
                <a16:creationId xmlns:a16="http://schemas.microsoft.com/office/drawing/2014/main" id="{F007A273-AFA2-0A2B-A487-257701F4EFA9}"/>
              </a:ext>
            </a:extLst>
          </p:cNvPr>
          <p:cNvPicPr>
            <a:picLocks noChangeAspect="1"/>
          </p:cNvPicPr>
          <p:nvPr userDrawn="1"/>
        </p:nvPicPr>
        <p:blipFill>
          <a:blip r:embed="rId3">
            <a:extLst>
              <a:ext uri="{96DAC541-7B7A-43D3-8B79-37D633B846F1}">
                <asvg:svgBlip xmlns:asvg="http://schemas.microsoft.com/office/drawing/2016/SVG/main" r:embed="rId5"/>
              </a:ext>
            </a:extLst>
          </a:blip>
          <a:stretch>
            <a:fillRect/>
          </a:stretch>
        </p:blipFill>
        <p:spPr>
          <a:xfrm>
            <a:off x="414158" y="987137"/>
            <a:ext cx="0" cy="0"/>
          </a:xfrm>
          <a:prstGeom prst="rect">
            <a:avLst/>
          </a:prstGeom>
        </p:spPr>
      </p:pic>
      <p:pic>
        <p:nvPicPr>
          <p:cNvPr id="9" name="Graphic 8">
            <a:extLst>
              <a:ext uri="{FF2B5EF4-FFF2-40B4-BE49-F238E27FC236}">
                <a16:creationId xmlns:a16="http://schemas.microsoft.com/office/drawing/2014/main" id="{D6AA0687-3217-E3F6-0CF2-0665A748FDD3}"/>
              </a:ext>
            </a:extLst>
          </p:cNvPr>
          <p:cNvPicPr>
            <a:picLocks/>
          </p:cNvPicPr>
          <p:nvPr userDrawn="1"/>
        </p:nvPicPr>
        <p:blipFill rotWithShape="1">
          <a:blip r:embed="rId3">
            <a:extLst>
              <a:ext uri="{96DAC541-7B7A-43D3-8B79-37D633B846F1}">
                <asvg:svgBlip xmlns:asvg="http://schemas.microsoft.com/office/drawing/2016/SVG/main" r:embed="rId4"/>
              </a:ext>
            </a:extLst>
          </a:blip>
          <a:srcRect l="1729" t="-1" r="1980" b="3333"/>
          <a:stretch/>
        </p:blipFill>
        <p:spPr>
          <a:xfrm>
            <a:off x="1881330" y="556459"/>
            <a:ext cx="7190185" cy="73079"/>
          </a:xfrm>
          <a:prstGeom prst="rect">
            <a:avLst/>
          </a:prstGeom>
        </p:spPr>
      </p:pic>
      <p:pic>
        <p:nvPicPr>
          <p:cNvPr id="11" name="Graphic 10">
            <a:extLst>
              <a:ext uri="{FF2B5EF4-FFF2-40B4-BE49-F238E27FC236}">
                <a16:creationId xmlns:a16="http://schemas.microsoft.com/office/drawing/2014/main" id="{AD8467ED-D2C6-A87F-9E8A-787373BC3AC0}"/>
              </a:ext>
            </a:extLst>
          </p:cNvPr>
          <p:cNvPicPr>
            <a:picLocks noChangeAspect="1"/>
          </p:cNvPicPr>
          <p:nvPr userDrawn="1"/>
        </p:nvPicPr>
        <p:blipFill>
          <a:blip r:embed="rId6">
            <a:extLst>
              <a:ext uri="{96DAC541-7B7A-43D3-8B79-37D633B846F1}">
                <asvg:svgBlip xmlns:asvg="http://schemas.microsoft.com/office/drawing/2016/SVG/main" r:embed="rId7"/>
              </a:ext>
            </a:extLst>
          </a:blip>
          <a:srcRect/>
          <a:stretch/>
        </p:blipFill>
        <p:spPr>
          <a:xfrm>
            <a:off x="9991112" y="5908675"/>
            <a:ext cx="1985889" cy="733424"/>
          </a:xfrm>
          <a:prstGeom prst="rect">
            <a:avLst/>
          </a:prstGeom>
        </p:spPr>
      </p:pic>
      <p:pic>
        <p:nvPicPr>
          <p:cNvPr id="14" name="Picture 13">
            <a:extLst>
              <a:ext uri="{FF2B5EF4-FFF2-40B4-BE49-F238E27FC236}">
                <a16:creationId xmlns:a16="http://schemas.microsoft.com/office/drawing/2014/main" id="{EE321406-4E69-E259-8AB2-B1658B62833F}"/>
              </a:ext>
            </a:extLst>
          </p:cNvPr>
          <p:cNvPicPr>
            <a:picLocks noChangeAspect="1"/>
          </p:cNvPicPr>
          <p:nvPr userDrawn="1"/>
        </p:nvPicPr>
        <p:blipFill>
          <a:blip r:embed="rId8">
            <a:extLst>
              <a:ext uri="{96DAC541-7B7A-43D3-8B79-37D633B846F1}">
                <asvg:svgBlip xmlns:asvg="http://schemas.microsoft.com/office/drawing/2016/SVG/main" r:embed="rId9"/>
              </a:ext>
            </a:extLst>
          </a:blip>
          <a:srcRect/>
          <a:stretch/>
        </p:blipFill>
        <p:spPr>
          <a:xfrm>
            <a:off x="5190277" y="2173139"/>
            <a:ext cx="791203" cy="733026"/>
          </a:xfrm>
          <a:prstGeom prst="rect">
            <a:avLst/>
          </a:prstGeom>
        </p:spPr>
      </p:pic>
      <p:pic>
        <p:nvPicPr>
          <p:cNvPr id="15" name="Picture 14">
            <a:extLst>
              <a:ext uri="{FF2B5EF4-FFF2-40B4-BE49-F238E27FC236}">
                <a16:creationId xmlns:a16="http://schemas.microsoft.com/office/drawing/2014/main" id="{82AE6487-1857-C321-5D91-C710C10EDFA8}"/>
              </a:ext>
            </a:extLst>
          </p:cNvPr>
          <p:cNvPicPr>
            <a:picLocks noChangeAspect="1"/>
          </p:cNvPicPr>
          <p:nvPr userDrawn="1"/>
        </p:nvPicPr>
        <p:blipFill>
          <a:blip r:embed="rId10">
            <a:extLst>
              <a:ext uri="{96DAC541-7B7A-43D3-8B79-37D633B846F1}">
                <asvg:svgBlip xmlns:asvg="http://schemas.microsoft.com/office/drawing/2016/SVG/main" r:embed="rId11"/>
              </a:ext>
            </a:extLst>
          </a:blip>
          <a:srcRect/>
          <a:stretch/>
        </p:blipFill>
        <p:spPr>
          <a:xfrm>
            <a:off x="4077966" y="2173138"/>
            <a:ext cx="791203" cy="733026"/>
          </a:xfrm>
          <a:prstGeom prst="rect">
            <a:avLst/>
          </a:prstGeom>
        </p:spPr>
      </p:pic>
      <p:pic>
        <p:nvPicPr>
          <p:cNvPr id="17" name="Picture 16">
            <a:extLst>
              <a:ext uri="{FF2B5EF4-FFF2-40B4-BE49-F238E27FC236}">
                <a16:creationId xmlns:a16="http://schemas.microsoft.com/office/drawing/2014/main" id="{CC7785D7-F6BA-B8BE-D21C-B44ABFC8A027}"/>
              </a:ext>
            </a:extLst>
          </p:cNvPr>
          <p:cNvPicPr>
            <a:picLocks noChangeAspect="1"/>
          </p:cNvPicPr>
          <p:nvPr userDrawn="1"/>
        </p:nvPicPr>
        <p:blipFill>
          <a:blip r:embed="rId12">
            <a:extLst>
              <a:ext uri="{96DAC541-7B7A-43D3-8B79-37D633B846F1}">
                <asvg:svgBlip xmlns:asvg="http://schemas.microsoft.com/office/drawing/2016/SVG/main" r:embed="rId13"/>
              </a:ext>
            </a:extLst>
          </a:blip>
          <a:srcRect/>
          <a:stretch/>
        </p:blipFill>
        <p:spPr>
          <a:xfrm>
            <a:off x="2965655" y="2173138"/>
            <a:ext cx="791203" cy="733026"/>
          </a:xfrm>
          <a:prstGeom prst="rect">
            <a:avLst/>
          </a:prstGeom>
        </p:spPr>
      </p:pic>
      <p:pic>
        <p:nvPicPr>
          <p:cNvPr id="18" name="Picture 17">
            <a:extLst>
              <a:ext uri="{FF2B5EF4-FFF2-40B4-BE49-F238E27FC236}">
                <a16:creationId xmlns:a16="http://schemas.microsoft.com/office/drawing/2014/main" id="{2B0DA97A-AFD7-4A6C-DF36-70CDB598D23E}"/>
              </a:ext>
            </a:extLst>
          </p:cNvPr>
          <p:cNvPicPr>
            <a:picLocks noChangeAspect="1"/>
          </p:cNvPicPr>
          <p:nvPr userDrawn="1"/>
        </p:nvPicPr>
        <p:blipFill>
          <a:blip r:embed="rId14">
            <a:extLst>
              <a:ext uri="{96DAC541-7B7A-43D3-8B79-37D633B846F1}">
                <asvg:svgBlip xmlns:asvg="http://schemas.microsoft.com/office/drawing/2016/SVG/main" r:embed="rId15"/>
              </a:ext>
            </a:extLst>
          </a:blip>
          <a:srcRect/>
          <a:stretch/>
        </p:blipFill>
        <p:spPr>
          <a:xfrm>
            <a:off x="1853344" y="2173138"/>
            <a:ext cx="791203" cy="733026"/>
          </a:xfrm>
          <a:prstGeom prst="rect">
            <a:avLst/>
          </a:prstGeom>
        </p:spPr>
      </p:pic>
      <p:pic>
        <p:nvPicPr>
          <p:cNvPr id="19" name="Picture 18">
            <a:extLst>
              <a:ext uri="{FF2B5EF4-FFF2-40B4-BE49-F238E27FC236}">
                <a16:creationId xmlns:a16="http://schemas.microsoft.com/office/drawing/2014/main" id="{8F3801E9-0E36-2E18-FA4D-FE3BE56A74A4}"/>
              </a:ext>
            </a:extLst>
          </p:cNvPr>
          <p:cNvPicPr>
            <a:picLocks noChangeAspect="1"/>
          </p:cNvPicPr>
          <p:nvPr userDrawn="1"/>
        </p:nvPicPr>
        <p:blipFill>
          <a:blip r:embed="rId16">
            <a:extLst>
              <a:ext uri="{96DAC541-7B7A-43D3-8B79-37D633B846F1}">
                <asvg:svgBlip xmlns:asvg="http://schemas.microsoft.com/office/drawing/2016/SVG/main" r:embed="rId17"/>
              </a:ext>
            </a:extLst>
          </a:blip>
          <a:srcRect/>
          <a:stretch/>
        </p:blipFill>
        <p:spPr>
          <a:xfrm>
            <a:off x="6302588" y="2173138"/>
            <a:ext cx="791203" cy="733026"/>
          </a:xfrm>
          <a:prstGeom prst="rect">
            <a:avLst/>
          </a:prstGeom>
        </p:spPr>
      </p:pic>
      <p:pic>
        <p:nvPicPr>
          <p:cNvPr id="20" name="Picture 19">
            <a:extLst>
              <a:ext uri="{FF2B5EF4-FFF2-40B4-BE49-F238E27FC236}">
                <a16:creationId xmlns:a16="http://schemas.microsoft.com/office/drawing/2014/main" id="{AD94BCDC-8603-0B66-2889-582E1E1B3F8C}"/>
              </a:ext>
            </a:extLst>
          </p:cNvPr>
          <p:cNvPicPr>
            <a:picLocks noChangeAspect="1"/>
          </p:cNvPicPr>
          <p:nvPr userDrawn="1"/>
        </p:nvPicPr>
        <p:blipFill>
          <a:blip r:embed="rId18">
            <a:extLst>
              <a:ext uri="{96DAC541-7B7A-43D3-8B79-37D633B846F1}">
                <asvg:svgBlip xmlns:asvg="http://schemas.microsoft.com/office/drawing/2016/SVG/main" r:embed="rId19"/>
              </a:ext>
            </a:extLst>
          </a:blip>
          <a:srcRect/>
          <a:stretch/>
        </p:blipFill>
        <p:spPr>
          <a:xfrm>
            <a:off x="7414901" y="2173138"/>
            <a:ext cx="791203" cy="733026"/>
          </a:xfrm>
          <a:prstGeom prst="rect">
            <a:avLst/>
          </a:prstGeom>
        </p:spPr>
      </p:pic>
      <p:pic>
        <p:nvPicPr>
          <p:cNvPr id="21" name="Picture 20">
            <a:extLst>
              <a:ext uri="{FF2B5EF4-FFF2-40B4-BE49-F238E27FC236}">
                <a16:creationId xmlns:a16="http://schemas.microsoft.com/office/drawing/2014/main" id="{5B06408B-278C-2C7A-1A1E-4AFD55A919B5}"/>
              </a:ext>
            </a:extLst>
          </p:cNvPr>
          <p:cNvPicPr>
            <a:picLocks noChangeAspect="1"/>
          </p:cNvPicPr>
          <p:nvPr userDrawn="1"/>
        </p:nvPicPr>
        <p:blipFill>
          <a:blip r:embed="rId20">
            <a:extLst>
              <a:ext uri="{96DAC541-7B7A-43D3-8B79-37D633B846F1}">
                <asvg:svgBlip xmlns:asvg="http://schemas.microsoft.com/office/drawing/2016/SVG/main" r:embed="rId21"/>
              </a:ext>
            </a:extLst>
          </a:blip>
          <a:srcRect/>
          <a:stretch/>
        </p:blipFill>
        <p:spPr>
          <a:xfrm>
            <a:off x="5190277" y="3212800"/>
            <a:ext cx="791203" cy="733026"/>
          </a:xfrm>
          <a:prstGeom prst="rect">
            <a:avLst/>
          </a:prstGeom>
        </p:spPr>
      </p:pic>
      <p:pic>
        <p:nvPicPr>
          <p:cNvPr id="22" name="Picture 21">
            <a:extLst>
              <a:ext uri="{FF2B5EF4-FFF2-40B4-BE49-F238E27FC236}">
                <a16:creationId xmlns:a16="http://schemas.microsoft.com/office/drawing/2014/main" id="{D59E747F-38A1-82D2-CEE0-854A76468520}"/>
              </a:ext>
            </a:extLst>
          </p:cNvPr>
          <p:cNvPicPr>
            <a:picLocks noChangeAspect="1"/>
          </p:cNvPicPr>
          <p:nvPr userDrawn="1"/>
        </p:nvPicPr>
        <p:blipFill>
          <a:blip r:embed="rId22">
            <a:extLst>
              <a:ext uri="{96DAC541-7B7A-43D3-8B79-37D633B846F1}">
                <asvg:svgBlip xmlns:asvg="http://schemas.microsoft.com/office/drawing/2016/SVG/main" r:embed="rId23"/>
              </a:ext>
            </a:extLst>
          </a:blip>
          <a:srcRect/>
          <a:stretch/>
        </p:blipFill>
        <p:spPr>
          <a:xfrm>
            <a:off x="4077966" y="3212800"/>
            <a:ext cx="791203" cy="733026"/>
          </a:xfrm>
          <a:prstGeom prst="rect">
            <a:avLst/>
          </a:prstGeom>
        </p:spPr>
      </p:pic>
      <p:pic>
        <p:nvPicPr>
          <p:cNvPr id="23" name="Picture 22">
            <a:extLst>
              <a:ext uri="{FF2B5EF4-FFF2-40B4-BE49-F238E27FC236}">
                <a16:creationId xmlns:a16="http://schemas.microsoft.com/office/drawing/2014/main" id="{A7A366ED-B52F-7BF8-BCC0-14AA66568875}"/>
              </a:ext>
            </a:extLst>
          </p:cNvPr>
          <p:cNvPicPr>
            <a:picLocks noChangeAspect="1"/>
          </p:cNvPicPr>
          <p:nvPr userDrawn="1"/>
        </p:nvPicPr>
        <p:blipFill>
          <a:blip r:embed="rId24">
            <a:extLst>
              <a:ext uri="{96DAC541-7B7A-43D3-8B79-37D633B846F1}">
                <asvg:svgBlip xmlns:asvg="http://schemas.microsoft.com/office/drawing/2016/SVG/main" r:embed="rId25"/>
              </a:ext>
            </a:extLst>
          </a:blip>
          <a:srcRect/>
          <a:stretch/>
        </p:blipFill>
        <p:spPr>
          <a:xfrm>
            <a:off x="2965655" y="3212800"/>
            <a:ext cx="791203" cy="733026"/>
          </a:xfrm>
          <a:prstGeom prst="rect">
            <a:avLst/>
          </a:prstGeom>
        </p:spPr>
      </p:pic>
      <p:pic>
        <p:nvPicPr>
          <p:cNvPr id="24" name="Picture 23">
            <a:extLst>
              <a:ext uri="{FF2B5EF4-FFF2-40B4-BE49-F238E27FC236}">
                <a16:creationId xmlns:a16="http://schemas.microsoft.com/office/drawing/2014/main" id="{4A849E70-919E-DC92-FB85-899E0F83BC55}"/>
              </a:ext>
            </a:extLst>
          </p:cNvPr>
          <p:cNvPicPr>
            <a:picLocks noChangeAspect="1"/>
          </p:cNvPicPr>
          <p:nvPr userDrawn="1"/>
        </p:nvPicPr>
        <p:blipFill>
          <a:blip r:embed="rId26">
            <a:extLst>
              <a:ext uri="{96DAC541-7B7A-43D3-8B79-37D633B846F1}">
                <asvg:svgBlip xmlns:asvg="http://schemas.microsoft.com/office/drawing/2016/SVG/main" r:embed="rId27"/>
              </a:ext>
            </a:extLst>
          </a:blip>
          <a:srcRect/>
          <a:stretch/>
        </p:blipFill>
        <p:spPr>
          <a:xfrm>
            <a:off x="1853344" y="3212800"/>
            <a:ext cx="791203" cy="733026"/>
          </a:xfrm>
          <a:prstGeom prst="rect">
            <a:avLst/>
          </a:prstGeom>
        </p:spPr>
      </p:pic>
      <p:pic>
        <p:nvPicPr>
          <p:cNvPr id="25" name="Picture 24">
            <a:extLst>
              <a:ext uri="{FF2B5EF4-FFF2-40B4-BE49-F238E27FC236}">
                <a16:creationId xmlns:a16="http://schemas.microsoft.com/office/drawing/2014/main" id="{8A95A8B7-3F26-1AC9-1795-015F0E68CE62}"/>
              </a:ext>
            </a:extLst>
          </p:cNvPr>
          <p:cNvPicPr>
            <a:picLocks noChangeAspect="1"/>
          </p:cNvPicPr>
          <p:nvPr userDrawn="1"/>
        </p:nvPicPr>
        <p:blipFill>
          <a:blip r:embed="rId28">
            <a:extLst>
              <a:ext uri="{96DAC541-7B7A-43D3-8B79-37D633B846F1}">
                <asvg:svgBlip xmlns:asvg="http://schemas.microsoft.com/office/drawing/2016/SVG/main" r:embed="rId29"/>
              </a:ext>
            </a:extLst>
          </a:blip>
          <a:srcRect/>
          <a:stretch/>
        </p:blipFill>
        <p:spPr>
          <a:xfrm>
            <a:off x="6302588" y="3212800"/>
            <a:ext cx="791203" cy="733026"/>
          </a:xfrm>
          <a:prstGeom prst="rect">
            <a:avLst/>
          </a:prstGeom>
        </p:spPr>
      </p:pic>
      <p:pic>
        <p:nvPicPr>
          <p:cNvPr id="26" name="Picture 25">
            <a:extLst>
              <a:ext uri="{FF2B5EF4-FFF2-40B4-BE49-F238E27FC236}">
                <a16:creationId xmlns:a16="http://schemas.microsoft.com/office/drawing/2014/main" id="{633DA0CA-0AE1-1EA1-3A86-3711DCDC5B3C}"/>
              </a:ext>
            </a:extLst>
          </p:cNvPr>
          <p:cNvPicPr>
            <a:picLocks noChangeAspect="1"/>
          </p:cNvPicPr>
          <p:nvPr userDrawn="1"/>
        </p:nvPicPr>
        <p:blipFill>
          <a:blip r:embed="rId30">
            <a:extLst>
              <a:ext uri="{96DAC541-7B7A-43D3-8B79-37D633B846F1}">
                <asvg:svgBlip xmlns:asvg="http://schemas.microsoft.com/office/drawing/2016/SVG/main" r:embed="rId31"/>
              </a:ext>
            </a:extLst>
          </a:blip>
          <a:srcRect/>
          <a:stretch/>
        </p:blipFill>
        <p:spPr>
          <a:xfrm>
            <a:off x="7414901" y="3212800"/>
            <a:ext cx="791203" cy="733026"/>
          </a:xfrm>
          <a:prstGeom prst="rect">
            <a:avLst/>
          </a:prstGeom>
        </p:spPr>
      </p:pic>
      <p:pic>
        <p:nvPicPr>
          <p:cNvPr id="27" name="Picture 26">
            <a:extLst>
              <a:ext uri="{FF2B5EF4-FFF2-40B4-BE49-F238E27FC236}">
                <a16:creationId xmlns:a16="http://schemas.microsoft.com/office/drawing/2014/main" id="{50C003AB-DB95-52A0-1997-BFE7F83EBF75}"/>
              </a:ext>
            </a:extLst>
          </p:cNvPr>
          <p:cNvPicPr>
            <a:picLocks noChangeAspect="1"/>
          </p:cNvPicPr>
          <p:nvPr userDrawn="1"/>
        </p:nvPicPr>
        <p:blipFill>
          <a:blip r:embed="rId32">
            <a:extLst>
              <a:ext uri="{96DAC541-7B7A-43D3-8B79-37D633B846F1}">
                <asvg:svgBlip xmlns:asvg="http://schemas.microsoft.com/office/drawing/2016/SVG/main" r:embed="rId33"/>
              </a:ext>
            </a:extLst>
          </a:blip>
          <a:srcRect/>
          <a:stretch/>
        </p:blipFill>
        <p:spPr>
          <a:xfrm>
            <a:off x="5190277" y="4283774"/>
            <a:ext cx="791203" cy="733026"/>
          </a:xfrm>
          <a:prstGeom prst="rect">
            <a:avLst/>
          </a:prstGeom>
        </p:spPr>
      </p:pic>
      <p:pic>
        <p:nvPicPr>
          <p:cNvPr id="28" name="Picture 27">
            <a:extLst>
              <a:ext uri="{FF2B5EF4-FFF2-40B4-BE49-F238E27FC236}">
                <a16:creationId xmlns:a16="http://schemas.microsoft.com/office/drawing/2014/main" id="{0AA18131-72D9-78E6-71F5-C6F88223A32D}"/>
              </a:ext>
            </a:extLst>
          </p:cNvPr>
          <p:cNvPicPr>
            <a:picLocks noChangeAspect="1"/>
          </p:cNvPicPr>
          <p:nvPr userDrawn="1"/>
        </p:nvPicPr>
        <p:blipFill>
          <a:blip r:embed="rId34">
            <a:extLst>
              <a:ext uri="{96DAC541-7B7A-43D3-8B79-37D633B846F1}">
                <asvg:svgBlip xmlns:asvg="http://schemas.microsoft.com/office/drawing/2016/SVG/main" r:embed="rId35"/>
              </a:ext>
            </a:extLst>
          </a:blip>
          <a:srcRect/>
          <a:stretch/>
        </p:blipFill>
        <p:spPr>
          <a:xfrm>
            <a:off x="4077966" y="4283774"/>
            <a:ext cx="791203" cy="733026"/>
          </a:xfrm>
          <a:prstGeom prst="rect">
            <a:avLst/>
          </a:prstGeom>
        </p:spPr>
      </p:pic>
      <p:pic>
        <p:nvPicPr>
          <p:cNvPr id="29" name="Picture 28">
            <a:extLst>
              <a:ext uri="{FF2B5EF4-FFF2-40B4-BE49-F238E27FC236}">
                <a16:creationId xmlns:a16="http://schemas.microsoft.com/office/drawing/2014/main" id="{EF916DBB-2F7C-5CBF-7F5C-F7890A305B61}"/>
              </a:ext>
            </a:extLst>
          </p:cNvPr>
          <p:cNvPicPr>
            <a:picLocks noChangeAspect="1"/>
          </p:cNvPicPr>
          <p:nvPr userDrawn="1"/>
        </p:nvPicPr>
        <p:blipFill>
          <a:blip r:embed="rId36">
            <a:extLst>
              <a:ext uri="{96DAC541-7B7A-43D3-8B79-37D633B846F1}">
                <asvg:svgBlip xmlns:asvg="http://schemas.microsoft.com/office/drawing/2016/SVG/main" r:embed="rId37"/>
              </a:ext>
            </a:extLst>
          </a:blip>
          <a:srcRect/>
          <a:stretch/>
        </p:blipFill>
        <p:spPr>
          <a:xfrm>
            <a:off x="2965655" y="4283774"/>
            <a:ext cx="791203" cy="733026"/>
          </a:xfrm>
          <a:prstGeom prst="rect">
            <a:avLst/>
          </a:prstGeom>
        </p:spPr>
      </p:pic>
      <p:pic>
        <p:nvPicPr>
          <p:cNvPr id="30" name="Picture 29">
            <a:extLst>
              <a:ext uri="{FF2B5EF4-FFF2-40B4-BE49-F238E27FC236}">
                <a16:creationId xmlns:a16="http://schemas.microsoft.com/office/drawing/2014/main" id="{3DD0D31C-0C9B-FCCB-9CD0-5760AC1E09DB}"/>
              </a:ext>
            </a:extLst>
          </p:cNvPr>
          <p:cNvPicPr>
            <a:picLocks noChangeAspect="1"/>
          </p:cNvPicPr>
          <p:nvPr userDrawn="1"/>
        </p:nvPicPr>
        <p:blipFill>
          <a:blip r:embed="rId38">
            <a:extLst>
              <a:ext uri="{96DAC541-7B7A-43D3-8B79-37D633B846F1}">
                <asvg:svgBlip xmlns:asvg="http://schemas.microsoft.com/office/drawing/2016/SVG/main" r:embed="rId39"/>
              </a:ext>
            </a:extLst>
          </a:blip>
          <a:srcRect/>
          <a:stretch/>
        </p:blipFill>
        <p:spPr>
          <a:xfrm>
            <a:off x="1853344" y="4296365"/>
            <a:ext cx="791203" cy="733026"/>
          </a:xfrm>
          <a:prstGeom prst="rect">
            <a:avLst/>
          </a:prstGeom>
        </p:spPr>
      </p:pic>
      <p:pic>
        <p:nvPicPr>
          <p:cNvPr id="31" name="Picture 30">
            <a:extLst>
              <a:ext uri="{FF2B5EF4-FFF2-40B4-BE49-F238E27FC236}">
                <a16:creationId xmlns:a16="http://schemas.microsoft.com/office/drawing/2014/main" id="{85C1CFC8-029B-77DB-64D6-E89F5E6C9AB6}"/>
              </a:ext>
            </a:extLst>
          </p:cNvPr>
          <p:cNvPicPr>
            <a:picLocks noChangeAspect="1"/>
          </p:cNvPicPr>
          <p:nvPr userDrawn="1"/>
        </p:nvPicPr>
        <p:blipFill>
          <a:blip r:embed="rId40">
            <a:extLst>
              <a:ext uri="{96DAC541-7B7A-43D3-8B79-37D633B846F1}">
                <asvg:svgBlip xmlns:asvg="http://schemas.microsoft.com/office/drawing/2016/SVG/main" r:embed="rId41"/>
              </a:ext>
            </a:extLst>
          </a:blip>
          <a:srcRect/>
          <a:stretch/>
        </p:blipFill>
        <p:spPr>
          <a:xfrm>
            <a:off x="6302588" y="4283774"/>
            <a:ext cx="791203" cy="733026"/>
          </a:xfrm>
          <a:prstGeom prst="rect">
            <a:avLst/>
          </a:prstGeom>
        </p:spPr>
      </p:pic>
      <p:pic>
        <p:nvPicPr>
          <p:cNvPr id="32" name="Picture 31">
            <a:extLst>
              <a:ext uri="{FF2B5EF4-FFF2-40B4-BE49-F238E27FC236}">
                <a16:creationId xmlns:a16="http://schemas.microsoft.com/office/drawing/2014/main" id="{A46CC7E5-8D2D-83E5-FED0-69B760439885}"/>
              </a:ext>
            </a:extLst>
          </p:cNvPr>
          <p:cNvPicPr>
            <a:picLocks noChangeAspect="1"/>
          </p:cNvPicPr>
          <p:nvPr userDrawn="1"/>
        </p:nvPicPr>
        <p:blipFill>
          <a:blip r:embed="rId42">
            <a:extLst>
              <a:ext uri="{96DAC541-7B7A-43D3-8B79-37D633B846F1}">
                <asvg:svgBlip xmlns:asvg="http://schemas.microsoft.com/office/drawing/2016/SVG/main" r:embed="rId43"/>
              </a:ext>
            </a:extLst>
          </a:blip>
          <a:srcRect/>
          <a:stretch/>
        </p:blipFill>
        <p:spPr>
          <a:xfrm>
            <a:off x="7414901" y="4283774"/>
            <a:ext cx="791203" cy="733026"/>
          </a:xfrm>
          <a:prstGeom prst="rect">
            <a:avLst/>
          </a:prstGeom>
        </p:spPr>
      </p:pic>
      <p:pic>
        <p:nvPicPr>
          <p:cNvPr id="33" name="Picture 32">
            <a:extLst>
              <a:ext uri="{FF2B5EF4-FFF2-40B4-BE49-F238E27FC236}">
                <a16:creationId xmlns:a16="http://schemas.microsoft.com/office/drawing/2014/main" id="{18C733C8-BFA4-BB05-E87C-106BAD87D856}"/>
              </a:ext>
            </a:extLst>
          </p:cNvPr>
          <p:cNvPicPr>
            <a:picLocks noChangeAspect="1"/>
          </p:cNvPicPr>
          <p:nvPr userDrawn="1"/>
        </p:nvPicPr>
        <p:blipFill>
          <a:blip r:embed="rId44">
            <a:extLst>
              <a:ext uri="{96DAC541-7B7A-43D3-8B79-37D633B846F1}">
                <asvg:svgBlip xmlns:asvg="http://schemas.microsoft.com/office/drawing/2016/SVG/main" r:embed="rId45"/>
              </a:ext>
            </a:extLst>
          </a:blip>
          <a:srcRect/>
          <a:stretch/>
        </p:blipFill>
        <p:spPr>
          <a:xfrm>
            <a:off x="5190277" y="5323436"/>
            <a:ext cx="791203" cy="733026"/>
          </a:xfrm>
          <a:prstGeom prst="rect">
            <a:avLst/>
          </a:prstGeom>
        </p:spPr>
      </p:pic>
      <p:pic>
        <p:nvPicPr>
          <p:cNvPr id="34" name="Picture 33">
            <a:extLst>
              <a:ext uri="{FF2B5EF4-FFF2-40B4-BE49-F238E27FC236}">
                <a16:creationId xmlns:a16="http://schemas.microsoft.com/office/drawing/2014/main" id="{2963D115-28E9-C804-8D03-F79D81B47540}"/>
              </a:ext>
            </a:extLst>
          </p:cNvPr>
          <p:cNvPicPr>
            <a:picLocks noChangeAspect="1"/>
          </p:cNvPicPr>
          <p:nvPr userDrawn="1"/>
        </p:nvPicPr>
        <p:blipFill>
          <a:blip r:embed="rId46">
            <a:extLst>
              <a:ext uri="{96DAC541-7B7A-43D3-8B79-37D633B846F1}">
                <asvg:svgBlip xmlns:asvg="http://schemas.microsoft.com/office/drawing/2016/SVG/main" r:embed="rId47"/>
              </a:ext>
            </a:extLst>
          </a:blip>
          <a:srcRect/>
          <a:stretch/>
        </p:blipFill>
        <p:spPr>
          <a:xfrm>
            <a:off x="4077966" y="5323436"/>
            <a:ext cx="791203" cy="733026"/>
          </a:xfrm>
          <a:prstGeom prst="rect">
            <a:avLst/>
          </a:prstGeom>
        </p:spPr>
      </p:pic>
      <p:pic>
        <p:nvPicPr>
          <p:cNvPr id="35" name="Picture 34">
            <a:extLst>
              <a:ext uri="{FF2B5EF4-FFF2-40B4-BE49-F238E27FC236}">
                <a16:creationId xmlns:a16="http://schemas.microsoft.com/office/drawing/2014/main" id="{6DE3F93A-0FCA-CE97-316A-EFADE091373D}"/>
              </a:ext>
            </a:extLst>
          </p:cNvPr>
          <p:cNvPicPr>
            <a:picLocks noChangeAspect="1"/>
          </p:cNvPicPr>
          <p:nvPr userDrawn="1"/>
        </p:nvPicPr>
        <p:blipFill>
          <a:blip r:embed="rId48">
            <a:extLst>
              <a:ext uri="{96DAC541-7B7A-43D3-8B79-37D633B846F1}">
                <asvg:svgBlip xmlns:asvg="http://schemas.microsoft.com/office/drawing/2016/SVG/main" r:embed="rId49"/>
              </a:ext>
            </a:extLst>
          </a:blip>
          <a:srcRect/>
          <a:stretch/>
        </p:blipFill>
        <p:spPr>
          <a:xfrm>
            <a:off x="2965655" y="5323436"/>
            <a:ext cx="791203" cy="733026"/>
          </a:xfrm>
          <a:prstGeom prst="rect">
            <a:avLst/>
          </a:prstGeom>
        </p:spPr>
      </p:pic>
      <p:pic>
        <p:nvPicPr>
          <p:cNvPr id="36" name="Picture 35">
            <a:extLst>
              <a:ext uri="{FF2B5EF4-FFF2-40B4-BE49-F238E27FC236}">
                <a16:creationId xmlns:a16="http://schemas.microsoft.com/office/drawing/2014/main" id="{09FE07EC-2E6C-1837-B02C-99C84D384EE9}"/>
              </a:ext>
            </a:extLst>
          </p:cNvPr>
          <p:cNvPicPr>
            <a:picLocks noChangeAspect="1"/>
          </p:cNvPicPr>
          <p:nvPr userDrawn="1"/>
        </p:nvPicPr>
        <p:blipFill>
          <a:blip r:embed="rId50">
            <a:extLst>
              <a:ext uri="{96DAC541-7B7A-43D3-8B79-37D633B846F1}">
                <asvg:svgBlip xmlns:asvg="http://schemas.microsoft.com/office/drawing/2016/SVG/main" r:embed="rId51"/>
              </a:ext>
            </a:extLst>
          </a:blip>
          <a:srcRect/>
          <a:stretch/>
        </p:blipFill>
        <p:spPr>
          <a:xfrm>
            <a:off x="1853344" y="5323436"/>
            <a:ext cx="791203" cy="733026"/>
          </a:xfrm>
          <a:prstGeom prst="rect">
            <a:avLst/>
          </a:prstGeom>
        </p:spPr>
      </p:pic>
      <p:pic>
        <p:nvPicPr>
          <p:cNvPr id="37" name="Picture 36">
            <a:extLst>
              <a:ext uri="{FF2B5EF4-FFF2-40B4-BE49-F238E27FC236}">
                <a16:creationId xmlns:a16="http://schemas.microsoft.com/office/drawing/2014/main" id="{33DEC180-4111-530C-BF07-EC3E50E86911}"/>
              </a:ext>
            </a:extLst>
          </p:cNvPr>
          <p:cNvPicPr>
            <a:picLocks noChangeAspect="1"/>
          </p:cNvPicPr>
          <p:nvPr userDrawn="1"/>
        </p:nvPicPr>
        <p:blipFill>
          <a:blip r:embed="rId52">
            <a:extLst>
              <a:ext uri="{96DAC541-7B7A-43D3-8B79-37D633B846F1}">
                <asvg:svgBlip xmlns:asvg="http://schemas.microsoft.com/office/drawing/2016/SVG/main" r:embed="rId53"/>
              </a:ext>
            </a:extLst>
          </a:blip>
          <a:srcRect/>
          <a:stretch/>
        </p:blipFill>
        <p:spPr>
          <a:xfrm>
            <a:off x="6302588" y="5323436"/>
            <a:ext cx="791203" cy="733026"/>
          </a:xfrm>
          <a:prstGeom prst="rect">
            <a:avLst/>
          </a:prstGeom>
        </p:spPr>
      </p:pic>
      <p:pic>
        <p:nvPicPr>
          <p:cNvPr id="38" name="Picture 37">
            <a:extLst>
              <a:ext uri="{FF2B5EF4-FFF2-40B4-BE49-F238E27FC236}">
                <a16:creationId xmlns:a16="http://schemas.microsoft.com/office/drawing/2014/main" id="{2458BAF3-744C-8D86-2930-CE81AE4A8968}"/>
              </a:ext>
            </a:extLst>
          </p:cNvPr>
          <p:cNvPicPr>
            <a:picLocks noChangeAspect="1"/>
          </p:cNvPicPr>
          <p:nvPr userDrawn="1"/>
        </p:nvPicPr>
        <p:blipFill>
          <a:blip r:embed="rId54">
            <a:extLst>
              <a:ext uri="{96DAC541-7B7A-43D3-8B79-37D633B846F1}">
                <asvg:svgBlip xmlns:asvg="http://schemas.microsoft.com/office/drawing/2016/SVG/main" r:embed="rId55"/>
              </a:ext>
            </a:extLst>
          </a:blip>
          <a:srcRect/>
          <a:stretch/>
        </p:blipFill>
        <p:spPr>
          <a:xfrm>
            <a:off x="7414901" y="5323436"/>
            <a:ext cx="791203" cy="733026"/>
          </a:xfrm>
          <a:prstGeom prst="rect">
            <a:avLst/>
          </a:prstGeom>
        </p:spPr>
      </p:pic>
    </p:spTree>
    <p:extLst>
      <p:ext uri="{BB962C8B-B14F-4D97-AF65-F5344CB8AC3E}">
        <p14:creationId xmlns:p14="http://schemas.microsoft.com/office/powerpoint/2010/main" val="133016066"/>
      </p:ext>
    </p:extLst>
  </p:cSld>
  <p:clrMapOvr>
    <a:masterClrMapping/>
  </p:clrMapOvr>
  <p:extLst>
    <p:ext uri="{DCECCB84-F9BA-43D5-87BE-67443E8EF086}">
      <p15:sldGuideLst xmlns:p15="http://schemas.microsoft.com/office/powerpoint/2012/main">
        <p15:guide id="1" pos="3840">
          <p15:clr>
            <a:srgbClr val="FBAE40"/>
          </p15:clr>
        </p15:guide>
        <p15:guide id="2" pos="3940">
          <p15:clr>
            <a:srgbClr val="FBAE40"/>
          </p15:clr>
        </p15:guide>
      </p15:sldGuideLst>
    </p:ext>
  </p:extLst>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1_Colour Chang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C31E988B-D520-88BE-74EE-1236DBB21B50}"/>
              </a:ext>
            </a:extLst>
          </p:cNvPr>
          <p:cNvSpPr/>
          <p:nvPr userDrawn="1"/>
        </p:nvSpPr>
        <p:spPr>
          <a:xfrm>
            <a:off x="997527" y="0"/>
            <a:ext cx="11194473" cy="6858001"/>
          </a:xfrm>
          <a:prstGeom prst="rect">
            <a:avLst/>
          </a:prstGeom>
          <a:ln>
            <a:noFill/>
          </a:ln>
        </p:spPr>
        <p:style>
          <a:lnRef idx="2">
            <a:schemeClr val="accent1">
              <a:shade val="50000"/>
            </a:schemeClr>
          </a:lnRef>
          <a:fillRef idx="1001">
            <a:schemeClr val="lt1"/>
          </a:fillRef>
          <a:effectRef idx="0">
            <a:schemeClr val="accent1"/>
          </a:effectRef>
          <a:fontRef idx="minor">
            <a:schemeClr val="lt1"/>
          </a:fontRef>
        </p:style>
        <p:txBody>
          <a:bodyPr rtlCol="0" anchor="ctr"/>
          <a:lstStyle/>
          <a:p>
            <a:pPr algn="ctr"/>
            <a:endParaRPr lang="en-US" b="0" cap="none" spc="0" dirty="0">
              <a:ln>
                <a:noFill/>
              </a:ln>
              <a:solidFill>
                <a:schemeClr val="tx1"/>
              </a:solidFill>
              <a:effectLst/>
            </a:endParaRPr>
          </a:p>
        </p:txBody>
      </p:sp>
      <p:sp>
        <p:nvSpPr>
          <p:cNvPr id="5" name="Title 1">
            <a:extLst>
              <a:ext uri="{FF2B5EF4-FFF2-40B4-BE49-F238E27FC236}">
                <a16:creationId xmlns:a16="http://schemas.microsoft.com/office/drawing/2014/main" id="{3F25D236-0B13-EA2E-1C23-7AF630914263}"/>
              </a:ext>
            </a:extLst>
          </p:cNvPr>
          <p:cNvSpPr>
            <a:spLocks noGrp="1"/>
          </p:cNvSpPr>
          <p:nvPr>
            <p:ph type="title" hasCustomPrompt="1"/>
          </p:nvPr>
        </p:nvSpPr>
        <p:spPr>
          <a:xfrm>
            <a:off x="1881330" y="629537"/>
            <a:ext cx="4900469" cy="1040460"/>
          </a:xfrm>
          <a:noFill/>
          <a:ln w="60325">
            <a:noFill/>
          </a:ln>
        </p:spPr>
        <p:txBody>
          <a:bodyPr lIns="36000" tIns="108000" rIns="36000" bIns="108000">
            <a:noAutofit/>
          </a:bodyPr>
          <a:lstStyle>
            <a:lvl1pPr>
              <a:lnSpc>
                <a:spcPts val="3900"/>
              </a:lnSpc>
              <a:defRPr sz="4400">
                <a:ln>
                  <a:noFill/>
                </a:ln>
                <a:solidFill>
                  <a:schemeClr val="tx1"/>
                </a:solidFill>
              </a:defRPr>
            </a:lvl1pPr>
          </a:lstStyle>
          <a:p>
            <a:r>
              <a:rPr lang="en-GB" dirty="0"/>
              <a:t>Change the colour </a:t>
            </a:r>
            <a:br>
              <a:rPr lang="en-GB" dirty="0"/>
            </a:br>
            <a:r>
              <a:rPr lang="en-GB" dirty="0"/>
              <a:t>of these icons</a:t>
            </a:r>
            <a:endParaRPr lang="en-US" dirty="0"/>
          </a:p>
        </p:txBody>
      </p:sp>
      <p:pic>
        <p:nvPicPr>
          <p:cNvPr id="53" name="Graphic 52">
            <a:extLst>
              <a:ext uri="{FF2B5EF4-FFF2-40B4-BE49-F238E27FC236}">
                <a16:creationId xmlns:a16="http://schemas.microsoft.com/office/drawing/2014/main" id="{F007A273-AFA2-0A2B-A487-257701F4EFA9}"/>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414158" y="987137"/>
            <a:ext cx="0" cy="0"/>
          </a:xfrm>
          <a:prstGeom prst="rect">
            <a:avLst/>
          </a:prstGeom>
        </p:spPr>
      </p:pic>
      <p:pic>
        <p:nvPicPr>
          <p:cNvPr id="9" name="Graphic 8">
            <a:extLst>
              <a:ext uri="{FF2B5EF4-FFF2-40B4-BE49-F238E27FC236}">
                <a16:creationId xmlns:a16="http://schemas.microsoft.com/office/drawing/2014/main" id="{D6AA0687-3217-E3F6-0CF2-0665A748FDD3}"/>
              </a:ext>
            </a:extLst>
          </p:cNvPr>
          <p:cNvPicPr>
            <a:picLocks/>
          </p:cNvPicPr>
          <p:nvPr userDrawn="1"/>
        </p:nvPicPr>
        <p:blipFill rotWithShape="1">
          <a:blip r:embed="rId3">
            <a:extLst>
              <a:ext uri="{96DAC541-7B7A-43D3-8B79-37D633B846F1}">
                <asvg:svgBlip xmlns:asvg="http://schemas.microsoft.com/office/drawing/2016/SVG/main" r:embed="rId5"/>
              </a:ext>
            </a:extLst>
          </a:blip>
          <a:srcRect l="1730" t="1" r="46552" b="3332"/>
          <a:stretch/>
        </p:blipFill>
        <p:spPr>
          <a:xfrm>
            <a:off x="1881330" y="556460"/>
            <a:ext cx="3861822" cy="73077"/>
          </a:xfrm>
          <a:prstGeom prst="rect">
            <a:avLst/>
          </a:prstGeom>
        </p:spPr>
      </p:pic>
      <p:pic>
        <p:nvPicPr>
          <p:cNvPr id="11" name="Graphic 10">
            <a:extLst>
              <a:ext uri="{FF2B5EF4-FFF2-40B4-BE49-F238E27FC236}">
                <a16:creationId xmlns:a16="http://schemas.microsoft.com/office/drawing/2014/main" id="{AD8467ED-D2C6-A87F-9E8A-787373BC3AC0}"/>
              </a:ext>
            </a:extLst>
          </p:cNvPr>
          <p:cNvPicPr>
            <a:picLocks noChangeAspect="1"/>
          </p:cNvPicPr>
          <p:nvPr userDrawn="1"/>
        </p:nvPicPr>
        <p:blipFill>
          <a:blip r:embed="rId6">
            <a:extLst>
              <a:ext uri="{96DAC541-7B7A-43D3-8B79-37D633B846F1}">
                <asvg:svgBlip xmlns:asvg="http://schemas.microsoft.com/office/drawing/2016/SVG/main" r:embed="rId7"/>
              </a:ext>
            </a:extLst>
          </a:blip>
          <a:srcRect/>
          <a:stretch/>
        </p:blipFill>
        <p:spPr>
          <a:xfrm>
            <a:off x="9991112" y="5908675"/>
            <a:ext cx="1985889" cy="733424"/>
          </a:xfrm>
          <a:prstGeom prst="rect">
            <a:avLst/>
          </a:prstGeom>
        </p:spPr>
      </p:pic>
      <p:pic>
        <p:nvPicPr>
          <p:cNvPr id="2" name="Graphic 1">
            <a:extLst>
              <a:ext uri="{FF2B5EF4-FFF2-40B4-BE49-F238E27FC236}">
                <a16:creationId xmlns:a16="http://schemas.microsoft.com/office/drawing/2014/main" id="{03D5F8F3-29FF-B105-E50F-74709D41E3BE}"/>
              </a:ext>
            </a:extLst>
          </p:cNvPr>
          <p:cNvPicPr>
            <a:picLocks/>
          </p:cNvPicPr>
          <p:nvPr userDrawn="1"/>
        </p:nvPicPr>
        <p:blipFill rotWithShape="1">
          <a:blip r:embed="rId3">
            <a:extLst>
              <a:ext uri="{96DAC541-7B7A-43D3-8B79-37D633B846F1}">
                <asvg:svgBlip xmlns:asvg="http://schemas.microsoft.com/office/drawing/2016/SVG/main" r:embed="rId5"/>
              </a:ext>
            </a:extLst>
          </a:blip>
          <a:srcRect l="1730" t="1" r="46552" b="3332"/>
          <a:stretch/>
        </p:blipFill>
        <p:spPr>
          <a:xfrm>
            <a:off x="1881330" y="1673560"/>
            <a:ext cx="3861822" cy="73077"/>
          </a:xfrm>
          <a:prstGeom prst="rect">
            <a:avLst/>
          </a:prstGeom>
        </p:spPr>
      </p:pic>
    </p:spTree>
    <p:extLst>
      <p:ext uri="{BB962C8B-B14F-4D97-AF65-F5344CB8AC3E}">
        <p14:creationId xmlns:p14="http://schemas.microsoft.com/office/powerpoint/2010/main" val="3262815122"/>
      </p:ext>
    </p:extLst>
  </p:cSld>
  <p:clrMapOvr>
    <a:masterClrMapping/>
  </p:clrMapOvr>
  <p:extLst>
    <p:ext uri="{DCECCB84-F9BA-43D5-87BE-67443E8EF086}">
      <p15:sldGuideLst xmlns:p15="http://schemas.microsoft.com/office/powerpoint/2012/main">
        <p15:guide id="1" pos="3840">
          <p15:clr>
            <a:srgbClr val="FBAE40"/>
          </p15:clr>
        </p15:guide>
        <p15:guide id="2" pos="3940">
          <p15:clr>
            <a:srgbClr val="FBAE40"/>
          </p15:clr>
        </p15:guide>
      </p15:sldGuideLst>
    </p:ext>
  </p:extLst>
</p:sldLayout>
</file>

<file path=ppt/slideLayouts/slideLayout6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n-US"/>
              <a:t>Click to edit Master title style</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8/19/2025</a:t>
            </a:fld>
            <a:endParaRPr lang="en-US" dirty="0"/>
          </a:p>
        </p:txBody>
      </p:sp>
      <p:sp>
        <p:nvSpPr>
          <p:cNvPr id="5" name="Footer Placeholder 4"/>
          <p:cNvSpPr>
            <a:spLocks noGrp="1"/>
          </p:cNvSpPr>
          <p:nvPr>
            <p:ph type="ftr" sz="quarter" idx="11"/>
          </p:nvPr>
        </p:nvSpPr>
        <p:spPr/>
        <p:txBody>
          <a:bodyPr/>
          <a:lstStyle/>
          <a:p>
            <a:endParaRPr lang="en-IE"/>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600822821"/>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n-US"/>
              <a:t>Click to edit Master title style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8/19/2025</a:t>
            </a:fld>
            <a:endParaRPr lang="en-US" dirty="0"/>
          </a:p>
        </p:txBody>
      </p:sp>
      <p:sp>
        <p:nvSpPr>
          <p:cNvPr id="5" name="Footer Placeholder 4"/>
          <p:cNvSpPr>
            <a:spLocks noGrp="1"/>
          </p:cNvSpPr>
          <p:nvPr>
            <p:ph type="ftr" sz="quarter" idx="11"/>
          </p:nvPr>
        </p:nvSpPr>
        <p:spPr/>
        <p:txBody>
          <a:bodyPr/>
          <a:lstStyle/>
          <a:p>
            <a:endParaRPr lang="en-IE"/>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932479259"/>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8/19/2025</a:t>
            </a:fld>
            <a:endParaRPr lang="en-US" dirty="0"/>
          </a:p>
        </p:txBody>
      </p:sp>
      <p:sp>
        <p:nvSpPr>
          <p:cNvPr id="5" name="Footer Placeholder 4"/>
          <p:cNvSpPr>
            <a:spLocks noGrp="1"/>
          </p:cNvSpPr>
          <p:nvPr>
            <p:ph type="ftr" sz="quarter" idx="11"/>
          </p:nvPr>
        </p:nvSpPr>
        <p:spPr/>
        <p:txBody>
          <a:bodyPr/>
          <a:lstStyle/>
          <a:p>
            <a:endParaRPr lang="en-IE"/>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4026651290"/>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8/19/2025</a:t>
            </a:fld>
            <a:endParaRPr lang="en-US" dirty="0"/>
          </a:p>
        </p:txBody>
      </p:sp>
      <p:sp>
        <p:nvSpPr>
          <p:cNvPr id="6" name="Footer Placeholder 5"/>
          <p:cNvSpPr>
            <a:spLocks noGrp="1"/>
          </p:cNvSpPr>
          <p:nvPr>
            <p:ph type="ftr" sz="quarter" idx="11"/>
          </p:nvPr>
        </p:nvSpPr>
        <p:spPr/>
        <p:txBody>
          <a:bodyPr/>
          <a:lstStyle/>
          <a:p>
            <a:endParaRPr lang="en-IE"/>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689205060"/>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8/19/2025</a:t>
            </a:fld>
            <a:endParaRPr lang="en-US" dirty="0"/>
          </a:p>
        </p:txBody>
      </p:sp>
      <p:sp>
        <p:nvSpPr>
          <p:cNvPr id="8" name="Footer Placeholder 7"/>
          <p:cNvSpPr>
            <a:spLocks noGrp="1"/>
          </p:cNvSpPr>
          <p:nvPr>
            <p:ph type="ftr" sz="quarter" idx="11"/>
          </p:nvPr>
        </p:nvSpPr>
        <p:spPr/>
        <p:txBody>
          <a:bodyPr/>
          <a:lstStyle/>
          <a:p>
            <a:endParaRPr lang="en-IE"/>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147255698"/>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8/19/2025</a:t>
            </a:fld>
            <a:endParaRPr lang="en-US" dirty="0"/>
          </a:p>
        </p:txBody>
      </p:sp>
      <p:sp>
        <p:nvSpPr>
          <p:cNvPr id="4" name="Footer Placeholder 3"/>
          <p:cNvSpPr>
            <a:spLocks noGrp="1"/>
          </p:cNvSpPr>
          <p:nvPr>
            <p:ph type="ftr" sz="quarter" idx="11"/>
          </p:nvPr>
        </p:nvSpPr>
        <p:spPr/>
        <p:txBody>
          <a:bodyPr/>
          <a:lstStyle/>
          <a:p>
            <a:endParaRPr lang="en-IE"/>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534581524"/>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8/19/2025</a:t>
            </a:fld>
            <a:endParaRPr lang="en-US" dirty="0"/>
          </a:p>
        </p:txBody>
      </p:sp>
      <p:sp>
        <p:nvSpPr>
          <p:cNvPr id="3" name="Footer Placeholder 2"/>
          <p:cNvSpPr>
            <a:spLocks noGrp="1"/>
          </p:cNvSpPr>
          <p:nvPr>
            <p:ph type="ftr" sz="quarter" idx="11"/>
          </p:nvPr>
        </p:nvSpPr>
        <p:spPr/>
        <p:txBody>
          <a:bodyPr/>
          <a:lstStyle/>
          <a:p>
            <a:endParaRPr lang="en-IE"/>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868045466"/>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n-US"/>
              <a:t>Click to edit Master title style</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8/19/2025</a:t>
            </a:fld>
            <a:endParaRPr lang="en-US" dirty="0"/>
          </a:p>
        </p:txBody>
      </p:sp>
      <p:sp>
        <p:nvSpPr>
          <p:cNvPr id="6" name="Footer Placeholder 5"/>
          <p:cNvSpPr>
            <a:spLocks noGrp="1"/>
          </p:cNvSpPr>
          <p:nvPr>
            <p:ph type="ftr" sz="quarter" idx="11"/>
          </p:nvPr>
        </p:nvSpPr>
        <p:spPr/>
        <p:txBody>
          <a:bodyPr/>
          <a:lstStyle/>
          <a:p>
            <a:endParaRPr lang="en-IE"/>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161653805"/>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8/19/2025</a:t>
            </a:fld>
            <a:endParaRPr lang="en-US" dirty="0"/>
          </a:p>
        </p:txBody>
      </p:sp>
      <p:sp>
        <p:nvSpPr>
          <p:cNvPr id="6" name="Footer Placeholder 5"/>
          <p:cNvSpPr>
            <a:spLocks noGrp="1"/>
          </p:cNvSpPr>
          <p:nvPr>
            <p:ph type="ftr" sz="quarter" idx="11"/>
          </p:nvPr>
        </p:nvSpPr>
        <p:spPr/>
        <p:txBody>
          <a:bodyPr/>
          <a:lstStyle/>
          <a:p>
            <a:endParaRPr lang="en-IE"/>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742565148"/>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n-US"/>
              <a:t>Click to edit Master title style</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8/19/2025</a:t>
            </a:fld>
            <a:endParaRPr lang="en-US" dirty="0"/>
          </a:p>
        </p:txBody>
      </p:sp>
      <p:sp>
        <p:nvSpPr>
          <p:cNvPr id="5" name="Footer Placeholder 4"/>
          <p:cNvSpPr>
            <a:spLocks noGrp="1"/>
          </p:cNvSpPr>
          <p:nvPr>
            <p:ph type="ftr" sz="quarter" idx="11"/>
          </p:nvPr>
        </p:nvSpPr>
        <p:spPr/>
        <p:txBody>
          <a:bodyPr/>
          <a:lstStyle/>
          <a:p>
            <a:endParaRPr lang="en-IE"/>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449315221"/>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a:t>Click to edit Master title style</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8/19/2025</a:t>
            </a:fld>
            <a:endParaRPr lang="en-US" dirty="0"/>
          </a:p>
        </p:txBody>
      </p:sp>
      <p:sp>
        <p:nvSpPr>
          <p:cNvPr id="5" name="Footer Placeholder 4"/>
          <p:cNvSpPr>
            <a:spLocks noGrp="1"/>
          </p:cNvSpPr>
          <p:nvPr>
            <p:ph type="ftr" sz="quarter" idx="11"/>
          </p:nvPr>
        </p:nvSpPr>
        <p:spPr/>
        <p:txBody>
          <a:bodyPr/>
          <a:lstStyle/>
          <a:p>
            <a:endParaRPr lang="en-IE"/>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1449921692"/>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n-US"/>
              <a:t>Click to edit Master title style</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8/19/2025</a:t>
            </a:fld>
            <a:endParaRPr lang="en-US" dirty="0"/>
          </a:p>
        </p:txBody>
      </p:sp>
      <p:sp>
        <p:nvSpPr>
          <p:cNvPr id="6" name="Footer Placeholder 5"/>
          <p:cNvSpPr>
            <a:spLocks noGrp="1"/>
          </p:cNvSpPr>
          <p:nvPr>
            <p:ph type="ftr" sz="quarter" idx="11"/>
          </p:nvPr>
        </p:nvSpPr>
        <p:spPr/>
        <p:txBody>
          <a:bodyPr/>
          <a:lstStyle/>
          <a:p>
            <a:endParaRPr lang="en-IE"/>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959058265"/>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8/19/2025</a:t>
            </a:fld>
            <a:endParaRPr lang="en-US" dirty="0"/>
          </a:p>
        </p:txBody>
      </p:sp>
      <p:sp>
        <p:nvSpPr>
          <p:cNvPr id="6" name="Footer Placeholder 5"/>
          <p:cNvSpPr>
            <a:spLocks noGrp="1"/>
          </p:cNvSpPr>
          <p:nvPr>
            <p:ph type="ftr" sz="quarter" idx="11"/>
          </p:nvPr>
        </p:nvSpPr>
        <p:spPr/>
        <p:txBody>
          <a:bodyPr/>
          <a:lstStyle/>
          <a:p>
            <a:endParaRPr lang="en-IE"/>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14861835"/>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n-US"/>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8/19/2025</a:t>
            </a:fld>
            <a:endParaRPr lang="en-US" dirty="0"/>
          </a:p>
        </p:txBody>
      </p:sp>
      <p:sp>
        <p:nvSpPr>
          <p:cNvPr id="6" name="Footer Placeholder 5"/>
          <p:cNvSpPr>
            <a:spLocks noGrp="1"/>
          </p:cNvSpPr>
          <p:nvPr>
            <p:ph type="ftr" sz="quarter" idx="11"/>
          </p:nvPr>
        </p:nvSpPr>
        <p:spPr/>
        <p:txBody>
          <a:bodyPr/>
          <a:lstStyle/>
          <a:p>
            <a:endParaRPr lang="en-IE"/>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475589357"/>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8/19/2025</a:t>
            </a:fld>
            <a:endParaRPr lang="en-US" dirty="0"/>
          </a:p>
        </p:txBody>
      </p:sp>
      <p:sp>
        <p:nvSpPr>
          <p:cNvPr id="5" name="Footer Placeholder 4"/>
          <p:cNvSpPr>
            <a:spLocks noGrp="1"/>
          </p:cNvSpPr>
          <p:nvPr>
            <p:ph type="ftr" sz="quarter" idx="11"/>
          </p:nvPr>
        </p:nvSpPr>
        <p:spPr/>
        <p:txBody>
          <a:bodyPr/>
          <a:lstStyle/>
          <a:p>
            <a:endParaRPr lang="en-IE"/>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387335606"/>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8/19/2025</a:t>
            </a:fld>
            <a:endParaRPr lang="en-US" dirty="0"/>
          </a:p>
        </p:txBody>
      </p:sp>
      <p:sp>
        <p:nvSpPr>
          <p:cNvPr id="5" name="Footer Placeholder 4"/>
          <p:cNvSpPr>
            <a:spLocks noGrp="1"/>
          </p:cNvSpPr>
          <p:nvPr>
            <p:ph type="ftr" sz="quarter" idx="11"/>
          </p:nvPr>
        </p:nvSpPr>
        <p:spPr/>
        <p:txBody>
          <a:bodyPr/>
          <a:lstStyle/>
          <a:p>
            <a:endParaRPr lang="en-IE"/>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78471758"/>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userDrawn="1">
  <p:cSld name="2_Dark - Mi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98FC036E-B637-E0A2-7D91-C75A12DE48BC}"/>
              </a:ext>
            </a:extLst>
          </p:cNvPr>
          <p:cNvSpPr/>
          <p:nvPr userDrawn="1"/>
        </p:nvSpPr>
        <p:spPr>
          <a:xfrm>
            <a:off x="0" y="-1"/>
            <a:ext cx="5246744" cy="6858001"/>
          </a:xfrm>
          <a:prstGeom prst="rect">
            <a:avLst/>
          </a:prstGeom>
          <a:ln>
            <a:noFill/>
          </a:ln>
        </p:spPr>
        <p:style>
          <a:lnRef idx="2">
            <a:schemeClr val="accent1">
              <a:shade val="50000"/>
            </a:schemeClr>
          </a:lnRef>
          <a:fillRef idx="1001">
            <a:schemeClr val="lt1"/>
          </a:fillRef>
          <a:effectRef idx="0">
            <a:schemeClr val="accent1"/>
          </a:effectRef>
          <a:fontRef idx="minor">
            <a:schemeClr val="lt1"/>
          </a:fontRef>
        </p:style>
        <p:txBody>
          <a:bodyPr rtlCol="0" anchor="ctr"/>
          <a:lstStyle/>
          <a:p>
            <a:pPr algn="ctr"/>
            <a:endParaRPr lang="en-US" b="0" cap="none" spc="0">
              <a:ln>
                <a:noFill/>
              </a:ln>
              <a:solidFill>
                <a:schemeClr val="tx1"/>
              </a:solidFill>
              <a:effectLst/>
            </a:endParaRPr>
          </a:p>
        </p:txBody>
      </p:sp>
      <p:pic>
        <p:nvPicPr>
          <p:cNvPr id="2" name="Graphic 1">
            <a:extLst>
              <a:ext uri="{FF2B5EF4-FFF2-40B4-BE49-F238E27FC236}">
                <a16:creationId xmlns:a16="http://schemas.microsoft.com/office/drawing/2014/main" id="{6F2C4ACA-7810-B76B-E89D-50D5C2ECF899}"/>
              </a:ext>
            </a:extLst>
          </p:cNvPr>
          <p:cNvPicPr>
            <a:picLocks noChangeAspect="1"/>
          </p:cNvPicPr>
          <p:nvPr userDrawn="1"/>
        </p:nvPicPr>
        <p:blipFill>
          <a:blip r:embed="rId3">
            <a:extLst>
              <a:ext uri="{96DAC541-7B7A-43D3-8B79-37D633B846F1}">
                <asvg:svgBlip xmlns:asvg="http://schemas.microsoft.com/office/drawing/2016/SVG/main" r:embed="rId4"/>
              </a:ext>
            </a:extLst>
          </a:blip>
          <a:srcRect/>
          <a:stretch/>
        </p:blipFill>
        <p:spPr>
          <a:xfrm>
            <a:off x="9991112" y="5908675"/>
            <a:ext cx="1985889" cy="733424"/>
          </a:xfrm>
          <a:prstGeom prst="rect">
            <a:avLst/>
          </a:prstGeom>
        </p:spPr>
      </p:pic>
      <p:sp>
        <p:nvSpPr>
          <p:cNvPr id="3" name="Title 1">
            <a:extLst>
              <a:ext uri="{FF2B5EF4-FFF2-40B4-BE49-F238E27FC236}">
                <a16:creationId xmlns:a16="http://schemas.microsoft.com/office/drawing/2014/main" id="{34886461-61FC-12FC-C73D-7C758520CF10}"/>
              </a:ext>
            </a:extLst>
          </p:cNvPr>
          <p:cNvSpPr>
            <a:spLocks noGrp="1"/>
          </p:cNvSpPr>
          <p:nvPr>
            <p:ph type="title" hasCustomPrompt="1"/>
          </p:nvPr>
        </p:nvSpPr>
        <p:spPr>
          <a:xfrm>
            <a:off x="565148" y="1763888"/>
            <a:ext cx="4159252" cy="2281641"/>
          </a:xfrm>
          <a:noFill/>
          <a:ln w="60325">
            <a:noFill/>
          </a:ln>
        </p:spPr>
        <p:txBody>
          <a:bodyPr lIns="36000" tIns="36000" rIns="90000" bIns="108000">
            <a:noAutofit/>
          </a:bodyPr>
          <a:lstStyle>
            <a:lvl1pPr>
              <a:lnSpc>
                <a:spcPts val="2330"/>
              </a:lnSpc>
              <a:defRPr sz="1800" b="1" i="0">
                <a:ln>
                  <a:noFill/>
                </a:ln>
                <a:solidFill>
                  <a:schemeClr val="accent4"/>
                </a:solidFill>
                <a:latin typeface="Univers LT Pro 45 Light" panose="020B0403020202020204" pitchFamily="34" charset="77"/>
                <a:cs typeface="Arial" panose="020B0604020202020204" pitchFamily="34" charset="0"/>
              </a:defRPr>
            </a:lvl1pPr>
          </a:lstStyle>
          <a:p>
            <a:r>
              <a:rPr lang="en-GB" dirty="0"/>
              <a:t>When you need to make a point in more detail you can use the same grid and replace the image with copy. This section, highlighted in a secondary colour, allows you to make one key point, quote from the text or summarise the whole page.</a:t>
            </a:r>
            <a:endParaRPr lang="en-US" dirty="0"/>
          </a:p>
        </p:txBody>
      </p:sp>
      <p:sp>
        <p:nvSpPr>
          <p:cNvPr id="4" name="Text Placeholder 7">
            <a:extLst>
              <a:ext uri="{FF2B5EF4-FFF2-40B4-BE49-F238E27FC236}">
                <a16:creationId xmlns:a16="http://schemas.microsoft.com/office/drawing/2014/main" id="{007E5722-14B2-042E-9892-891B4C627945}"/>
              </a:ext>
            </a:extLst>
          </p:cNvPr>
          <p:cNvSpPr>
            <a:spLocks noGrp="1"/>
          </p:cNvSpPr>
          <p:nvPr>
            <p:ph type="body" sz="quarter" idx="12" hasCustomPrompt="1"/>
          </p:nvPr>
        </p:nvSpPr>
        <p:spPr>
          <a:xfrm>
            <a:off x="6106967" y="1763888"/>
            <a:ext cx="5519884" cy="868476"/>
          </a:xfrm>
        </p:spPr>
        <p:txBody>
          <a:bodyPr lIns="36000" tIns="0">
            <a:normAutofit/>
          </a:bodyPr>
          <a:lstStyle>
            <a:lvl1pPr marL="0" indent="0">
              <a:lnSpc>
                <a:spcPts val="2000"/>
              </a:lnSpc>
              <a:spcAft>
                <a:spcPts val="800"/>
              </a:spcAft>
              <a:buNone/>
              <a:defRPr sz="1500" b="0" i="0">
                <a:solidFill>
                  <a:schemeClr val="tx1"/>
                </a:solidFill>
                <a:latin typeface="Univers LT Pro 45 Light" panose="020B0403020202020204" pitchFamily="34" charset="77"/>
                <a:cs typeface="Arial" panose="020B0604020202020204" pitchFamily="34" charset="0"/>
              </a:defRPr>
            </a:lvl1pPr>
          </a:lstStyle>
          <a:p>
            <a:pPr lvl="0"/>
            <a:r>
              <a:rPr lang="en-US" dirty="0"/>
              <a:t>Ur </a:t>
            </a:r>
            <a:r>
              <a:rPr lang="en-US" dirty="0" err="1"/>
              <a:t>aut</a:t>
            </a:r>
            <a:r>
              <a:rPr lang="en-US" dirty="0"/>
              <a:t> </a:t>
            </a:r>
            <a:r>
              <a:rPr lang="en-US" dirty="0" err="1"/>
              <a:t>excerunt</a:t>
            </a:r>
            <a:r>
              <a:rPr lang="en-US" dirty="0"/>
              <a:t> </a:t>
            </a:r>
            <a:r>
              <a:rPr lang="en-US" dirty="0" err="1"/>
              <a:t>laborum</a:t>
            </a:r>
            <a:r>
              <a:rPr lang="en-US" dirty="0"/>
              <a:t> </a:t>
            </a:r>
            <a:r>
              <a:rPr lang="en-US" dirty="0" err="1"/>
              <a:t>natat</a:t>
            </a:r>
            <a:r>
              <a:rPr lang="en-US" dirty="0"/>
              <a:t> </a:t>
            </a:r>
            <a:r>
              <a:rPr lang="en-US" dirty="0" err="1"/>
              <a:t>quis</a:t>
            </a:r>
            <a:r>
              <a:rPr lang="en-US" dirty="0"/>
              <a:t> </a:t>
            </a:r>
            <a:r>
              <a:rPr lang="en-US" dirty="0" err="1"/>
              <a:t>nam</a:t>
            </a:r>
            <a:r>
              <a:rPr lang="en-US" dirty="0"/>
              <a:t> </a:t>
            </a:r>
            <a:r>
              <a:rPr lang="en-US" dirty="0" err="1"/>
              <a:t>aut</a:t>
            </a:r>
            <a:r>
              <a:rPr lang="en-US" dirty="0"/>
              <a:t> </a:t>
            </a:r>
            <a:r>
              <a:rPr lang="en-US" dirty="0" err="1"/>
              <a:t>asitiis</a:t>
            </a:r>
            <a:r>
              <a:rPr lang="en-US" dirty="0"/>
              <a:t> </a:t>
            </a:r>
            <a:r>
              <a:rPr lang="en-US" dirty="0" err="1"/>
              <a:t>quiduci</a:t>
            </a:r>
            <a:r>
              <a:rPr lang="en-US" dirty="0"/>
              <a:t> </a:t>
            </a:r>
            <a:r>
              <a:rPr lang="en-US" dirty="0" err="1"/>
              <a:t>audiscit</a:t>
            </a:r>
            <a:r>
              <a:rPr lang="en-US" dirty="0"/>
              <a:t> </a:t>
            </a:r>
            <a:r>
              <a:rPr lang="en-US" dirty="0" err="1"/>
              <a:t>untione</a:t>
            </a:r>
            <a:r>
              <a:rPr lang="en-US" dirty="0"/>
              <a:t> </a:t>
            </a:r>
            <a:r>
              <a:rPr lang="en-US" dirty="0" err="1"/>
              <a:t>voloritas</a:t>
            </a:r>
            <a:r>
              <a:rPr lang="en-US" dirty="0"/>
              <a:t> </a:t>
            </a:r>
            <a:r>
              <a:rPr lang="en-US" dirty="0" err="1"/>
              <a:t>parum</a:t>
            </a:r>
            <a:r>
              <a:rPr lang="en-US" dirty="0"/>
              <a:t> sim et vel </a:t>
            </a:r>
            <a:r>
              <a:rPr lang="en-US" dirty="0" err="1"/>
              <a:t>ium</a:t>
            </a:r>
            <a:r>
              <a:rPr lang="en-US" dirty="0"/>
              <a:t>, </a:t>
            </a:r>
            <a:r>
              <a:rPr lang="en-US" dirty="0" err="1"/>
              <a:t>acerum</a:t>
            </a:r>
            <a:r>
              <a:rPr lang="en-US" dirty="0"/>
              <a:t> </a:t>
            </a:r>
            <a:r>
              <a:rPr lang="en-US" dirty="0" err="1"/>
              <a:t>eos</a:t>
            </a:r>
            <a:r>
              <a:rPr lang="en-US" dirty="0"/>
              <a:t> ma </a:t>
            </a:r>
            <a:r>
              <a:rPr lang="en-US" dirty="0" err="1"/>
              <a:t>porporeius</a:t>
            </a:r>
            <a:r>
              <a:rPr lang="en-US" dirty="0"/>
              <a:t> </a:t>
            </a:r>
            <a:r>
              <a:rPr lang="en-US" dirty="0" err="1"/>
              <a:t>autet</a:t>
            </a:r>
            <a:r>
              <a:rPr lang="en-US" dirty="0"/>
              <a:t> lam quo </a:t>
            </a:r>
            <a:r>
              <a:rPr lang="en-US" dirty="0" err="1"/>
              <a:t>mos</a:t>
            </a:r>
            <a:r>
              <a:rPr lang="en-US" dirty="0"/>
              <a:t> </a:t>
            </a:r>
            <a:r>
              <a:rPr lang="en-US" dirty="0" err="1"/>
              <a:t>utemperci</a:t>
            </a:r>
            <a:r>
              <a:rPr lang="en-US" dirty="0"/>
              <a:t> </a:t>
            </a:r>
            <a:r>
              <a:rPr lang="en-US" dirty="0" err="1"/>
              <a:t>omnis</a:t>
            </a:r>
            <a:r>
              <a:rPr lang="en-US" dirty="0"/>
              <a:t> </a:t>
            </a:r>
            <a:r>
              <a:rPr lang="en-US" dirty="0" err="1"/>
              <a:t>ut</a:t>
            </a:r>
            <a:r>
              <a:rPr lang="en-US" dirty="0"/>
              <a:t> a </a:t>
            </a:r>
            <a:r>
              <a:rPr lang="en-US" dirty="0" err="1"/>
              <a:t>aut</a:t>
            </a:r>
            <a:r>
              <a:rPr lang="en-US" dirty="0"/>
              <a:t>.</a:t>
            </a:r>
          </a:p>
        </p:txBody>
      </p:sp>
      <p:sp>
        <p:nvSpPr>
          <p:cNvPr id="9" name="Text Placeholder 7">
            <a:extLst>
              <a:ext uri="{FF2B5EF4-FFF2-40B4-BE49-F238E27FC236}">
                <a16:creationId xmlns:a16="http://schemas.microsoft.com/office/drawing/2014/main" id="{EC27C775-DEBE-4034-A4C2-1A630275F140}"/>
              </a:ext>
            </a:extLst>
          </p:cNvPr>
          <p:cNvSpPr>
            <a:spLocks noGrp="1"/>
          </p:cNvSpPr>
          <p:nvPr>
            <p:ph type="body" sz="quarter" idx="13" hasCustomPrompt="1"/>
          </p:nvPr>
        </p:nvSpPr>
        <p:spPr>
          <a:xfrm>
            <a:off x="6106967" y="2785795"/>
            <a:ext cx="5519883" cy="1827769"/>
          </a:xfrm>
        </p:spPr>
        <p:txBody>
          <a:bodyPr lIns="36000" tIns="0">
            <a:normAutofit/>
          </a:bodyPr>
          <a:lstStyle>
            <a:lvl1pPr marL="285750" indent="-285750">
              <a:lnSpc>
                <a:spcPts val="2000"/>
              </a:lnSpc>
              <a:spcAft>
                <a:spcPts val="200"/>
              </a:spcAft>
              <a:buClr>
                <a:schemeClr val="accent4"/>
              </a:buClr>
              <a:buFont typeface="Arial" panose="020B0604020202020204" pitchFamily="34" charset="0"/>
              <a:buChar char="•"/>
              <a:defRPr sz="1500" b="1" i="0">
                <a:solidFill>
                  <a:schemeClr val="tx1"/>
                </a:solidFill>
                <a:latin typeface="Univers LT Pro 45 Light" panose="020B0403020202020204" pitchFamily="34" charset="77"/>
                <a:cs typeface="Arial" panose="020B0604020202020204" pitchFamily="34" charset="0"/>
              </a:defRPr>
            </a:lvl1pPr>
          </a:lstStyle>
          <a:p>
            <a:pPr lvl="0"/>
            <a:r>
              <a:rPr lang="en-US" dirty="0" err="1"/>
              <a:t>Diebus</a:t>
            </a:r>
            <a:r>
              <a:rPr lang="en-US" dirty="0"/>
              <a:t> me </a:t>
            </a:r>
            <a:r>
              <a:rPr lang="en-US" dirty="0" err="1"/>
              <a:t>aut</a:t>
            </a:r>
            <a:r>
              <a:rPr lang="en-US" dirty="0"/>
              <a:t> </a:t>
            </a:r>
            <a:r>
              <a:rPr lang="en-US" dirty="0" err="1"/>
              <a:t>nibh</a:t>
            </a:r>
            <a:r>
              <a:rPr lang="en-US" dirty="0"/>
              <a:t> </a:t>
            </a:r>
            <a:r>
              <a:rPr lang="en-US" dirty="0" err="1"/>
              <a:t>assueverunt</a:t>
            </a:r>
            <a:r>
              <a:rPr lang="en-US" dirty="0"/>
              <a:t> </a:t>
            </a:r>
            <a:r>
              <a:rPr lang="en-US" dirty="0" err="1"/>
              <a:t>portionem</a:t>
            </a:r>
            <a:r>
              <a:rPr lang="en-US" dirty="0"/>
              <a:t> numerus et </a:t>
            </a:r>
            <a:r>
              <a:rPr lang="en-US" dirty="0" err="1"/>
              <a:t>lius</a:t>
            </a:r>
            <a:r>
              <a:rPr lang="en-US" dirty="0"/>
              <a:t> </a:t>
            </a:r>
            <a:r>
              <a:rPr lang="en-US" dirty="0" err="1"/>
              <a:t>moriar</a:t>
            </a:r>
            <a:endParaRPr lang="en-US" dirty="0"/>
          </a:p>
          <a:p>
            <a:pPr lvl="0"/>
            <a:r>
              <a:rPr lang="en-US" dirty="0"/>
              <a:t>A </a:t>
            </a:r>
            <a:r>
              <a:rPr lang="en-US" dirty="0" err="1"/>
              <a:t>concilia</a:t>
            </a:r>
            <a:r>
              <a:rPr lang="en-US" dirty="0"/>
              <a:t> </a:t>
            </a:r>
            <a:r>
              <a:rPr lang="en-US" dirty="0" err="1"/>
              <a:t>te</a:t>
            </a:r>
            <a:r>
              <a:rPr lang="en-US" dirty="0"/>
              <a:t> quantum </a:t>
            </a:r>
            <a:r>
              <a:rPr lang="en-US" dirty="0" err="1"/>
              <a:t>delenit</a:t>
            </a:r>
            <a:r>
              <a:rPr lang="en-US" dirty="0"/>
              <a:t> nisi p </a:t>
            </a:r>
            <a:r>
              <a:rPr lang="en-US" dirty="0" err="1"/>
              <a:t>totam</a:t>
            </a:r>
            <a:r>
              <a:rPr lang="en-US" dirty="0"/>
              <a:t> orator </a:t>
            </a:r>
            <a:r>
              <a:rPr lang="en-US" dirty="0" err="1"/>
              <a:t>contemnitue</a:t>
            </a:r>
            <a:endParaRPr lang="en-US" dirty="0"/>
          </a:p>
          <a:p>
            <a:pPr lvl="0"/>
            <a:r>
              <a:rPr lang="en-US" dirty="0" err="1"/>
              <a:t>Sodales</a:t>
            </a:r>
            <a:r>
              <a:rPr lang="en-US" dirty="0"/>
              <a:t> </a:t>
            </a:r>
            <a:r>
              <a:rPr lang="en-US" dirty="0" err="1"/>
              <a:t>si</a:t>
            </a:r>
            <a:r>
              <a:rPr lang="en-US" dirty="0"/>
              <a:t> encomia </a:t>
            </a:r>
            <a:r>
              <a:rPr lang="en-US" dirty="0" err="1"/>
              <a:t>eum</a:t>
            </a:r>
            <a:r>
              <a:rPr lang="en-US" dirty="0"/>
              <a:t> </a:t>
            </a:r>
            <a:r>
              <a:rPr lang="en-US" dirty="0" err="1"/>
              <a:t>armorum</a:t>
            </a:r>
            <a:r>
              <a:rPr lang="en-US" dirty="0"/>
              <a:t> ab 96% </a:t>
            </a:r>
            <a:r>
              <a:rPr lang="en-US" dirty="0" err="1"/>
              <a:t>arcu</a:t>
            </a:r>
            <a:r>
              <a:rPr lang="en-US" dirty="0"/>
              <a:t> qui </a:t>
            </a:r>
            <a:r>
              <a:rPr lang="en-US" dirty="0" err="1"/>
              <a:t>eius</a:t>
            </a:r>
            <a:r>
              <a:rPr lang="en-US" dirty="0"/>
              <a:t> 1 </a:t>
            </a:r>
            <a:r>
              <a:rPr lang="en-US" dirty="0" err="1"/>
              <a:t>eodem</a:t>
            </a:r>
            <a:endParaRPr lang="en-US" dirty="0"/>
          </a:p>
        </p:txBody>
      </p:sp>
      <p:sp>
        <p:nvSpPr>
          <p:cNvPr id="10" name="Text Placeholder 7">
            <a:extLst>
              <a:ext uri="{FF2B5EF4-FFF2-40B4-BE49-F238E27FC236}">
                <a16:creationId xmlns:a16="http://schemas.microsoft.com/office/drawing/2014/main" id="{12986061-988D-3C90-4360-C2E0E6E9D12E}"/>
              </a:ext>
            </a:extLst>
          </p:cNvPr>
          <p:cNvSpPr>
            <a:spLocks noGrp="1"/>
          </p:cNvSpPr>
          <p:nvPr>
            <p:ph type="body" sz="quarter" idx="14" hasCustomPrompt="1"/>
          </p:nvPr>
        </p:nvSpPr>
        <p:spPr>
          <a:xfrm>
            <a:off x="6096000" y="4766995"/>
            <a:ext cx="5530850" cy="1010350"/>
          </a:xfrm>
        </p:spPr>
        <p:txBody>
          <a:bodyPr lIns="36000" tIns="0">
            <a:normAutofit/>
          </a:bodyPr>
          <a:lstStyle>
            <a:lvl1pPr marL="0" indent="0">
              <a:lnSpc>
                <a:spcPts val="2000"/>
              </a:lnSpc>
              <a:spcAft>
                <a:spcPts val="800"/>
              </a:spcAft>
              <a:buNone/>
              <a:defRPr sz="1500" b="0" i="0">
                <a:solidFill>
                  <a:schemeClr val="tx1"/>
                </a:solidFill>
                <a:latin typeface="Univers LT Pro 45 Light" panose="020B0403020202020204" pitchFamily="34" charset="77"/>
                <a:cs typeface="Arial" panose="020B0604020202020204" pitchFamily="34" charset="0"/>
              </a:defRPr>
            </a:lvl1pPr>
          </a:lstStyle>
          <a:p>
            <a:pPr lvl="0"/>
            <a:r>
              <a:rPr lang="en-US" dirty="0"/>
              <a:t>Ad </a:t>
            </a:r>
            <a:r>
              <a:rPr lang="en-US" dirty="0" err="1"/>
              <a:t>ordinem</a:t>
            </a:r>
            <a:r>
              <a:rPr lang="en-US" dirty="0"/>
              <a:t> </a:t>
            </a:r>
            <a:r>
              <a:rPr lang="en-US" dirty="0" err="1"/>
              <a:t>dcfensio</a:t>
            </a:r>
            <a:r>
              <a:rPr lang="en-US" dirty="0"/>
              <a:t> in </a:t>
            </a:r>
            <a:r>
              <a:rPr lang="en-US" dirty="0" err="1"/>
              <a:t>regiae</a:t>
            </a:r>
            <a:r>
              <a:rPr lang="en-US" dirty="0"/>
              <a:t> v Minimum in dui </a:t>
            </a:r>
            <a:r>
              <a:rPr lang="en-US" dirty="0" err="1"/>
              <a:t>aligua</a:t>
            </a:r>
            <a:r>
              <a:rPr lang="en-US" dirty="0"/>
              <a:t> sed </a:t>
            </a:r>
            <a:r>
              <a:rPr lang="en-US" dirty="0" err="1"/>
              <a:t>humani</a:t>
            </a:r>
            <a:r>
              <a:rPr lang="en-US" dirty="0"/>
              <a:t> cum </a:t>
            </a:r>
            <a:r>
              <a:rPr lang="en-US" dirty="0" err="1"/>
              <a:t>te</a:t>
            </a:r>
            <a:r>
              <a:rPr lang="en-US" dirty="0"/>
              <a:t> </a:t>
            </a:r>
            <a:r>
              <a:rPr lang="en-US" dirty="0" err="1"/>
              <a:t>Vivamus’o</a:t>
            </a:r>
            <a:r>
              <a:rPr lang="en-US" dirty="0"/>
              <a:t> ante </a:t>
            </a:r>
            <a:r>
              <a:rPr lang="en-US" dirty="0" err="1"/>
              <a:t>conclusum</a:t>
            </a:r>
            <a:r>
              <a:rPr lang="en-US" dirty="0"/>
              <a:t> quo memento </a:t>
            </a:r>
            <a:r>
              <a:rPr lang="en-US" dirty="0" err="1"/>
              <a:t>arduas</a:t>
            </a:r>
            <a:r>
              <a:rPr lang="en-US" dirty="0"/>
              <a:t>, </a:t>
            </a:r>
            <a:r>
              <a:rPr lang="en-US" dirty="0" err="1"/>
              <a:t>eu</a:t>
            </a:r>
            <a:r>
              <a:rPr lang="en-US" dirty="0"/>
              <a:t> </a:t>
            </a:r>
            <a:r>
              <a:rPr lang="en-US" dirty="0" err="1"/>
              <a:t>ille</a:t>
            </a:r>
            <a:r>
              <a:rPr lang="en-US" dirty="0"/>
              <a:t> </a:t>
            </a:r>
            <a:r>
              <a:rPr lang="en-US" dirty="0" err="1"/>
              <a:t>nibh</a:t>
            </a:r>
            <a:r>
              <a:rPr lang="en-US" dirty="0"/>
              <a:t> </a:t>
            </a:r>
            <a:r>
              <a:rPr lang="en-US" dirty="0" err="1"/>
              <a:t>semente</a:t>
            </a:r>
            <a:r>
              <a:rPr lang="en-US" dirty="0"/>
              <a:t> </a:t>
            </a:r>
            <a:r>
              <a:rPr lang="en-US" dirty="0" err="1"/>
              <a:t>fy</a:t>
            </a:r>
            <a:r>
              <a:rPr lang="en-US" dirty="0"/>
              <a:t> </a:t>
            </a:r>
            <a:r>
              <a:rPr lang="en-US" dirty="0" err="1"/>
              <a:t>virtus</a:t>
            </a:r>
            <a:r>
              <a:rPr lang="en-US" dirty="0"/>
              <a:t>.</a:t>
            </a:r>
          </a:p>
        </p:txBody>
      </p:sp>
    </p:spTree>
    <p:extLst>
      <p:ext uri="{BB962C8B-B14F-4D97-AF65-F5344CB8AC3E}">
        <p14:creationId xmlns:p14="http://schemas.microsoft.com/office/powerpoint/2010/main" val="2524315308"/>
      </p:ext>
    </p:extLst>
  </p:cSld>
  <p:clrMapOvr>
    <a:masterClrMapping/>
  </p:clrMapOvr>
  <p:extLst>
    <p:ext uri="{DCECCB84-F9BA-43D5-87BE-67443E8EF086}">
      <p15:sldGuideLst xmlns:p15="http://schemas.microsoft.com/office/powerpoint/2012/main">
        <p15:guide id="1" pos="3840">
          <p15:clr>
            <a:srgbClr val="FBAE40"/>
          </p15:clr>
        </p15:guide>
        <p15:guide id="2" pos="3940">
          <p15:clr>
            <a:srgbClr val="FBAE40"/>
          </p15:clr>
        </p15:guide>
      </p15:sldGuideLst>
    </p:ext>
  </p:extLst>
</p:sldLayout>
</file>

<file path=ppt/slideLayouts/slideLayout8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n-US"/>
              <a:t>Click to edit Master title style</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8/19/2025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943155900"/>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n-US"/>
              <a:t>Click to edit Master title style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8/19/2025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106433547"/>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8/19/2025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140999293"/>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8/19/2025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093300449"/>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8/19/2025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366557445"/>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8/19/2025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621317880"/>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8/19/2025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663638308"/>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n-US"/>
              <a:t>Click to edit Master title style</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8/19/2025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268930517"/>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8/19/2025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448407398"/>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n-US"/>
              <a:t>Click to edit Master title style</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8/19/2025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579615420"/>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a:t>Click to edit Master title style</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8/19/2025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535364743"/>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n-US"/>
              <a:t>Click to edit Master title style</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8/19/2025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567506398"/>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8/19/2025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4259500336"/>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n-US"/>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8/19/2025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951972284"/>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8/19/2025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999162650"/>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8/19/2025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935491340"/>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userDrawn="1">
  <p:cSld name="2_Text - Mi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98FC036E-B637-E0A2-7D91-C75A12DE48BC}"/>
              </a:ext>
            </a:extLst>
          </p:cNvPr>
          <p:cNvSpPr/>
          <p:nvPr userDrawn="1"/>
        </p:nvSpPr>
        <p:spPr>
          <a:xfrm>
            <a:off x="997526" y="-1"/>
            <a:ext cx="11194473" cy="6858001"/>
          </a:xfrm>
          <a:prstGeom prst="rect">
            <a:avLst/>
          </a:prstGeom>
          <a:ln>
            <a:noFill/>
          </a:ln>
        </p:spPr>
        <p:style>
          <a:lnRef idx="2">
            <a:schemeClr val="accent1">
              <a:shade val="50000"/>
            </a:schemeClr>
          </a:lnRef>
          <a:fillRef idx="1001">
            <a:schemeClr val="lt1"/>
          </a:fillRef>
          <a:effectRef idx="0">
            <a:schemeClr val="accent1"/>
          </a:effectRef>
          <a:fontRef idx="minor">
            <a:schemeClr val="lt1"/>
          </a:fontRef>
        </p:style>
        <p:txBody>
          <a:bodyPr rtlCol="0" anchor="ctr"/>
          <a:lstStyle/>
          <a:p>
            <a:pPr algn="ctr"/>
            <a:endParaRPr lang="en-US" b="0" cap="none" spc="0">
              <a:ln>
                <a:noFill/>
              </a:ln>
              <a:solidFill>
                <a:schemeClr val="tx1"/>
              </a:solidFill>
              <a:effectLst/>
            </a:endParaRPr>
          </a:p>
        </p:txBody>
      </p:sp>
      <p:pic>
        <p:nvPicPr>
          <p:cNvPr id="14" name="Graphic 13">
            <a:extLst>
              <a:ext uri="{FF2B5EF4-FFF2-40B4-BE49-F238E27FC236}">
                <a16:creationId xmlns:a16="http://schemas.microsoft.com/office/drawing/2014/main" id="{DA7F623C-A8D9-C617-D1F5-E0FD9101D9A8}"/>
              </a:ext>
            </a:extLst>
          </p:cNvPr>
          <p:cNvPicPr>
            <a:picLocks noChangeAspect="1"/>
          </p:cNvPicPr>
          <p:nvPr userDrawn="1"/>
        </p:nvPicPr>
        <p:blipFill>
          <a:blip r:embed="rId3">
            <a:extLst>
              <a:ext uri="{96DAC541-7B7A-43D3-8B79-37D633B846F1}">
                <asvg:svgBlip xmlns:asvg="http://schemas.microsoft.com/office/drawing/2016/SVG/main" r:embed="rId4"/>
              </a:ext>
            </a:extLst>
          </a:blip>
          <a:srcRect/>
          <a:stretch/>
        </p:blipFill>
        <p:spPr>
          <a:xfrm>
            <a:off x="9991112" y="5908675"/>
            <a:ext cx="1985889" cy="733424"/>
          </a:xfrm>
          <a:prstGeom prst="rect">
            <a:avLst/>
          </a:prstGeom>
        </p:spPr>
      </p:pic>
      <p:sp>
        <p:nvSpPr>
          <p:cNvPr id="3" name="Title 1">
            <a:extLst>
              <a:ext uri="{FF2B5EF4-FFF2-40B4-BE49-F238E27FC236}">
                <a16:creationId xmlns:a16="http://schemas.microsoft.com/office/drawing/2014/main" id="{8EFC27A7-5C36-2EC5-485E-369489F4416F}"/>
              </a:ext>
            </a:extLst>
          </p:cNvPr>
          <p:cNvSpPr>
            <a:spLocks noGrp="1"/>
          </p:cNvSpPr>
          <p:nvPr>
            <p:ph type="title" hasCustomPrompt="1"/>
          </p:nvPr>
        </p:nvSpPr>
        <p:spPr>
          <a:xfrm>
            <a:off x="1728000" y="629537"/>
            <a:ext cx="4386119" cy="1040459"/>
          </a:xfrm>
          <a:noFill/>
          <a:ln w="60325">
            <a:noFill/>
          </a:ln>
        </p:spPr>
        <p:txBody>
          <a:bodyPr lIns="36000" tIns="108000" rIns="36000" bIns="108000">
            <a:noAutofit/>
          </a:bodyPr>
          <a:lstStyle>
            <a:lvl1pPr>
              <a:lnSpc>
                <a:spcPts val="3900"/>
              </a:lnSpc>
              <a:defRPr sz="4400">
                <a:ln>
                  <a:noFill/>
                </a:ln>
                <a:solidFill>
                  <a:schemeClr val="tx1"/>
                </a:solidFill>
              </a:defRPr>
            </a:lvl1pPr>
          </a:lstStyle>
          <a:p>
            <a:r>
              <a:rPr lang="en-GB" dirty="0"/>
              <a:t>USE THIS TYPE OF PAGE</a:t>
            </a:r>
            <a:br>
              <a:rPr lang="en-GB" dirty="0"/>
            </a:br>
            <a:r>
              <a:rPr lang="en-GB" dirty="0"/>
              <a:t>for basic format</a:t>
            </a:r>
            <a:endParaRPr lang="en-US" dirty="0"/>
          </a:p>
        </p:txBody>
      </p:sp>
      <p:sp>
        <p:nvSpPr>
          <p:cNvPr id="4" name="Text Placeholder 7">
            <a:extLst>
              <a:ext uri="{FF2B5EF4-FFF2-40B4-BE49-F238E27FC236}">
                <a16:creationId xmlns:a16="http://schemas.microsoft.com/office/drawing/2014/main" id="{CA54A84F-6819-4585-75A1-CE8FF556533F}"/>
              </a:ext>
            </a:extLst>
          </p:cNvPr>
          <p:cNvSpPr>
            <a:spLocks noGrp="1"/>
          </p:cNvSpPr>
          <p:nvPr>
            <p:ph type="body" sz="quarter" idx="11" hasCustomPrompt="1"/>
          </p:nvPr>
        </p:nvSpPr>
        <p:spPr>
          <a:xfrm>
            <a:off x="1728000" y="2578457"/>
            <a:ext cx="8143615" cy="2740676"/>
          </a:xfrm>
        </p:spPr>
        <p:txBody>
          <a:bodyPr wrap="square" lIns="36000" tIns="0" rIns="108000" bIns="36000" numCol="2" spcCol="396000">
            <a:noAutofit/>
          </a:bodyPr>
          <a:lstStyle>
            <a:lvl1pPr marL="0" indent="0">
              <a:lnSpc>
                <a:spcPts val="2000"/>
              </a:lnSpc>
              <a:spcAft>
                <a:spcPts val="800"/>
              </a:spcAft>
              <a:buNone/>
              <a:defRPr sz="1800" b="0" i="0">
                <a:solidFill>
                  <a:schemeClr val="tx1"/>
                </a:solidFill>
                <a:latin typeface="Univers LT Pro 45 Light" panose="020B0403020202020204" pitchFamily="34" charset="77"/>
                <a:cs typeface="Arial" panose="020B0604020202020204" pitchFamily="34" charset="0"/>
              </a:defRPr>
            </a:lvl1pPr>
          </a:lstStyle>
          <a:p>
            <a:pPr lvl="0"/>
            <a:r>
              <a:rPr lang="en-US" dirty="0"/>
              <a:t>Ur </a:t>
            </a:r>
            <a:r>
              <a:rPr lang="en-US" dirty="0" err="1"/>
              <a:t>aut</a:t>
            </a:r>
            <a:r>
              <a:rPr lang="en-US" dirty="0"/>
              <a:t> </a:t>
            </a:r>
            <a:r>
              <a:rPr lang="en-US" dirty="0" err="1"/>
              <a:t>excerunt</a:t>
            </a:r>
            <a:r>
              <a:rPr lang="en-US" dirty="0"/>
              <a:t> </a:t>
            </a:r>
            <a:r>
              <a:rPr lang="en-US" dirty="0" err="1"/>
              <a:t>laborum</a:t>
            </a:r>
            <a:r>
              <a:rPr lang="en-US" dirty="0"/>
              <a:t> </a:t>
            </a:r>
            <a:r>
              <a:rPr lang="en-US" dirty="0" err="1"/>
              <a:t>natat</a:t>
            </a:r>
            <a:r>
              <a:rPr lang="en-US" dirty="0"/>
              <a:t> </a:t>
            </a:r>
            <a:r>
              <a:rPr lang="en-US" dirty="0" err="1"/>
              <a:t>quis</a:t>
            </a:r>
            <a:r>
              <a:rPr lang="en-US" dirty="0"/>
              <a:t> </a:t>
            </a:r>
            <a:r>
              <a:rPr lang="en-US" dirty="0" err="1"/>
              <a:t>nam</a:t>
            </a:r>
            <a:r>
              <a:rPr lang="en-US" dirty="0"/>
              <a:t> </a:t>
            </a:r>
            <a:r>
              <a:rPr lang="en-US" dirty="0" err="1"/>
              <a:t>aut</a:t>
            </a:r>
            <a:r>
              <a:rPr lang="en-US" dirty="0"/>
              <a:t> </a:t>
            </a:r>
            <a:r>
              <a:rPr lang="en-US" dirty="0" err="1"/>
              <a:t>asitiis</a:t>
            </a:r>
            <a:r>
              <a:rPr lang="en-US" dirty="0"/>
              <a:t> </a:t>
            </a:r>
            <a:r>
              <a:rPr lang="en-US" dirty="0" err="1"/>
              <a:t>quiduci</a:t>
            </a:r>
            <a:r>
              <a:rPr lang="en-US" dirty="0"/>
              <a:t> </a:t>
            </a:r>
            <a:r>
              <a:rPr lang="en-US" dirty="0" err="1"/>
              <a:t>audiscit</a:t>
            </a:r>
            <a:r>
              <a:rPr lang="en-US" dirty="0"/>
              <a:t> </a:t>
            </a:r>
            <a:r>
              <a:rPr lang="en-US" dirty="0" err="1"/>
              <a:t>untione</a:t>
            </a:r>
            <a:r>
              <a:rPr lang="en-US" dirty="0"/>
              <a:t> </a:t>
            </a:r>
            <a:r>
              <a:rPr lang="en-US" dirty="0" err="1"/>
              <a:t>voloritas</a:t>
            </a:r>
            <a:r>
              <a:rPr lang="en-US" dirty="0"/>
              <a:t> </a:t>
            </a:r>
            <a:r>
              <a:rPr lang="en-US" dirty="0" err="1"/>
              <a:t>parum</a:t>
            </a:r>
            <a:r>
              <a:rPr lang="en-US" dirty="0"/>
              <a:t> sim et vel </a:t>
            </a:r>
            <a:r>
              <a:rPr lang="en-US" dirty="0" err="1"/>
              <a:t>ium</a:t>
            </a:r>
            <a:r>
              <a:rPr lang="en-US" dirty="0"/>
              <a:t>, </a:t>
            </a:r>
            <a:r>
              <a:rPr lang="en-US" dirty="0" err="1"/>
              <a:t>acerum</a:t>
            </a:r>
            <a:r>
              <a:rPr lang="en-US" dirty="0"/>
              <a:t> </a:t>
            </a:r>
            <a:r>
              <a:rPr lang="en-US" dirty="0" err="1"/>
              <a:t>eos</a:t>
            </a:r>
            <a:r>
              <a:rPr lang="en-US" dirty="0"/>
              <a:t> ma </a:t>
            </a:r>
            <a:r>
              <a:rPr lang="en-US" dirty="0" err="1"/>
              <a:t>porporeius</a:t>
            </a:r>
            <a:r>
              <a:rPr lang="en-US" dirty="0"/>
              <a:t> </a:t>
            </a:r>
            <a:r>
              <a:rPr lang="en-US" dirty="0" err="1"/>
              <a:t>autet</a:t>
            </a:r>
            <a:r>
              <a:rPr lang="en-US" dirty="0"/>
              <a:t> lam quo </a:t>
            </a:r>
            <a:r>
              <a:rPr lang="en-US" dirty="0" err="1"/>
              <a:t>mos</a:t>
            </a:r>
            <a:r>
              <a:rPr lang="en-US" dirty="0"/>
              <a:t> </a:t>
            </a:r>
            <a:r>
              <a:rPr lang="en-US" dirty="0" err="1"/>
              <a:t>utemperci</a:t>
            </a:r>
            <a:r>
              <a:rPr lang="en-US" dirty="0"/>
              <a:t> </a:t>
            </a:r>
            <a:r>
              <a:rPr lang="en-US" dirty="0" err="1"/>
              <a:t>omnis</a:t>
            </a:r>
            <a:r>
              <a:rPr lang="en-US" dirty="0"/>
              <a:t> </a:t>
            </a:r>
            <a:r>
              <a:rPr lang="en-US" dirty="0" err="1"/>
              <a:t>ut</a:t>
            </a:r>
            <a:r>
              <a:rPr lang="en-US" dirty="0"/>
              <a:t> a </a:t>
            </a:r>
            <a:r>
              <a:rPr lang="en-US" dirty="0" err="1"/>
              <a:t>aut</a:t>
            </a:r>
            <a:r>
              <a:rPr lang="en-US" dirty="0"/>
              <a:t>.</a:t>
            </a:r>
          </a:p>
          <a:p>
            <a:pPr lvl="0"/>
            <a:r>
              <a:rPr lang="en-US" dirty="0" err="1"/>
              <a:t>Debitint</a:t>
            </a:r>
            <a:r>
              <a:rPr lang="en-US" dirty="0"/>
              <a:t> </a:t>
            </a:r>
            <a:r>
              <a:rPr lang="en-US" dirty="0" err="1"/>
              <a:t>quuntiur</a:t>
            </a:r>
            <a:r>
              <a:rPr lang="en-US" dirty="0"/>
              <a:t> </a:t>
            </a:r>
            <a:r>
              <a:rPr lang="en-US" dirty="0" err="1"/>
              <a:t>similiquis</a:t>
            </a:r>
            <a:r>
              <a:rPr lang="en-US" dirty="0"/>
              <a:t> </a:t>
            </a:r>
            <a:r>
              <a:rPr lang="en-US" dirty="0" err="1"/>
              <a:t>doluptatis</a:t>
            </a:r>
            <a:r>
              <a:rPr lang="en-US" dirty="0"/>
              <a:t> </a:t>
            </a:r>
            <a:r>
              <a:rPr lang="en-US" dirty="0" err="1"/>
              <a:t>illuptatiur</a:t>
            </a:r>
            <a:r>
              <a:rPr lang="en-US" dirty="0"/>
              <a:t>? </a:t>
            </a:r>
            <a:r>
              <a:rPr lang="en-US" dirty="0" err="1"/>
              <a:t>Quia</a:t>
            </a:r>
            <a:r>
              <a:rPr lang="en-US" dirty="0"/>
              <a:t> </a:t>
            </a:r>
            <a:r>
              <a:rPr lang="en-US" dirty="0" err="1"/>
              <a:t>nestio</a:t>
            </a:r>
            <a:r>
              <a:rPr lang="en-US" dirty="0"/>
              <a:t> debit </a:t>
            </a:r>
            <a:r>
              <a:rPr lang="en-US" dirty="0" err="1"/>
              <a:t>aliam</a:t>
            </a:r>
            <a:r>
              <a:rPr lang="en-US" dirty="0"/>
              <a:t> </a:t>
            </a:r>
            <a:r>
              <a:rPr lang="en-US" dirty="0" err="1"/>
              <a:t>faciat</a:t>
            </a:r>
            <a:r>
              <a:rPr lang="en-US" dirty="0"/>
              <a:t> dem </a:t>
            </a:r>
            <a:r>
              <a:rPr lang="en-US" dirty="0" err="1"/>
              <a:t>lacersperum</a:t>
            </a:r>
            <a:r>
              <a:rPr lang="en-US" dirty="0"/>
              <a:t> </a:t>
            </a:r>
            <a:r>
              <a:rPr lang="en-US" dirty="0" err="1"/>
              <a:t>apel</a:t>
            </a:r>
            <a:r>
              <a:rPr lang="en-US" dirty="0"/>
              <a:t> </a:t>
            </a:r>
            <a:r>
              <a:rPr lang="en-US" dirty="0" err="1"/>
              <a:t>exped</a:t>
            </a:r>
            <a:r>
              <a:rPr lang="en-US" dirty="0"/>
              <a:t> </a:t>
            </a:r>
            <a:r>
              <a:rPr lang="en-US" dirty="0" err="1"/>
              <a:t>eicaect</a:t>
            </a:r>
            <a:r>
              <a:rPr lang="en-US" dirty="0"/>
              <a:t> </a:t>
            </a:r>
            <a:r>
              <a:rPr lang="en-US" dirty="0" err="1"/>
              <a:t>asperae</a:t>
            </a:r>
            <a:r>
              <a:rPr lang="en-US" dirty="0"/>
              <a:t> </a:t>
            </a:r>
            <a:r>
              <a:rPr lang="en-US" dirty="0" err="1"/>
              <a:t>officimperum</a:t>
            </a:r>
            <a:r>
              <a:rPr lang="en-US" dirty="0"/>
              <a:t> sunt. </a:t>
            </a:r>
          </a:p>
          <a:p>
            <a:pPr lvl="0"/>
            <a:endParaRPr lang="en-US" dirty="0"/>
          </a:p>
          <a:p>
            <a:pPr lvl="0"/>
            <a:r>
              <a:rPr lang="en-US" dirty="0"/>
              <a:t>Ur </a:t>
            </a:r>
            <a:r>
              <a:rPr lang="en-US" dirty="0" err="1"/>
              <a:t>aut</a:t>
            </a:r>
            <a:r>
              <a:rPr lang="en-US" dirty="0"/>
              <a:t> </a:t>
            </a:r>
            <a:r>
              <a:rPr lang="en-US" dirty="0" err="1"/>
              <a:t>excerunt</a:t>
            </a:r>
            <a:r>
              <a:rPr lang="en-US" dirty="0"/>
              <a:t> </a:t>
            </a:r>
            <a:r>
              <a:rPr lang="en-US" dirty="0" err="1"/>
              <a:t>laborum</a:t>
            </a:r>
            <a:r>
              <a:rPr lang="en-US" dirty="0"/>
              <a:t> </a:t>
            </a:r>
            <a:r>
              <a:rPr lang="en-US" dirty="0" err="1"/>
              <a:t>natat</a:t>
            </a:r>
            <a:r>
              <a:rPr lang="en-US" dirty="0"/>
              <a:t> </a:t>
            </a:r>
            <a:r>
              <a:rPr lang="en-US" dirty="0" err="1"/>
              <a:t>quis</a:t>
            </a:r>
            <a:r>
              <a:rPr lang="en-US" dirty="0"/>
              <a:t> </a:t>
            </a:r>
            <a:r>
              <a:rPr lang="en-US" dirty="0" err="1"/>
              <a:t>nam</a:t>
            </a:r>
            <a:r>
              <a:rPr lang="en-US" dirty="0"/>
              <a:t> </a:t>
            </a:r>
            <a:r>
              <a:rPr lang="en-US" dirty="0" err="1"/>
              <a:t>aut</a:t>
            </a:r>
            <a:r>
              <a:rPr lang="en-US" dirty="0"/>
              <a:t> </a:t>
            </a:r>
            <a:r>
              <a:rPr lang="en-US" dirty="0" err="1"/>
              <a:t>asitiis</a:t>
            </a:r>
            <a:r>
              <a:rPr lang="en-US" dirty="0"/>
              <a:t> </a:t>
            </a:r>
            <a:r>
              <a:rPr lang="en-US" dirty="0" err="1"/>
              <a:t>quiduci</a:t>
            </a:r>
            <a:r>
              <a:rPr lang="en-US" dirty="0"/>
              <a:t> </a:t>
            </a:r>
            <a:r>
              <a:rPr lang="en-US" dirty="0" err="1"/>
              <a:t>audiscit</a:t>
            </a:r>
            <a:r>
              <a:rPr lang="en-US" dirty="0"/>
              <a:t> </a:t>
            </a:r>
            <a:r>
              <a:rPr lang="en-US" dirty="0" err="1"/>
              <a:t>untione</a:t>
            </a:r>
            <a:r>
              <a:rPr lang="en-US" dirty="0"/>
              <a:t> </a:t>
            </a:r>
            <a:r>
              <a:rPr lang="en-US" dirty="0" err="1"/>
              <a:t>voloritas</a:t>
            </a:r>
            <a:r>
              <a:rPr lang="en-US" dirty="0"/>
              <a:t> </a:t>
            </a:r>
            <a:r>
              <a:rPr lang="en-US" dirty="0" err="1"/>
              <a:t>parum</a:t>
            </a:r>
            <a:r>
              <a:rPr lang="en-US" dirty="0"/>
              <a:t> sim et vel </a:t>
            </a:r>
            <a:r>
              <a:rPr lang="en-US" dirty="0" err="1"/>
              <a:t>ium</a:t>
            </a:r>
            <a:r>
              <a:rPr lang="en-US" dirty="0"/>
              <a:t>, </a:t>
            </a:r>
            <a:r>
              <a:rPr lang="en-US" dirty="0" err="1"/>
              <a:t>acerum</a:t>
            </a:r>
            <a:r>
              <a:rPr lang="en-US" dirty="0"/>
              <a:t> </a:t>
            </a:r>
            <a:r>
              <a:rPr lang="en-US" dirty="0" err="1"/>
              <a:t>eos</a:t>
            </a:r>
            <a:r>
              <a:rPr lang="en-US" dirty="0"/>
              <a:t> ma </a:t>
            </a:r>
            <a:r>
              <a:rPr lang="en-US" dirty="0" err="1"/>
              <a:t>porporeius</a:t>
            </a:r>
            <a:r>
              <a:rPr lang="en-US" dirty="0"/>
              <a:t> </a:t>
            </a:r>
            <a:r>
              <a:rPr lang="en-US" dirty="0" err="1"/>
              <a:t>autet</a:t>
            </a:r>
            <a:r>
              <a:rPr lang="en-US" dirty="0"/>
              <a:t> lam quo </a:t>
            </a:r>
            <a:r>
              <a:rPr lang="en-US" dirty="0" err="1"/>
              <a:t>mos</a:t>
            </a:r>
            <a:r>
              <a:rPr lang="en-US" dirty="0"/>
              <a:t> </a:t>
            </a:r>
            <a:r>
              <a:rPr lang="en-US" dirty="0" err="1"/>
              <a:t>utemperci</a:t>
            </a:r>
            <a:r>
              <a:rPr lang="en-US" dirty="0"/>
              <a:t> </a:t>
            </a:r>
            <a:r>
              <a:rPr lang="en-US" dirty="0" err="1"/>
              <a:t>omnis</a:t>
            </a:r>
            <a:r>
              <a:rPr lang="en-US" dirty="0"/>
              <a:t> </a:t>
            </a:r>
            <a:r>
              <a:rPr lang="en-US" dirty="0" err="1"/>
              <a:t>ut</a:t>
            </a:r>
            <a:r>
              <a:rPr lang="en-US" dirty="0"/>
              <a:t> a </a:t>
            </a:r>
            <a:r>
              <a:rPr lang="en-US" dirty="0" err="1"/>
              <a:t>aut</a:t>
            </a:r>
            <a:r>
              <a:rPr lang="en-US" dirty="0"/>
              <a:t>.</a:t>
            </a:r>
          </a:p>
          <a:p>
            <a:pPr lvl="0"/>
            <a:r>
              <a:rPr lang="en-US" dirty="0" err="1"/>
              <a:t>Debitint</a:t>
            </a:r>
            <a:r>
              <a:rPr lang="en-US" dirty="0"/>
              <a:t> </a:t>
            </a:r>
            <a:r>
              <a:rPr lang="en-US" dirty="0" err="1"/>
              <a:t>quuntiur</a:t>
            </a:r>
            <a:r>
              <a:rPr lang="en-US" dirty="0"/>
              <a:t> </a:t>
            </a:r>
            <a:r>
              <a:rPr lang="en-US" dirty="0" err="1"/>
              <a:t>similiquis</a:t>
            </a:r>
            <a:r>
              <a:rPr lang="en-US" dirty="0"/>
              <a:t> </a:t>
            </a:r>
            <a:r>
              <a:rPr lang="en-US" dirty="0" err="1"/>
              <a:t>doluptatis</a:t>
            </a:r>
            <a:r>
              <a:rPr lang="en-US" dirty="0"/>
              <a:t> </a:t>
            </a:r>
            <a:r>
              <a:rPr lang="en-US" dirty="0" err="1"/>
              <a:t>illuptatiur</a:t>
            </a:r>
            <a:r>
              <a:rPr lang="en-US" dirty="0"/>
              <a:t>? </a:t>
            </a:r>
            <a:r>
              <a:rPr lang="en-US" dirty="0" err="1"/>
              <a:t>Quia</a:t>
            </a:r>
            <a:r>
              <a:rPr lang="en-US" dirty="0"/>
              <a:t> </a:t>
            </a:r>
            <a:r>
              <a:rPr lang="en-US" dirty="0" err="1"/>
              <a:t>nestio</a:t>
            </a:r>
            <a:r>
              <a:rPr lang="en-US" dirty="0"/>
              <a:t> debit </a:t>
            </a:r>
            <a:r>
              <a:rPr lang="en-US" dirty="0" err="1"/>
              <a:t>aliam</a:t>
            </a:r>
            <a:r>
              <a:rPr lang="en-US" dirty="0"/>
              <a:t> </a:t>
            </a:r>
            <a:r>
              <a:rPr lang="en-US" dirty="0" err="1"/>
              <a:t>faciat</a:t>
            </a:r>
            <a:r>
              <a:rPr lang="en-US" dirty="0"/>
              <a:t> dem </a:t>
            </a:r>
            <a:r>
              <a:rPr lang="en-US" dirty="0" err="1"/>
              <a:t>lacersperum</a:t>
            </a:r>
            <a:r>
              <a:rPr lang="en-US" dirty="0"/>
              <a:t> </a:t>
            </a:r>
            <a:r>
              <a:rPr lang="en-US" dirty="0" err="1"/>
              <a:t>apel</a:t>
            </a:r>
            <a:r>
              <a:rPr lang="en-US" dirty="0"/>
              <a:t> </a:t>
            </a:r>
            <a:r>
              <a:rPr lang="en-US" dirty="0" err="1"/>
              <a:t>exped</a:t>
            </a:r>
            <a:r>
              <a:rPr lang="en-US" dirty="0"/>
              <a:t> </a:t>
            </a:r>
            <a:r>
              <a:rPr lang="en-US" dirty="0" err="1"/>
              <a:t>eicaect</a:t>
            </a:r>
            <a:r>
              <a:rPr lang="en-US" dirty="0"/>
              <a:t> </a:t>
            </a:r>
            <a:r>
              <a:rPr lang="en-US" dirty="0" err="1"/>
              <a:t>asperae</a:t>
            </a:r>
            <a:r>
              <a:rPr lang="en-US" dirty="0"/>
              <a:t> </a:t>
            </a:r>
            <a:r>
              <a:rPr lang="en-US" dirty="0" err="1"/>
              <a:t>officimperum</a:t>
            </a:r>
            <a:r>
              <a:rPr lang="en-US" dirty="0"/>
              <a:t> sunt.</a:t>
            </a:r>
          </a:p>
          <a:p>
            <a:pPr lvl="0"/>
            <a:endParaRPr lang="en-US" dirty="0"/>
          </a:p>
        </p:txBody>
      </p:sp>
    </p:spTree>
    <p:extLst>
      <p:ext uri="{BB962C8B-B14F-4D97-AF65-F5344CB8AC3E}">
        <p14:creationId xmlns:p14="http://schemas.microsoft.com/office/powerpoint/2010/main" val="1266721069"/>
      </p:ext>
    </p:extLst>
  </p:cSld>
  <p:clrMapOvr>
    <a:masterClrMapping/>
  </p:clrMapOvr>
  <p:extLst>
    <p:ext uri="{DCECCB84-F9BA-43D5-87BE-67443E8EF086}">
      <p15:sldGuideLst xmlns:p15="http://schemas.microsoft.com/office/powerpoint/2012/main">
        <p15:guide id="1" pos="3840">
          <p15:clr>
            <a:srgbClr val="FBAE40"/>
          </p15:clr>
        </p15:guide>
        <p15:guide id="2" pos="3940">
          <p15:clr>
            <a:srgbClr val="FBAE40"/>
          </p15:clr>
        </p15:guide>
      </p15:sldGuideLst>
    </p:ext>
  </p:extLs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5.xml"/><Relationship Id="rId1" Type="http://schemas.openxmlformats.org/officeDocument/2006/relationships/slideLayout" Target="../slideLayouts/slideLayout4.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8.xml"/><Relationship Id="rId2" Type="http://schemas.openxmlformats.org/officeDocument/2006/relationships/slideLayout" Target="../slideLayouts/slideLayout7.xml"/><Relationship Id="rId1" Type="http://schemas.openxmlformats.org/officeDocument/2006/relationships/slideLayout" Target="../slideLayouts/slideLayout6.xml"/><Relationship Id="rId4"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16.xml"/><Relationship Id="rId3" Type="http://schemas.openxmlformats.org/officeDocument/2006/relationships/slideLayout" Target="../slideLayouts/slideLayout11.xml"/><Relationship Id="rId7" Type="http://schemas.openxmlformats.org/officeDocument/2006/relationships/slideLayout" Target="../slideLayouts/slideLayout15.xml"/><Relationship Id="rId2" Type="http://schemas.openxmlformats.org/officeDocument/2006/relationships/slideLayout" Target="../slideLayouts/slideLayout10.xml"/><Relationship Id="rId1" Type="http://schemas.openxmlformats.org/officeDocument/2006/relationships/slideLayout" Target="../slideLayouts/slideLayout9.xml"/><Relationship Id="rId6" Type="http://schemas.openxmlformats.org/officeDocument/2006/relationships/slideLayout" Target="../slideLayouts/slideLayout14.xml"/><Relationship Id="rId5" Type="http://schemas.openxmlformats.org/officeDocument/2006/relationships/slideLayout" Target="../slideLayouts/slideLayout13.xml"/><Relationship Id="rId4" Type="http://schemas.openxmlformats.org/officeDocument/2006/relationships/slideLayout" Target="../slideLayouts/slideLayout12.xml"/><Relationship Id="rId9"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3" Type="http://schemas.openxmlformats.org/officeDocument/2006/relationships/slideLayout" Target="../slideLayouts/slideLayout19.xml"/><Relationship Id="rId2" Type="http://schemas.openxmlformats.org/officeDocument/2006/relationships/slideLayout" Target="../slideLayouts/slideLayout18.xml"/><Relationship Id="rId1" Type="http://schemas.openxmlformats.org/officeDocument/2006/relationships/slideLayout" Target="../slideLayouts/slideLayout17.xml"/><Relationship Id="rId6" Type="http://schemas.openxmlformats.org/officeDocument/2006/relationships/theme" Target="../theme/theme5.xml"/><Relationship Id="rId5" Type="http://schemas.openxmlformats.org/officeDocument/2006/relationships/slideLayout" Target="../slideLayouts/slideLayout21.xml"/><Relationship Id="rId4" Type="http://schemas.openxmlformats.org/officeDocument/2006/relationships/slideLayout" Target="../slideLayouts/slideLayout20.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29.xml"/><Relationship Id="rId13" Type="http://schemas.openxmlformats.org/officeDocument/2006/relationships/slideLayout" Target="../slideLayouts/slideLayout34.xml"/><Relationship Id="rId3" Type="http://schemas.openxmlformats.org/officeDocument/2006/relationships/slideLayout" Target="../slideLayouts/slideLayout24.xml"/><Relationship Id="rId7" Type="http://schemas.openxmlformats.org/officeDocument/2006/relationships/slideLayout" Target="../slideLayouts/slideLayout28.xml"/><Relationship Id="rId12" Type="http://schemas.openxmlformats.org/officeDocument/2006/relationships/slideLayout" Target="../slideLayouts/slideLayout33.xml"/><Relationship Id="rId2" Type="http://schemas.openxmlformats.org/officeDocument/2006/relationships/slideLayout" Target="../slideLayouts/slideLayout23.xml"/><Relationship Id="rId1" Type="http://schemas.openxmlformats.org/officeDocument/2006/relationships/slideLayout" Target="../slideLayouts/slideLayout22.xml"/><Relationship Id="rId6" Type="http://schemas.openxmlformats.org/officeDocument/2006/relationships/slideLayout" Target="../slideLayouts/slideLayout27.xml"/><Relationship Id="rId11" Type="http://schemas.openxmlformats.org/officeDocument/2006/relationships/slideLayout" Target="../slideLayouts/slideLayout32.xml"/><Relationship Id="rId5" Type="http://schemas.openxmlformats.org/officeDocument/2006/relationships/slideLayout" Target="../slideLayouts/slideLayout26.xml"/><Relationship Id="rId10" Type="http://schemas.openxmlformats.org/officeDocument/2006/relationships/slideLayout" Target="../slideLayouts/slideLayout31.xml"/><Relationship Id="rId4" Type="http://schemas.openxmlformats.org/officeDocument/2006/relationships/slideLayout" Target="../slideLayouts/slideLayout25.xml"/><Relationship Id="rId9" Type="http://schemas.openxmlformats.org/officeDocument/2006/relationships/slideLayout" Target="../slideLayouts/slideLayout30.xml"/><Relationship Id="rId14" Type="http://schemas.openxmlformats.org/officeDocument/2006/relationships/theme" Target="../theme/theme6.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42.xml"/><Relationship Id="rId13" Type="http://schemas.openxmlformats.org/officeDocument/2006/relationships/slideLayout" Target="../slideLayouts/slideLayout47.xml"/><Relationship Id="rId18" Type="http://schemas.openxmlformats.org/officeDocument/2006/relationships/slideLayout" Target="../slideLayouts/slideLayout52.xml"/><Relationship Id="rId3" Type="http://schemas.openxmlformats.org/officeDocument/2006/relationships/slideLayout" Target="../slideLayouts/slideLayout37.xml"/><Relationship Id="rId21" Type="http://schemas.openxmlformats.org/officeDocument/2006/relationships/slideLayout" Target="../slideLayouts/slideLayout55.xml"/><Relationship Id="rId7" Type="http://schemas.openxmlformats.org/officeDocument/2006/relationships/slideLayout" Target="../slideLayouts/slideLayout41.xml"/><Relationship Id="rId12" Type="http://schemas.openxmlformats.org/officeDocument/2006/relationships/slideLayout" Target="../slideLayouts/slideLayout46.xml"/><Relationship Id="rId17" Type="http://schemas.openxmlformats.org/officeDocument/2006/relationships/slideLayout" Target="../slideLayouts/slideLayout51.xml"/><Relationship Id="rId2" Type="http://schemas.openxmlformats.org/officeDocument/2006/relationships/slideLayout" Target="../slideLayouts/slideLayout36.xml"/><Relationship Id="rId16" Type="http://schemas.openxmlformats.org/officeDocument/2006/relationships/slideLayout" Target="../slideLayouts/slideLayout50.xml"/><Relationship Id="rId20" Type="http://schemas.openxmlformats.org/officeDocument/2006/relationships/slideLayout" Target="../slideLayouts/slideLayout54.xml"/><Relationship Id="rId1" Type="http://schemas.openxmlformats.org/officeDocument/2006/relationships/slideLayout" Target="../slideLayouts/slideLayout35.xml"/><Relationship Id="rId6" Type="http://schemas.openxmlformats.org/officeDocument/2006/relationships/slideLayout" Target="../slideLayouts/slideLayout40.xml"/><Relationship Id="rId11" Type="http://schemas.openxmlformats.org/officeDocument/2006/relationships/slideLayout" Target="../slideLayouts/slideLayout45.xml"/><Relationship Id="rId5" Type="http://schemas.openxmlformats.org/officeDocument/2006/relationships/slideLayout" Target="../slideLayouts/slideLayout39.xml"/><Relationship Id="rId15" Type="http://schemas.openxmlformats.org/officeDocument/2006/relationships/slideLayout" Target="../slideLayouts/slideLayout49.xml"/><Relationship Id="rId23" Type="http://schemas.openxmlformats.org/officeDocument/2006/relationships/theme" Target="../theme/theme7.xml"/><Relationship Id="rId10" Type="http://schemas.openxmlformats.org/officeDocument/2006/relationships/slideLayout" Target="../slideLayouts/slideLayout44.xml"/><Relationship Id="rId19" Type="http://schemas.openxmlformats.org/officeDocument/2006/relationships/slideLayout" Target="../slideLayouts/slideLayout53.xml"/><Relationship Id="rId4" Type="http://schemas.openxmlformats.org/officeDocument/2006/relationships/slideLayout" Target="../slideLayouts/slideLayout38.xml"/><Relationship Id="rId9" Type="http://schemas.openxmlformats.org/officeDocument/2006/relationships/slideLayout" Target="../slideLayouts/slideLayout43.xml"/><Relationship Id="rId14" Type="http://schemas.openxmlformats.org/officeDocument/2006/relationships/slideLayout" Target="../slideLayouts/slideLayout48.xml"/><Relationship Id="rId22" Type="http://schemas.openxmlformats.org/officeDocument/2006/relationships/slideLayout" Target="../slideLayouts/slideLayout56.xml"/></Relationships>
</file>

<file path=ppt/slideMasters/_rels/slideMaster8.xml.rels><?xml version="1.0" encoding="UTF-8" standalone="yes"?>
<Relationships xmlns="http://schemas.openxmlformats.org/package/2006/relationships"><Relationship Id="rId3" Type="http://schemas.openxmlformats.org/officeDocument/2006/relationships/theme" Target="../theme/theme8.xml"/><Relationship Id="rId2" Type="http://schemas.openxmlformats.org/officeDocument/2006/relationships/slideLayout" Target="../slideLayouts/slideLayout58.xml"/><Relationship Id="rId1" Type="http://schemas.openxmlformats.org/officeDocument/2006/relationships/slideLayout" Target="../slideLayouts/slideLayout57.xml"/></Relationships>
</file>

<file path=ppt/slideMasters/_rels/slideMaster9.xml.rels><?xml version="1.0" encoding="UTF-8" standalone="yes"?>
<Relationships xmlns="http://schemas.openxmlformats.org/package/2006/relationships"><Relationship Id="rId3" Type="http://schemas.openxmlformats.org/officeDocument/2006/relationships/slideLayout" Target="../slideLayouts/slideLayout61.xml"/><Relationship Id="rId2" Type="http://schemas.openxmlformats.org/officeDocument/2006/relationships/slideLayout" Target="../slideLayouts/slideLayout60.xml"/><Relationship Id="rId1" Type="http://schemas.openxmlformats.org/officeDocument/2006/relationships/slideLayout" Target="../slideLayouts/slideLayout59.xml"/><Relationship Id="rId4" Type="http://schemas.openxmlformats.org/officeDocument/2006/relationships/theme" Target="../theme/theme9.xml"/></Relationships>
</file>

<file path=ppt/slideMasters/_rels/slideMaster10.xml.rels><?xml version="1.0" encoding="UTF-8" standalone="yes"?>
<Relationships xmlns="http://schemas.openxmlformats.org/package/2006/relationships"><Relationship Id="rId3" Type="http://schemas.openxmlformats.org/officeDocument/2006/relationships/slideLayout" Target="../slideLayouts/slideLayout64.xml"/><Relationship Id="rId2" Type="http://schemas.openxmlformats.org/officeDocument/2006/relationships/slideLayout" Target="../slideLayouts/slideLayout63.xml"/><Relationship Id="rId1" Type="http://schemas.openxmlformats.org/officeDocument/2006/relationships/slideLayout" Target="../slideLayouts/slideLayout62.xml"/><Relationship Id="rId5" Type="http://schemas.openxmlformats.org/officeDocument/2006/relationships/theme" Target="../theme/theme10.xml"/><Relationship Id="rId4" Type="http://schemas.openxmlformats.org/officeDocument/2006/relationships/slideLayout" Target="../slideLayouts/slideLayout65.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73.xml"/><Relationship Id="rId13" Type="http://schemas.openxmlformats.org/officeDocument/2006/relationships/slideLayout" Target="../slideLayouts/slideLayout78.xml"/><Relationship Id="rId18" Type="http://schemas.openxmlformats.org/officeDocument/2006/relationships/theme" Target="../theme/theme11.xml"/><Relationship Id="rId3" Type="http://schemas.openxmlformats.org/officeDocument/2006/relationships/slideLayout" Target="../slideLayouts/slideLayout68.xml"/><Relationship Id="rId7" Type="http://schemas.openxmlformats.org/officeDocument/2006/relationships/slideLayout" Target="../slideLayouts/slideLayout72.xml"/><Relationship Id="rId12" Type="http://schemas.openxmlformats.org/officeDocument/2006/relationships/slideLayout" Target="../slideLayouts/slideLayout77.xml"/><Relationship Id="rId17" Type="http://schemas.openxmlformats.org/officeDocument/2006/relationships/slideLayout" Target="../slideLayouts/slideLayout82.xml"/><Relationship Id="rId2" Type="http://schemas.openxmlformats.org/officeDocument/2006/relationships/slideLayout" Target="../slideLayouts/slideLayout67.xml"/><Relationship Id="rId16" Type="http://schemas.openxmlformats.org/officeDocument/2006/relationships/slideLayout" Target="../slideLayouts/slideLayout81.xml"/><Relationship Id="rId1" Type="http://schemas.openxmlformats.org/officeDocument/2006/relationships/slideLayout" Target="../slideLayouts/slideLayout66.xml"/><Relationship Id="rId6" Type="http://schemas.openxmlformats.org/officeDocument/2006/relationships/slideLayout" Target="../slideLayouts/slideLayout71.xml"/><Relationship Id="rId11" Type="http://schemas.openxmlformats.org/officeDocument/2006/relationships/slideLayout" Target="../slideLayouts/slideLayout76.xml"/><Relationship Id="rId5" Type="http://schemas.openxmlformats.org/officeDocument/2006/relationships/slideLayout" Target="../slideLayouts/slideLayout70.xml"/><Relationship Id="rId15" Type="http://schemas.openxmlformats.org/officeDocument/2006/relationships/slideLayout" Target="../slideLayouts/slideLayout80.xml"/><Relationship Id="rId10" Type="http://schemas.openxmlformats.org/officeDocument/2006/relationships/slideLayout" Target="../slideLayouts/slideLayout75.xml"/><Relationship Id="rId4" Type="http://schemas.openxmlformats.org/officeDocument/2006/relationships/slideLayout" Target="../slideLayouts/slideLayout69.xml"/><Relationship Id="rId9" Type="http://schemas.openxmlformats.org/officeDocument/2006/relationships/slideLayout" Target="../slideLayouts/slideLayout74.xml"/><Relationship Id="rId14" Type="http://schemas.openxmlformats.org/officeDocument/2006/relationships/slideLayout" Target="../slideLayouts/slideLayout79.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90.xml"/><Relationship Id="rId13" Type="http://schemas.openxmlformats.org/officeDocument/2006/relationships/slideLayout" Target="../slideLayouts/slideLayout95.xml"/><Relationship Id="rId18" Type="http://schemas.openxmlformats.org/officeDocument/2006/relationships/theme" Target="../theme/theme12.xml"/><Relationship Id="rId3" Type="http://schemas.openxmlformats.org/officeDocument/2006/relationships/slideLayout" Target="../slideLayouts/slideLayout85.xml"/><Relationship Id="rId7" Type="http://schemas.openxmlformats.org/officeDocument/2006/relationships/slideLayout" Target="../slideLayouts/slideLayout89.xml"/><Relationship Id="rId12" Type="http://schemas.openxmlformats.org/officeDocument/2006/relationships/slideLayout" Target="../slideLayouts/slideLayout94.xml"/><Relationship Id="rId17" Type="http://schemas.openxmlformats.org/officeDocument/2006/relationships/slideLayout" Target="../slideLayouts/slideLayout99.xml"/><Relationship Id="rId2" Type="http://schemas.openxmlformats.org/officeDocument/2006/relationships/slideLayout" Target="../slideLayouts/slideLayout84.xml"/><Relationship Id="rId16" Type="http://schemas.openxmlformats.org/officeDocument/2006/relationships/slideLayout" Target="../slideLayouts/slideLayout98.xml"/><Relationship Id="rId1" Type="http://schemas.openxmlformats.org/officeDocument/2006/relationships/slideLayout" Target="../slideLayouts/slideLayout83.xml"/><Relationship Id="rId6" Type="http://schemas.openxmlformats.org/officeDocument/2006/relationships/slideLayout" Target="../slideLayouts/slideLayout88.xml"/><Relationship Id="rId11" Type="http://schemas.openxmlformats.org/officeDocument/2006/relationships/slideLayout" Target="../slideLayouts/slideLayout93.xml"/><Relationship Id="rId5" Type="http://schemas.openxmlformats.org/officeDocument/2006/relationships/slideLayout" Target="../slideLayouts/slideLayout87.xml"/><Relationship Id="rId15" Type="http://schemas.openxmlformats.org/officeDocument/2006/relationships/slideLayout" Target="../slideLayouts/slideLayout97.xml"/><Relationship Id="rId10" Type="http://schemas.openxmlformats.org/officeDocument/2006/relationships/slideLayout" Target="../slideLayouts/slideLayout92.xml"/><Relationship Id="rId4" Type="http://schemas.openxmlformats.org/officeDocument/2006/relationships/slideLayout" Target="../slideLayouts/slideLayout86.xml"/><Relationship Id="rId9" Type="http://schemas.openxmlformats.org/officeDocument/2006/relationships/slideLayout" Target="../slideLayouts/slideLayout91.xml"/><Relationship Id="rId14" Type="http://schemas.openxmlformats.org/officeDocument/2006/relationships/slideLayout" Target="../slideLayouts/slideLayout96.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87DCA9B-3CE4-4268-8119-F359131B7B6D}"/>
              </a:ext>
            </a:extLst>
          </p:cNvPr>
          <p:cNvSpPr>
            <a:spLocks noGrp="1"/>
          </p:cNvSpPr>
          <p:nvPr>
            <p:ph type="title"/>
          </p:nvPr>
        </p:nvSpPr>
        <p:spPr>
          <a:xfrm>
            <a:off x="474384" y="365125"/>
            <a:ext cx="10879416" cy="1325563"/>
          </a:xfrm>
          <a:prstGeom prst="rect">
            <a:avLst/>
          </a:prstGeom>
        </p:spPr>
        <p:txBody>
          <a:bodyPr vert="horz" lIns="91440" tIns="45720" rIns="91440" bIns="45720" rtlCol="0" anchor="t">
            <a:no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52354817-27B8-CADC-7F39-B7E5E9D86BE4}"/>
              </a:ext>
            </a:extLst>
          </p:cNvPr>
          <p:cNvSpPr>
            <a:spLocks noGrp="1"/>
          </p:cNvSpPr>
          <p:nvPr>
            <p:ph type="body" idx="1"/>
          </p:nvPr>
        </p:nvSpPr>
        <p:spPr>
          <a:xfrm>
            <a:off x="474384" y="1825625"/>
            <a:ext cx="10879416"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Footer Placeholder 10">
            <a:extLst>
              <a:ext uri="{FF2B5EF4-FFF2-40B4-BE49-F238E27FC236}">
                <a16:creationId xmlns:a16="http://schemas.microsoft.com/office/drawing/2014/main" id="{7B3D6CBB-FEC2-4095-A6A6-12D27DB01B5D}"/>
              </a:ext>
            </a:extLst>
          </p:cNvPr>
          <p:cNvSpPr>
            <a:spLocks noGrp="1"/>
          </p:cNvSpPr>
          <p:nvPr>
            <p:ph type="ftr" sz="quarter" idx="3"/>
          </p:nvPr>
        </p:nvSpPr>
        <p:spPr>
          <a:xfrm>
            <a:off x="474384" y="6129337"/>
            <a:ext cx="4114800" cy="365125"/>
          </a:xfrm>
          <a:prstGeom prst="rect">
            <a:avLst/>
          </a:prstGeom>
        </p:spPr>
        <p:txBody>
          <a:bodyPr vert="horz" lIns="91440" tIns="45720" rIns="91440" bIns="45720" rtlCol="0" anchor="ctr"/>
          <a:lstStyle>
            <a:lvl1pPr algn="l">
              <a:defRPr sz="1200" b="0" i="0">
                <a:solidFill>
                  <a:schemeClr val="bg1"/>
                </a:solidFill>
                <a:latin typeface="Univers LT Pro 55" panose="020B0603020202020204" pitchFamily="34" charset="77"/>
                <a:cs typeface="Arial" panose="020B0604020202020204" pitchFamily="34" charset="0"/>
              </a:defRPr>
            </a:lvl1pPr>
          </a:lstStyle>
          <a:p>
            <a:endParaRPr lang="en-IE"/>
          </a:p>
        </p:txBody>
      </p:sp>
    </p:spTree>
    <p:extLst>
      <p:ext uri="{BB962C8B-B14F-4D97-AF65-F5344CB8AC3E}">
        <p14:creationId xmlns:p14="http://schemas.microsoft.com/office/powerpoint/2010/main" val="413467890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Lst>
  <p:txStyles>
    <p:titleStyle>
      <a:lvl1pPr algn="l" defTabSz="914400" rtl="0" eaLnBrk="1" latinLnBrk="0" hangingPunct="1">
        <a:lnSpc>
          <a:spcPts val="6240"/>
        </a:lnSpc>
        <a:spcBef>
          <a:spcPct val="0"/>
        </a:spcBef>
        <a:buNone/>
        <a:defRPr sz="7200" kern="1200">
          <a:solidFill>
            <a:schemeClr val="tx1"/>
          </a:solidFill>
          <a:latin typeface="Veneer Three" panose="02000806000000000000" pitchFamily="2" charset="77"/>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6000" kern="1200">
          <a:solidFill>
            <a:schemeClr val="tx1"/>
          </a:solidFill>
          <a:latin typeface="Veneer Three" panose="02000806000000000000" pitchFamily="2"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4400" kern="1200">
          <a:solidFill>
            <a:schemeClr val="tx1"/>
          </a:solidFill>
          <a:latin typeface="Veneer Three" panose="02000806000000000000" pitchFamily="2"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b="1" i="0" kern="1200">
          <a:solidFill>
            <a:schemeClr val="tx1"/>
          </a:solidFill>
          <a:latin typeface="Univers LT Pro 45 Light" panose="020B0403020202020204" pitchFamily="34" charset="77"/>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500" b="1" i="0" kern="1200">
          <a:solidFill>
            <a:schemeClr val="tx1"/>
          </a:solidFill>
          <a:latin typeface="Univers LT Pro 45 Light" panose="020B0403020202020204" pitchFamily="34" charset="77"/>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500" b="0" i="0" kern="1200">
          <a:solidFill>
            <a:schemeClr val="tx1"/>
          </a:solidFill>
          <a:latin typeface="Univers LT Pro 45 Light" panose="020B0403020202020204" pitchFamily="34" charset="77"/>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87DCA9B-3CE4-4268-8119-F359131B7B6D}"/>
              </a:ext>
            </a:extLst>
          </p:cNvPr>
          <p:cNvSpPr>
            <a:spLocks noGrp="1"/>
          </p:cNvSpPr>
          <p:nvPr>
            <p:ph type="title"/>
          </p:nvPr>
        </p:nvSpPr>
        <p:spPr>
          <a:xfrm>
            <a:off x="474384" y="365125"/>
            <a:ext cx="10879416" cy="1325563"/>
          </a:xfrm>
          <a:prstGeom prst="rect">
            <a:avLst/>
          </a:prstGeom>
        </p:spPr>
        <p:txBody>
          <a:bodyPr vert="horz" lIns="91440" tIns="45720" rIns="91440" bIns="45720" rtlCol="0" anchor="t">
            <a:no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52354817-27B8-CADC-7F39-B7E5E9D86BE4}"/>
              </a:ext>
            </a:extLst>
          </p:cNvPr>
          <p:cNvSpPr>
            <a:spLocks noGrp="1"/>
          </p:cNvSpPr>
          <p:nvPr>
            <p:ph type="body" idx="1"/>
          </p:nvPr>
        </p:nvSpPr>
        <p:spPr>
          <a:xfrm>
            <a:off x="474384" y="1825625"/>
            <a:ext cx="10879416"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Footer Placeholder 10">
            <a:extLst>
              <a:ext uri="{FF2B5EF4-FFF2-40B4-BE49-F238E27FC236}">
                <a16:creationId xmlns:a16="http://schemas.microsoft.com/office/drawing/2014/main" id="{7B3D6CBB-FEC2-4095-A6A6-12D27DB01B5D}"/>
              </a:ext>
            </a:extLst>
          </p:cNvPr>
          <p:cNvSpPr>
            <a:spLocks noGrp="1"/>
          </p:cNvSpPr>
          <p:nvPr>
            <p:ph type="ftr" sz="quarter" idx="3"/>
          </p:nvPr>
        </p:nvSpPr>
        <p:spPr>
          <a:xfrm>
            <a:off x="474384" y="6129337"/>
            <a:ext cx="4114800" cy="365125"/>
          </a:xfrm>
          <a:prstGeom prst="rect">
            <a:avLst/>
          </a:prstGeom>
        </p:spPr>
        <p:txBody>
          <a:bodyPr vert="horz" lIns="91440" tIns="45720" rIns="91440" bIns="45720" rtlCol="0" anchor="ctr"/>
          <a:lstStyle>
            <a:lvl1pPr algn="l">
              <a:defRPr sz="1200" b="1" i="0">
                <a:solidFill>
                  <a:schemeClr val="bg1"/>
                </a:solidFill>
                <a:latin typeface="Univers LT Pro 45 Light" panose="020B0403020202020204" pitchFamily="34" charset="77"/>
                <a:cs typeface="Arial" panose="020B0604020202020204" pitchFamily="34" charset="0"/>
              </a:defRPr>
            </a:lvl1pPr>
          </a:lstStyle>
          <a:p>
            <a:endParaRPr lang="en-US" dirty="0"/>
          </a:p>
        </p:txBody>
      </p:sp>
    </p:spTree>
    <p:extLst>
      <p:ext uri="{BB962C8B-B14F-4D97-AF65-F5344CB8AC3E}">
        <p14:creationId xmlns:p14="http://schemas.microsoft.com/office/powerpoint/2010/main" val="2373285698"/>
      </p:ext>
    </p:extLst>
  </p:cSld>
  <p:clrMap bg1="lt1" tx1="dk1" bg2="lt2" tx2="dk2" accent1="accent1" accent2="accent2" accent3="accent3" accent4="accent4" accent5="accent5" accent6="accent6" hlink="hlink" folHlink="folHlink"/>
  <p:sldLayoutIdLst>
    <p:sldLayoutId id="2147483666" r:id="rId1"/>
    <p:sldLayoutId id="2147483667" r:id="rId2"/>
  </p:sldLayoutIdLst>
  <p:txStyles>
    <p:titleStyle>
      <a:lvl1pPr algn="l" defTabSz="914400" rtl="0" eaLnBrk="1" latinLnBrk="0" hangingPunct="1">
        <a:lnSpc>
          <a:spcPts val="6240"/>
        </a:lnSpc>
        <a:spcBef>
          <a:spcPct val="0"/>
        </a:spcBef>
        <a:buNone/>
        <a:defRPr sz="7200" kern="1200">
          <a:solidFill>
            <a:schemeClr val="tx1"/>
          </a:solidFill>
          <a:latin typeface="Veneer Three" panose="02000806000000000000" pitchFamily="2" charset="77"/>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6000" kern="1200">
          <a:solidFill>
            <a:schemeClr val="tx1"/>
          </a:solidFill>
          <a:latin typeface="Veneer Three" panose="02000806000000000000" pitchFamily="2"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4400" kern="1200">
          <a:solidFill>
            <a:schemeClr val="tx1"/>
          </a:solidFill>
          <a:latin typeface="Veneer Three" panose="02000806000000000000" pitchFamily="2"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b="1" i="0" kern="1200">
          <a:solidFill>
            <a:schemeClr val="tx1"/>
          </a:solidFill>
          <a:latin typeface="Univers LT Pro 45 Light" panose="020B0403020202020204" pitchFamily="34" charset="77"/>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500" b="1" i="0" kern="1200">
          <a:solidFill>
            <a:schemeClr val="tx1"/>
          </a:solidFill>
          <a:latin typeface="Univers LT Pro 45 Light" panose="020B0403020202020204" pitchFamily="34" charset="77"/>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500" b="0" i="0" kern="1200">
          <a:solidFill>
            <a:schemeClr val="tx1"/>
          </a:solidFill>
          <a:latin typeface="Univers LT Pro 45 Light" panose="020B0403020202020204" pitchFamily="34" charset="77"/>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87DCA9B-3CE4-4268-8119-F359131B7B6D}"/>
              </a:ext>
            </a:extLst>
          </p:cNvPr>
          <p:cNvSpPr>
            <a:spLocks noGrp="1"/>
          </p:cNvSpPr>
          <p:nvPr>
            <p:ph type="title"/>
          </p:nvPr>
        </p:nvSpPr>
        <p:spPr>
          <a:xfrm>
            <a:off x="474384" y="365125"/>
            <a:ext cx="10879416" cy="1325563"/>
          </a:xfrm>
          <a:prstGeom prst="rect">
            <a:avLst/>
          </a:prstGeom>
        </p:spPr>
        <p:txBody>
          <a:bodyPr vert="horz" lIns="91440" tIns="45720" rIns="91440" bIns="45720" rtlCol="0" anchor="t">
            <a:no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52354817-27B8-CADC-7F39-B7E5E9D86BE4}"/>
              </a:ext>
            </a:extLst>
          </p:cNvPr>
          <p:cNvSpPr>
            <a:spLocks noGrp="1"/>
          </p:cNvSpPr>
          <p:nvPr>
            <p:ph type="body" idx="1"/>
          </p:nvPr>
        </p:nvSpPr>
        <p:spPr>
          <a:xfrm>
            <a:off x="474384" y="1825625"/>
            <a:ext cx="10879416"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Footer Placeholder 10">
            <a:extLst>
              <a:ext uri="{FF2B5EF4-FFF2-40B4-BE49-F238E27FC236}">
                <a16:creationId xmlns:a16="http://schemas.microsoft.com/office/drawing/2014/main" id="{7B3D6CBB-FEC2-4095-A6A6-12D27DB01B5D}"/>
              </a:ext>
            </a:extLst>
          </p:cNvPr>
          <p:cNvSpPr>
            <a:spLocks noGrp="1"/>
          </p:cNvSpPr>
          <p:nvPr>
            <p:ph type="ftr" sz="quarter" idx="3"/>
          </p:nvPr>
        </p:nvSpPr>
        <p:spPr>
          <a:xfrm>
            <a:off x="474384" y="6129337"/>
            <a:ext cx="4114800" cy="365125"/>
          </a:xfrm>
          <a:prstGeom prst="rect">
            <a:avLst/>
          </a:prstGeom>
        </p:spPr>
        <p:txBody>
          <a:bodyPr vert="horz" lIns="91440" tIns="45720" rIns="91440" bIns="45720" rtlCol="0" anchor="ctr"/>
          <a:lstStyle>
            <a:lvl1pPr algn="l">
              <a:defRPr sz="1200" b="1" i="0">
                <a:solidFill>
                  <a:schemeClr val="bg1"/>
                </a:solidFill>
                <a:latin typeface="Univers LT Pro 45 Light" panose="020B0403020202020204" pitchFamily="34" charset="77"/>
                <a:cs typeface="Arial" panose="020B0604020202020204" pitchFamily="34" charset="0"/>
              </a:defRPr>
            </a:lvl1pPr>
          </a:lstStyle>
          <a:p>
            <a:endParaRPr lang="en-US" dirty="0"/>
          </a:p>
        </p:txBody>
      </p:sp>
    </p:spTree>
    <p:extLst>
      <p:ext uri="{BB962C8B-B14F-4D97-AF65-F5344CB8AC3E}">
        <p14:creationId xmlns:p14="http://schemas.microsoft.com/office/powerpoint/2010/main" val="940850271"/>
      </p:ext>
    </p:extLst>
  </p:cSld>
  <p:clrMap bg1="lt1" tx1="dk1" bg2="lt2" tx2="dk2" accent1="accent1" accent2="accent2" accent3="accent3" accent4="accent4" accent5="accent5" accent6="accent6" hlink="hlink" folHlink="folHlink"/>
  <p:sldLayoutIdLst>
    <p:sldLayoutId id="2147483669" r:id="rId1"/>
    <p:sldLayoutId id="2147483670" r:id="rId2"/>
    <p:sldLayoutId id="2147483671" r:id="rId3"/>
  </p:sldLayoutIdLst>
  <p:txStyles>
    <p:titleStyle>
      <a:lvl1pPr algn="l" defTabSz="914400" rtl="0" eaLnBrk="1" latinLnBrk="0" hangingPunct="1">
        <a:lnSpc>
          <a:spcPts val="6240"/>
        </a:lnSpc>
        <a:spcBef>
          <a:spcPct val="0"/>
        </a:spcBef>
        <a:buNone/>
        <a:defRPr sz="7200" kern="1200">
          <a:solidFill>
            <a:schemeClr val="tx1"/>
          </a:solidFill>
          <a:latin typeface="Veneer Three" panose="02000806000000000000" pitchFamily="2" charset="77"/>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6000" kern="1200">
          <a:solidFill>
            <a:schemeClr val="tx1"/>
          </a:solidFill>
          <a:latin typeface="Veneer Three" panose="02000806000000000000" pitchFamily="2"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4400" kern="1200">
          <a:solidFill>
            <a:schemeClr val="tx1"/>
          </a:solidFill>
          <a:latin typeface="Veneer Three" panose="02000806000000000000" pitchFamily="2"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b="1" i="0" kern="1200">
          <a:solidFill>
            <a:schemeClr val="tx1"/>
          </a:solidFill>
          <a:latin typeface="Univers LT Pro 45 Light" panose="020B0403020202020204" pitchFamily="34" charset="77"/>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500" b="1" i="0" kern="1200">
          <a:solidFill>
            <a:schemeClr val="tx1"/>
          </a:solidFill>
          <a:latin typeface="Univers LT Pro 45 Light" panose="020B0403020202020204" pitchFamily="34" charset="77"/>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500" b="0" i="0" kern="1200">
          <a:solidFill>
            <a:schemeClr val="tx1"/>
          </a:solidFill>
          <a:latin typeface="Univers LT Pro 45 Light" panose="020B0403020202020204" pitchFamily="34" charset="77"/>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87DCA9B-3CE4-4268-8119-F359131B7B6D}"/>
              </a:ext>
            </a:extLst>
          </p:cNvPr>
          <p:cNvSpPr>
            <a:spLocks noGrp="1"/>
          </p:cNvSpPr>
          <p:nvPr>
            <p:ph type="title"/>
          </p:nvPr>
        </p:nvSpPr>
        <p:spPr>
          <a:xfrm>
            <a:off x="474384" y="365125"/>
            <a:ext cx="10879416" cy="1325563"/>
          </a:xfrm>
          <a:prstGeom prst="rect">
            <a:avLst/>
          </a:prstGeom>
        </p:spPr>
        <p:txBody>
          <a:bodyPr vert="horz" lIns="91440" tIns="45720" rIns="91440" bIns="45720" rtlCol="0" anchor="t">
            <a:no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52354817-27B8-CADC-7F39-B7E5E9D86BE4}"/>
              </a:ext>
            </a:extLst>
          </p:cNvPr>
          <p:cNvSpPr>
            <a:spLocks noGrp="1"/>
          </p:cNvSpPr>
          <p:nvPr>
            <p:ph type="body" idx="1"/>
          </p:nvPr>
        </p:nvSpPr>
        <p:spPr>
          <a:xfrm>
            <a:off x="474384" y="1825625"/>
            <a:ext cx="10879416"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Footer Placeholder 10">
            <a:extLst>
              <a:ext uri="{FF2B5EF4-FFF2-40B4-BE49-F238E27FC236}">
                <a16:creationId xmlns:a16="http://schemas.microsoft.com/office/drawing/2014/main" id="{7B3D6CBB-FEC2-4095-A6A6-12D27DB01B5D}"/>
              </a:ext>
            </a:extLst>
          </p:cNvPr>
          <p:cNvSpPr>
            <a:spLocks noGrp="1"/>
          </p:cNvSpPr>
          <p:nvPr>
            <p:ph type="ftr" sz="quarter" idx="3"/>
          </p:nvPr>
        </p:nvSpPr>
        <p:spPr>
          <a:xfrm>
            <a:off x="474384" y="6129337"/>
            <a:ext cx="4114800" cy="365125"/>
          </a:xfrm>
          <a:prstGeom prst="rect">
            <a:avLst/>
          </a:prstGeom>
        </p:spPr>
        <p:txBody>
          <a:bodyPr vert="horz" lIns="91440" tIns="45720" rIns="91440" bIns="45720" rtlCol="0" anchor="ctr"/>
          <a:lstStyle>
            <a:lvl1pPr algn="l">
              <a:defRPr sz="1200" b="1" i="0">
                <a:solidFill>
                  <a:schemeClr val="bg1"/>
                </a:solidFill>
                <a:latin typeface="Univers LT Pro 45 Light" panose="020B0403020202020204" pitchFamily="34" charset="77"/>
                <a:cs typeface="Arial" panose="020B0604020202020204" pitchFamily="34" charset="0"/>
              </a:defRPr>
            </a:lvl1pPr>
          </a:lstStyle>
          <a:p>
            <a:endParaRPr lang="en-US" dirty="0"/>
          </a:p>
        </p:txBody>
      </p:sp>
    </p:spTree>
    <p:extLst>
      <p:ext uri="{BB962C8B-B14F-4D97-AF65-F5344CB8AC3E}">
        <p14:creationId xmlns:p14="http://schemas.microsoft.com/office/powerpoint/2010/main" val="1991789452"/>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Lst>
  <p:txStyles>
    <p:titleStyle>
      <a:lvl1pPr algn="l" defTabSz="914400" rtl="0" eaLnBrk="1" latinLnBrk="0" hangingPunct="1">
        <a:lnSpc>
          <a:spcPts val="6240"/>
        </a:lnSpc>
        <a:spcBef>
          <a:spcPct val="0"/>
        </a:spcBef>
        <a:buNone/>
        <a:defRPr sz="7200" kern="1200">
          <a:solidFill>
            <a:schemeClr val="tx1"/>
          </a:solidFill>
          <a:latin typeface="Veneer Three" panose="02000806000000000000" pitchFamily="2" charset="77"/>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6000" kern="1200">
          <a:solidFill>
            <a:schemeClr val="tx1"/>
          </a:solidFill>
          <a:latin typeface="Veneer Three" panose="02000806000000000000" pitchFamily="2"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4400" kern="1200">
          <a:solidFill>
            <a:schemeClr val="tx1"/>
          </a:solidFill>
          <a:latin typeface="Veneer Three" panose="02000806000000000000" pitchFamily="2"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b="1" i="0" kern="1200">
          <a:solidFill>
            <a:schemeClr val="tx1"/>
          </a:solidFill>
          <a:latin typeface="Univers LT Pro 45 Light" panose="020B0403020202020204" pitchFamily="34" charset="77"/>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500" b="1" i="0" kern="1200">
          <a:solidFill>
            <a:schemeClr val="tx1"/>
          </a:solidFill>
          <a:latin typeface="Univers LT Pro 45 Light" panose="020B0403020202020204" pitchFamily="34" charset="77"/>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500" b="0" i="0" kern="1200">
          <a:solidFill>
            <a:schemeClr val="tx1"/>
          </a:solidFill>
          <a:latin typeface="Univers LT Pro 45 Light" panose="020B0403020202020204" pitchFamily="34" charset="77"/>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87DCA9B-3CE4-4268-8119-F359131B7B6D}"/>
              </a:ext>
            </a:extLst>
          </p:cNvPr>
          <p:cNvSpPr>
            <a:spLocks noGrp="1"/>
          </p:cNvSpPr>
          <p:nvPr>
            <p:ph type="title"/>
          </p:nvPr>
        </p:nvSpPr>
        <p:spPr>
          <a:xfrm>
            <a:off x="474384" y="365125"/>
            <a:ext cx="10879416" cy="1325563"/>
          </a:xfrm>
          <a:prstGeom prst="rect">
            <a:avLst/>
          </a:prstGeom>
        </p:spPr>
        <p:txBody>
          <a:bodyPr vert="horz" lIns="91440" tIns="45720" rIns="91440" bIns="45720" rtlCol="0" anchor="t">
            <a:no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52354817-27B8-CADC-7F39-B7E5E9D86BE4}"/>
              </a:ext>
            </a:extLst>
          </p:cNvPr>
          <p:cNvSpPr>
            <a:spLocks noGrp="1"/>
          </p:cNvSpPr>
          <p:nvPr>
            <p:ph type="body" idx="1"/>
          </p:nvPr>
        </p:nvSpPr>
        <p:spPr>
          <a:xfrm>
            <a:off x="474384" y="1825625"/>
            <a:ext cx="10879416"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Footer Placeholder 10">
            <a:extLst>
              <a:ext uri="{FF2B5EF4-FFF2-40B4-BE49-F238E27FC236}">
                <a16:creationId xmlns:a16="http://schemas.microsoft.com/office/drawing/2014/main" id="{7B3D6CBB-FEC2-4095-A6A6-12D27DB01B5D}"/>
              </a:ext>
            </a:extLst>
          </p:cNvPr>
          <p:cNvSpPr>
            <a:spLocks noGrp="1"/>
          </p:cNvSpPr>
          <p:nvPr>
            <p:ph type="ftr" sz="quarter" idx="3"/>
          </p:nvPr>
        </p:nvSpPr>
        <p:spPr>
          <a:xfrm>
            <a:off x="474384" y="6129337"/>
            <a:ext cx="4114800" cy="365125"/>
          </a:xfrm>
          <a:prstGeom prst="rect">
            <a:avLst/>
          </a:prstGeom>
        </p:spPr>
        <p:txBody>
          <a:bodyPr vert="horz" lIns="91440" tIns="45720" rIns="91440" bIns="45720" rtlCol="0" anchor="ctr"/>
          <a:lstStyle>
            <a:lvl1pPr algn="l">
              <a:defRPr sz="1200" b="1" i="0">
                <a:solidFill>
                  <a:schemeClr val="bg1"/>
                </a:solidFill>
                <a:latin typeface="Univers LT Pro 45 Light" panose="020B0403020202020204" pitchFamily="34" charset="77"/>
                <a:cs typeface="Arial" panose="020B0604020202020204" pitchFamily="34" charset="0"/>
              </a:defRPr>
            </a:lvl1pPr>
          </a:lstStyle>
          <a:p>
            <a:endParaRPr lang="en-US" dirty="0"/>
          </a:p>
        </p:txBody>
      </p:sp>
    </p:spTree>
    <p:extLst>
      <p:ext uri="{BB962C8B-B14F-4D97-AF65-F5344CB8AC3E}">
        <p14:creationId xmlns:p14="http://schemas.microsoft.com/office/powerpoint/2010/main" val="2175932909"/>
      </p:ext>
    </p:extLst>
  </p:cSld>
  <p:clrMap bg1="lt1" tx1="dk1" bg2="lt2" tx2="dk2" accent1="accent1" accent2="accent2" accent3="accent3" accent4="accent4" accent5="accent5" accent6="accent6" hlink="hlink" folHlink="folHlink"/>
  <p:sldLayoutIdLst>
    <p:sldLayoutId id="2147483682" r:id="rId1"/>
    <p:sldLayoutId id="2147483683" r:id="rId2"/>
    <p:sldLayoutId id="2147483684" r:id="rId3"/>
    <p:sldLayoutId id="2147483685" r:id="rId4"/>
    <p:sldLayoutId id="2147483686" r:id="rId5"/>
  </p:sldLayoutIdLst>
  <p:txStyles>
    <p:titleStyle>
      <a:lvl1pPr algn="l" defTabSz="914400" rtl="0" eaLnBrk="1" latinLnBrk="0" hangingPunct="1">
        <a:lnSpc>
          <a:spcPts val="6240"/>
        </a:lnSpc>
        <a:spcBef>
          <a:spcPct val="0"/>
        </a:spcBef>
        <a:buNone/>
        <a:defRPr sz="7200" kern="1200">
          <a:solidFill>
            <a:schemeClr val="tx1"/>
          </a:solidFill>
          <a:latin typeface="Veneer Three" panose="02000806000000000000" pitchFamily="2" charset="77"/>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6000" kern="1200">
          <a:solidFill>
            <a:schemeClr val="tx1"/>
          </a:solidFill>
          <a:latin typeface="Veneer Three" panose="02000806000000000000" pitchFamily="2"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4400" kern="1200">
          <a:solidFill>
            <a:schemeClr val="tx1"/>
          </a:solidFill>
          <a:latin typeface="Veneer Three" panose="02000806000000000000" pitchFamily="2"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b="1" i="0" kern="1200">
          <a:solidFill>
            <a:schemeClr val="tx1"/>
          </a:solidFill>
          <a:latin typeface="Univers LT Pro 45 Light" panose="020B0403020202020204" pitchFamily="34" charset="77"/>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500" b="1" i="0" kern="1200">
          <a:solidFill>
            <a:schemeClr val="tx1"/>
          </a:solidFill>
          <a:latin typeface="Univers LT Pro 45 Light" panose="020B0403020202020204" pitchFamily="34" charset="77"/>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500" b="0" i="0" kern="1200">
          <a:solidFill>
            <a:schemeClr val="tx1"/>
          </a:solidFill>
          <a:latin typeface="Univers LT Pro 45 Light" panose="020B0403020202020204" pitchFamily="34" charset="77"/>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87DCA9B-3CE4-4268-8119-F359131B7B6D}"/>
              </a:ext>
            </a:extLst>
          </p:cNvPr>
          <p:cNvSpPr>
            <a:spLocks noGrp="1"/>
          </p:cNvSpPr>
          <p:nvPr>
            <p:ph type="title"/>
          </p:nvPr>
        </p:nvSpPr>
        <p:spPr>
          <a:xfrm>
            <a:off x="474384" y="365125"/>
            <a:ext cx="10879416" cy="1325563"/>
          </a:xfrm>
          <a:prstGeom prst="rect">
            <a:avLst/>
          </a:prstGeom>
        </p:spPr>
        <p:txBody>
          <a:bodyPr vert="horz" lIns="91440" tIns="45720" rIns="91440" bIns="45720" rtlCol="0" anchor="t">
            <a:no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52354817-27B8-CADC-7F39-B7E5E9D86BE4}"/>
              </a:ext>
            </a:extLst>
          </p:cNvPr>
          <p:cNvSpPr>
            <a:spLocks noGrp="1"/>
          </p:cNvSpPr>
          <p:nvPr>
            <p:ph type="body" idx="1"/>
          </p:nvPr>
        </p:nvSpPr>
        <p:spPr>
          <a:xfrm>
            <a:off x="474384" y="1825625"/>
            <a:ext cx="10879416"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Footer Placeholder 10">
            <a:extLst>
              <a:ext uri="{FF2B5EF4-FFF2-40B4-BE49-F238E27FC236}">
                <a16:creationId xmlns:a16="http://schemas.microsoft.com/office/drawing/2014/main" id="{7B3D6CBB-FEC2-4095-A6A6-12D27DB01B5D}"/>
              </a:ext>
            </a:extLst>
          </p:cNvPr>
          <p:cNvSpPr>
            <a:spLocks noGrp="1"/>
          </p:cNvSpPr>
          <p:nvPr>
            <p:ph type="ftr" sz="quarter" idx="3"/>
          </p:nvPr>
        </p:nvSpPr>
        <p:spPr>
          <a:xfrm>
            <a:off x="474384" y="6129337"/>
            <a:ext cx="4114800" cy="365125"/>
          </a:xfrm>
          <a:prstGeom prst="rect">
            <a:avLst/>
          </a:prstGeom>
        </p:spPr>
        <p:txBody>
          <a:bodyPr vert="horz" lIns="91440" tIns="45720" rIns="91440" bIns="45720" rtlCol="0" anchor="ctr"/>
          <a:lstStyle>
            <a:lvl1pPr algn="l">
              <a:defRPr sz="1200" b="1" i="0">
                <a:solidFill>
                  <a:schemeClr val="bg1"/>
                </a:solidFill>
                <a:latin typeface="Univers LT Pro 45 Light" panose="020B0403020202020204" pitchFamily="34" charset="77"/>
                <a:cs typeface="Arial" panose="020B0604020202020204" pitchFamily="34" charset="0"/>
              </a:defRPr>
            </a:lvl1pPr>
          </a:lstStyle>
          <a:p>
            <a:endParaRPr lang="en-US" dirty="0"/>
          </a:p>
        </p:txBody>
      </p:sp>
    </p:spTree>
    <p:extLst>
      <p:ext uri="{BB962C8B-B14F-4D97-AF65-F5344CB8AC3E}">
        <p14:creationId xmlns:p14="http://schemas.microsoft.com/office/powerpoint/2010/main" val="66325424"/>
      </p:ext>
    </p:extLst>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 id="2147483699" r:id="rId12"/>
    <p:sldLayoutId id="2147483700" r:id="rId13"/>
  </p:sldLayoutIdLst>
  <p:txStyles>
    <p:titleStyle>
      <a:lvl1pPr algn="l" defTabSz="914400" rtl="0" eaLnBrk="1" latinLnBrk="0" hangingPunct="1">
        <a:lnSpc>
          <a:spcPts val="6240"/>
        </a:lnSpc>
        <a:spcBef>
          <a:spcPct val="0"/>
        </a:spcBef>
        <a:buNone/>
        <a:defRPr sz="7200" kern="1200">
          <a:solidFill>
            <a:schemeClr val="tx1"/>
          </a:solidFill>
          <a:latin typeface="Veneer Three" panose="02000806000000000000" pitchFamily="2" charset="77"/>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6000" kern="1200">
          <a:solidFill>
            <a:schemeClr val="tx1"/>
          </a:solidFill>
          <a:latin typeface="Veneer Three" panose="02000806000000000000" pitchFamily="2"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4400" kern="1200">
          <a:solidFill>
            <a:schemeClr val="tx1"/>
          </a:solidFill>
          <a:latin typeface="Veneer Three" panose="02000806000000000000" pitchFamily="2"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b="1" i="0" kern="1200">
          <a:solidFill>
            <a:schemeClr val="tx1"/>
          </a:solidFill>
          <a:latin typeface="Univers LT Pro 45 Light" panose="020B0403020202020204" pitchFamily="34" charset="77"/>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500" b="1" i="0" kern="1200">
          <a:solidFill>
            <a:schemeClr val="tx1"/>
          </a:solidFill>
          <a:latin typeface="Univers LT Pro 45 Light" panose="020B0403020202020204" pitchFamily="34" charset="77"/>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500" b="0" i="0" kern="1200">
          <a:solidFill>
            <a:schemeClr val="tx1"/>
          </a:solidFill>
          <a:latin typeface="Univers LT Pro 45 Light" panose="020B0403020202020204" pitchFamily="34" charset="77"/>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87DCA9B-3CE4-4268-8119-F359131B7B6D}"/>
              </a:ext>
            </a:extLst>
          </p:cNvPr>
          <p:cNvSpPr>
            <a:spLocks noGrp="1"/>
          </p:cNvSpPr>
          <p:nvPr>
            <p:ph type="title"/>
          </p:nvPr>
        </p:nvSpPr>
        <p:spPr>
          <a:xfrm>
            <a:off x="474384" y="365125"/>
            <a:ext cx="10879416" cy="1325563"/>
          </a:xfrm>
          <a:prstGeom prst="rect">
            <a:avLst/>
          </a:prstGeom>
        </p:spPr>
        <p:txBody>
          <a:bodyPr vert="horz" lIns="91440" tIns="45720" rIns="91440" bIns="45720" rtlCol="0" anchor="t">
            <a:no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52354817-27B8-CADC-7F39-B7E5E9D86BE4}"/>
              </a:ext>
            </a:extLst>
          </p:cNvPr>
          <p:cNvSpPr>
            <a:spLocks noGrp="1"/>
          </p:cNvSpPr>
          <p:nvPr>
            <p:ph type="body" idx="1"/>
          </p:nvPr>
        </p:nvSpPr>
        <p:spPr>
          <a:xfrm>
            <a:off x="474384" y="1825625"/>
            <a:ext cx="10879416"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Footer Placeholder 10">
            <a:extLst>
              <a:ext uri="{FF2B5EF4-FFF2-40B4-BE49-F238E27FC236}">
                <a16:creationId xmlns:a16="http://schemas.microsoft.com/office/drawing/2014/main" id="{7B3D6CBB-FEC2-4095-A6A6-12D27DB01B5D}"/>
              </a:ext>
            </a:extLst>
          </p:cNvPr>
          <p:cNvSpPr>
            <a:spLocks noGrp="1"/>
          </p:cNvSpPr>
          <p:nvPr>
            <p:ph type="ftr" sz="quarter" idx="3"/>
          </p:nvPr>
        </p:nvSpPr>
        <p:spPr>
          <a:xfrm>
            <a:off x="474384" y="6129337"/>
            <a:ext cx="4114800" cy="365125"/>
          </a:xfrm>
          <a:prstGeom prst="rect">
            <a:avLst/>
          </a:prstGeom>
        </p:spPr>
        <p:txBody>
          <a:bodyPr vert="horz" lIns="91440" tIns="45720" rIns="91440" bIns="45720" rtlCol="0" anchor="ctr"/>
          <a:lstStyle>
            <a:lvl1pPr algn="l">
              <a:defRPr sz="1200" b="1">
                <a:solidFill>
                  <a:schemeClr val="bg1"/>
                </a:solidFill>
                <a:latin typeface="Arial" panose="020B0604020202020204" pitchFamily="34" charset="0"/>
                <a:cs typeface="Arial" panose="020B0604020202020204" pitchFamily="34" charset="0"/>
              </a:defRPr>
            </a:lvl1pPr>
          </a:lstStyle>
          <a:p>
            <a:endParaRPr lang="en-US" dirty="0"/>
          </a:p>
        </p:txBody>
      </p:sp>
    </p:spTree>
    <p:extLst>
      <p:ext uri="{BB962C8B-B14F-4D97-AF65-F5344CB8AC3E}">
        <p14:creationId xmlns:p14="http://schemas.microsoft.com/office/powerpoint/2010/main" val="3724383881"/>
      </p:ext>
    </p:extLst>
  </p:cSld>
  <p:clrMap bg1="lt1" tx1="dk1" bg2="lt2" tx2="dk2" accent1="accent1" accent2="accent2" accent3="accent3" accent4="accent4" accent5="accent5" accent6="accent6" hlink="hlink" folHlink="folHlink"/>
  <p:sldLayoutIdLst>
    <p:sldLayoutId id="2147483702" r:id="rId1"/>
    <p:sldLayoutId id="2147483703" r:id="rId2"/>
    <p:sldLayoutId id="2147483704" r:id="rId3"/>
    <p:sldLayoutId id="2147483705" r:id="rId4"/>
    <p:sldLayoutId id="2147483706" r:id="rId5"/>
    <p:sldLayoutId id="2147483707" r:id="rId6"/>
    <p:sldLayoutId id="2147483708" r:id="rId7"/>
    <p:sldLayoutId id="2147483709" r:id="rId8"/>
    <p:sldLayoutId id="2147483710" r:id="rId9"/>
    <p:sldLayoutId id="2147483711" r:id="rId10"/>
    <p:sldLayoutId id="2147483712" r:id="rId11"/>
    <p:sldLayoutId id="2147483713" r:id="rId12"/>
    <p:sldLayoutId id="2147483714" r:id="rId13"/>
    <p:sldLayoutId id="2147483715" r:id="rId14"/>
    <p:sldLayoutId id="2147483716" r:id="rId15"/>
    <p:sldLayoutId id="2147483717" r:id="rId16"/>
    <p:sldLayoutId id="2147483718" r:id="rId17"/>
    <p:sldLayoutId id="2147483719" r:id="rId18"/>
    <p:sldLayoutId id="2147483720" r:id="rId19"/>
    <p:sldLayoutId id="2147483721" r:id="rId20"/>
    <p:sldLayoutId id="2147483722" r:id="rId21"/>
    <p:sldLayoutId id="2147483723" r:id="rId22"/>
  </p:sldLayoutIdLst>
  <p:txStyles>
    <p:titleStyle>
      <a:lvl1pPr algn="l" defTabSz="914400" rtl="0" eaLnBrk="1" latinLnBrk="0" hangingPunct="1">
        <a:lnSpc>
          <a:spcPts val="6240"/>
        </a:lnSpc>
        <a:spcBef>
          <a:spcPct val="0"/>
        </a:spcBef>
        <a:buNone/>
        <a:defRPr sz="7200" kern="1200">
          <a:solidFill>
            <a:schemeClr val="tx1"/>
          </a:solidFill>
          <a:latin typeface="Veneer Three" panose="02000806000000000000" pitchFamily="2" charset="77"/>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6000" kern="1200">
          <a:solidFill>
            <a:schemeClr val="tx1"/>
          </a:solidFill>
          <a:latin typeface="Veneer Three" panose="02000806000000000000" pitchFamily="2"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4400" kern="1200">
          <a:solidFill>
            <a:schemeClr val="tx1"/>
          </a:solidFill>
          <a:latin typeface="Veneer Three" panose="02000806000000000000" pitchFamily="2"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b="1" i="0" kern="1200">
          <a:solidFill>
            <a:schemeClr val="tx1"/>
          </a:solidFill>
          <a:latin typeface="Univers LT Pro 45 Light" panose="020B0403020202020204" pitchFamily="34" charset="77"/>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500" b="1" i="0" kern="1200">
          <a:solidFill>
            <a:schemeClr val="tx1"/>
          </a:solidFill>
          <a:latin typeface="Univers LT Pro 45 Light" panose="020B0403020202020204" pitchFamily="34" charset="77"/>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Univers LT Pro 45 Light" panose="020B0403020202020204" pitchFamily="34" charset="77"/>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87DCA9B-3CE4-4268-8119-F359131B7B6D}"/>
              </a:ext>
            </a:extLst>
          </p:cNvPr>
          <p:cNvSpPr>
            <a:spLocks noGrp="1"/>
          </p:cNvSpPr>
          <p:nvPr>
            <p:ph type="title"/>
          </p:nvPr>
        </p:nvSpPr>
        <p:spPr>
          <a:xfrm>
            <a:off x="474384" y="365125"/>
            <a:ext cx="10879416" cy="1325563"/>
          </a:xfrm>
          <a:prstGeom prst="rect">
            <a:avLst/>
          </a:prstGeom>
        </p:spPr>
        <p:txBody>
          <a:bodyPr vert="horz" lIns="91440" tIns="45720" rIns="91440" bIns="45720" rtlCol="0" anchor="t">
            <a:no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52354817-27B8-CADC-7F39-B7E5E9D86BE4}"/>
              </a:ext>
            </a:extLst>
          </p:cNvPr>
          <p:cNvSpPr>
            <a:spLocks noGrp="1"/>
          </p:cNvSpPr>
          <p:nvPr>
            <p:ph type="body" idx="1"/>
          </p:nvPr>
        </p:nvSpPr>
        <p:spPr>
          <a:xfrm>
            <a:off x="474384" y="1825625"/>
            <a:ext cx="10879416"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Footer Placeholder 10">
            <a:extLst>
              <a:ext uri="{FF2B5EF4-FFF2-40B4-BE49-F238E27FC236}">
                <a16:creationId xmlns:a16="http://schemas.microsoft.com/office/drawing/2014/main" id="{7B3D6CBB-FEC2-4095-A6A6-12D27DB01B5D}"/>
              </a:ext>
            </a:extLst>
          </p:cNvPr>
          <p:cNvSpPr>
            <a:spLocks noGrp="1"/>
          </p:cNvSpPr>
          <p:nvPr>
            <p:ph type="ftr" sz="quarter" idx="3"/>
          </p:nvPr>
        </p:nvSpPr>
        <p:spPr>
          <a:xfrm>
            <a:off x="474384" y="6129337"/>
            <a:ext cx="4114800" cy="365125"/>
          </a:xfrm>
          <a:prstGeom prst="rect">
            <a:avLst/>
          </a:prstGeom>
        </p:spPr>
        <p:txBody>
          <a:bodyPr vert="horz" lIns="91440" tIns="45720" rIns="91440" bIns="45720" rtlCol="0" anchor="ctr"/>
          <a:lstStyle>
            <a:lvl1pPr algn="l">
              <a:defRPr sz="1200" b="1" i="0">
                <a:solidFill>
                  <a:schemeClr val="bg1"/>
                </a:solidFill>
                <a:latin typeface="Univers LT Pro 45 Light" panose="020B0403020202020204" pitchFamily="34" charset="77"/>
                <a:cs typeface="Arial" panose="020B0604020202020204" pitchFamily="34" charset="0"/>
              </a:defRPr>
            </a:lvl1pPr>
          </a:lstStyle>
          <a:p>
            <a:endParaRPr lang="en-US" dirty="0"/>
          </a:p>
        </p:txBody>
      </p:sp>
    </p:spTree>
    <p:extLst>
      <p:ext uri="{BB962C8B-B14F-4D97-AF65-F5344CB8AC3E}">
        <p14:creationId xmlns:p14="http://schemas.microsoft.com/office/powerpoint/2010/main" val="752342314"/>
      </p:ext>
    </p:extLst>
  </p:cSld>
  <p:clrMap bg1="lt1" tx1="dk1" bg2="lt2" tx2="dk2" accent1="accent1" accent2="accent2" accent3="accent3" accent4="accent4" accent5="accent5" accent6="accent6" hlink="hlink" folHlink="folHlink"/>
  <p:sldLayoutIdLst>
    <p:sldLayoutId id="2147483725" r:id="rId1"/>
    <p:sldLayoutId id="2147483726" r:id="rId2"/>
  </p:sldLayoutIdLst>
  <p:txStyles>
    <p:titleStyle>
      <a:lvl1pPr algn="l" defTabSz="914400" rtl="0" eaLnBrk="1" latinLnBrk="0" hangingPunct="1">
        <a:lnSpc>
          <a:spcPts val="6240"/>
        </a:lnSpc>
        <a:spcBef>
          <a:spcPct val="0"/>
        </a:spcBef>
        <a:buNone/>
        <a:defRPr sz="7200" kern="1200">
          <a:solidFill>
            <a:schemeClr val="tx1"/>
          </a:solidFill>
          <a:latin typeface="Veneer Three" panose="02000806000000000000" pitchFamily="2" charset="77"/>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6000" kern="1200">
          <a:solidFill>
            <a:schemeClr val="tx1"/>
          </a:solidFill>
          <a:latin typeface="Veneer Three" panose="02000806000000000000" pitchFamily="2"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4400" kern="1200">
          <a:solidFill>
            <a:schemeClr val="tx1"/>
          </a:solidFill>
          <a:latin typeface="Veneer Three" panose="02000806000000000000" pitchFamily="2"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b="1" i="0" kern="1200">
          <a:solidFill>
            <a:schemeClr val="tx1"/>
          </a:solidFill>
          <a:latin typeface="Univers LT Pro 45 Light" panose="020B0403020202020204" pitchFamily="34" charset="77"/>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500" b="1" i="0" kern="1200">
          <a:solidFill>
            <a:schemeClr val="tx1"/>
          </a:solidFill>
          <a:latin typeface="Univers LT Pro 45 Light" panose="020B0403020202020204" pitchFamily="34" charset="77"/>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500" b="0" i="0" kern="1200">
          <a:solidFill>
            <a:schemeClr val="tx1"/>
          </a:solidFill>
          <a:latin typeface="Univers LT Pro 45 Light" panose="020B0403020202020204" pitchFamily="34" charset="77"/>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87DCA9B-3CE4-4268-8119-F359131B7B6D}"/>
              </a:ext>
            </a:extLst>
          </p:cNvPr>
          <p:cNvSpPr>
            <a:spLocks noGrp="1"/>
          </p:cNvSpPr>
          <p:nvPr>
            <p:ph type="title"/>
          </p:nvPr>
        </p:nvSpPr>
        <p:spPr>
          <a:xfrm>
            <a:off x="474384" y="365125"/>
            <a:ext cx="10879416" cy="1325563"/>
          </a:xfrm>
          <a:prstGeom prst="rect">
            <a:avLst/>
          </a:prstGeom>
        </p:spPr>
        <p:txBody>
          <a:bodyPr vert="horz" lIns="91440" tIns="45720" rIns="91440" bIns="45720" rtlCol="0" anchor="t">
            <a:no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52354817-27B8-CADC-7F39-B7E5E9D86BE4}"/>
              </a:ext>
            </a:extLst>
          </p:cNvPr>
          <p:cNvSpPr>
            <a:spLocks noGrp="1"/>
          </p:cNvSpPr>
          <p:nvPr>
            <p:ph type="body" idx="1"/>
          </p:nvPr>
        </p:nvSpPr>
        <p:spPr>
          <a:xfrm>
            <a:off x="474384" y="1825625"/>
            <a:ext cx="10879416"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Footer Placeholder 10">
            <a:extLst>
              <a:ext uri="{FF2B5EF4-FFF2-40B4-BE49-F238E27FC236}">
                <a16:creationId xmlns:a16="http://schemas.microsoft.com/office/drawing/2014/main" id="{7B3D6CBB-FEC2-4095-A6A6-12D27DB01B5D}"/>
              </a:ext>
            </a:extLst>
          </p:cNvPr>
          <p:cNvSpPr>
            <a:spLocks noGrp="1"/>
          </p:cNvSpPr>
          <p:nvPr>
            <p:ph type="ftr" sz="quarter" idx="3"/>
          </p:nvPr>
        </p:nvSpPr>
        <p:spPr>
          <a:xfrm>
            <a:off x="474384" y="6129337"/>
            <a:ext cx="4114800" cy="365125"/>
          </a:xfrm>
          <a:prstGeom prst="rect">
            <a:avLst/>
          </a:prstGeom>
        </p:spPr>
        <p:txBody>
          <a:bodyPr vert="horz" lIns="91440" tIns="45720" rIns="91440" bIns="45720" rtlCol="0" anchor="ctr"/>
          <a:lstStyle>
            <a:lvl1pPr algn="l">
              <a:defRPr sz="1200" b="1" i="0">
                <a:solidFill>
                  <a:schemeClr val="bg1"/>
                </a:solidFill>
                <a:latin typeface="Univers LT Pro 45 Light" panose="020B0403020202020204" pitchFamily="34" charset="77"/>
                <a:cs typeface="Arial" panose="020B0604020202020204" pitchFamily="34" charset="0"/>
              </a:defRPr>
            </a:lvl1pPr>
          </a:lstStyle>
          <a:p>
            <a:endParaRPr lang="en-US" dirty="0"/>
          </a:p>
        </p:txBody>
      </p:sp>
    </p:spTree>
    <p:extLst>
      <p:ext uri="{BB962C8B-B14F-4D97-AF65-F5344CB8AC3E}">
        <p14:creationId xmlns:p14="http://schemas.microsoft.com/office/powerpoint/2010/main" val="3105282423"/>
      </p:ext>
    </p:extLst>
  </p:cSld>
  <p:clrMap bg1="lt1" tx1="dk1" bg2="lt2" tx2="dk2" accent1="accent1" accent2="accent2" accent3="accent3" accent4="accent4" accent5="accent5" accent6="accent6" hlink="hlink" folHlink="folHlink"/>
  <p:sldLayoutIdLst>
    <p:sldLayoutId id="2147483728" r:id="rId1"/>
    <p:sldLayoutId id="2147483729" r:id="rId2"/>
    <p:sldLayoutId id="2147483730" r:id="rId3"/>
  </p:sldLayoutIdLst>
  <p:txStyles>
    <p:titleStyle>
      <a:lvl1pPr algn="l" defTabSz="914400" rtl="0" eaLnBrk="1" latinLnBrk="0" hangingPunct="1">
        <a:lnSpc>
          <a:spcPts val="6240"/>
        </a:lnSpc>
        <a:spcBef>
          <a:spcPct val="0"/>
        </a:spcBef>
        <a:buNone/>
        <a:defRPr sz="7200" kern="1200">
          <a:solidFill>
            <a:schemeClr val="tx1"/>
          </a:solidFill>
          <a:latin typeface="Veneer Three" panose="02000806000000000000" pitchFamily="2" charset="77"/>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6000" kern="1200">
          <a:solidFill>
            <a:schemeClr val="tx1"/>
          </a:solidFill>
          <a:latin typeface="Veneer Three" panose="02000806000000000000" pitchFamily="2"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4400" kern="1200">
          <a:solidFill>
            <a:schemeClr val="tx1"/>
          </a:solidFill>
          <a:latin typeface="Veneer Three" panose="02000806000000000000" pitchFamily="2"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b="1" i="0" kern="1200">
          <a:solidFill>
            <a:schemeClr val="tx1"/>
          </a:solidFill>
          <a:latin typeface="Univers LT Pro 45 Light" panose="020B0403020202020204" pitchFamily="34" charset="77"/>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500" b="1" i="0" kern="1200">
          <a:solidFill>
            <a:schemeClr val="tx1"/>
          </a:solidFill>
          <a:latin typeface="Univers LT Pro 45 Light" panose="020B0403020202020204" pitchFamily="34" charset="77"/>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500" b="0" i="0" kern="1200">
          <a:solidFill>
            <a:schemeClr val="tx1"/>
          </a:solidFill>
          <a:latin typeface="Univers LT Pro 45 Light" panose="020B0403020202020204" pitchFamily="34" charset="77"/>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87DCA9B-3CE4-4268-8119-F359131B7B6D}"/>
              </a:ext>
            </a:extLst>
          </p:cNvPr>
          <p:cNvSpPr>
            <a:spLocks noGrp="1"/>
          </p:cNvSpPr>
          <p:nvPr>
            <p:ph type="title"/>
          </p:nvPr>
        </p:nvSpPr>
        <p:spPr>
          <a:xfrm>
            <a:off x="474384" y="365125"/>
            <a:ext cx="10879416" cy="1325563"/>
          </a:xfrm>
          <a:prstGeom prst="rect">
            <a:avLst/>
          </a:prstGeom>
        </p:spPr>
        <p:txBody>
          <a:bodyPr vert="horz" lIns="91440" tIns="45720" rIns="91440" bIns="45720" rtlCol="0" anchor="t">
            <a:no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52354817-27B8-CADC-7F39-B7E5E9D86BE4}"/>
              </a:ext>
            </a:extLst>
          </p:cNvPr>
          <p:cNvSpPr>
            <a:spLocks noGrp="1"/>
          </p:cNvSpPr>
          <p:nvPr>
            <p:ph type="body" idx="1"/>
          </p:nvPr>
        </p:nvSpPr>
        <p:spPr>
          <a:xfrm>
            <a:off x="474384" y="1825625"/>
            <a:ext cx="10879416"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Footer Placeholder 10">
            <a:extLst>
              <a:ext uri="{FF2B5EF4-FFF2-40B4-BE49-F238E27FC236}">
                <a16:creationId xmlns:a16="http://schemas.microsoft.com/office/drawing/2014/main" id="{7B3D6CBB-FEC2-4095-A6A6-12D27DB01B5D}"/>
              </a:ext>
            </a:extLst>
          </p:cNvPr>
          <p:cNvSpPr>
            <a:spLocks noGrp="1"/>
          </p:cNvSpPr>
          <p:nvPr>
            <p:ph type="ftr" sz="quarter" idx="3"/>
          </p:nvPr>
        </p:nvSpPr>
        <p:spPr>
          <a:xfrm>
            <a:off x="474384" y="6129337"/>
            <a:ext cx="4114800" cy="365125"/>
          </a:xfrm>
          <a:prstGeom prst="rect">
            <a:avLst/>
          </a:prstGeom>
        </p:spPr>
        <p:txBody>
          <a:bodyPr vert="horz" lIns="91440" tIns="45720" rIns="91440" bIns="45720" rtlCol="0" anchor="ctr"/>
          <a:lstStyle>
            <a:lvl1pPr algn="l">
              <a:defRPr sz="1200" b="1" i="0">
                <a:solidFill>
                  <a:schemeClr val="bg1"/>
                </a:solidFill>
                <a:latin typeface="Univers LT Pro 45 Light" panose="020B0403020202020204" pitchFamily="34" charset="77"/>
                <a:cs typeface="Arial" panose="020B0604020202020204" pitchFamily="34" charset="0"/>
              </a:defRPr>
            </a:lvl1pPr>
          </a:lstStyle>
          <a:p>
            <a:endParaRPr lang="en-US" dirty="0"/>
          </a:p>
        </p:txBody>
      </p:sp>
    </p:spTree>
    <p:extLst>
      <p:ext uri="{BB962C8B-B14F-4D97-AF65-F5344CB8AC3E}">
        <p14:creationId xmlns:p14="http://schemas.microsoft.com/office/powerpoint/2010/main" val="939092340"/>
      </p:ext>
    </p:extLst>
  </p:cSld>
  <p:clrMap bg1="lt1" tx1="dk1" bg2="lt2" tx2="dk2" accent1="accent1" accent2="accent2" accent3="accent3" accent4="accent4" accent5="accent5" accent6="accent6" hlink="hlink" folHlink="folHlink"/>
  <p:sldLayoutIdLst>
    <p:sldLayoutId id="2147483732" r:id="rId1"/>
    <p:sldLayoutId id="2147483733" r:id="rId2"/>
    <p:sldLayoutId id="2147483734" r:id="rId3"/>
    <p:sldLayoutId id="2147483735" r:id="rId4"/>
  </p:sldLayoutIdLst>
  <p:txStyles>
    <p:titleStyle>
      <a:lvl1pPr algn="l" defTabSz="914400" rtl="0" eaLnBrk="1" latinLnBrk="0" hangingPunct="1">
        <a:lnSpc>
          <a:spcPts val="6240"/>
        </a:lnSpc>
        <a:spcBef>
          <a:spcPct val="0"/>
        </a:spcBef>
        <a:buNone/>
        <a:defRPr sz="7200" kern="1200">
          <a:solidFill>
            <a:schemeClr val="tx1"/>
          </a:solidFill>
          <a:latin typeface="Veneer Three" panose="02000806000000000000" pitchFamily="2" charset="77"/>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6000" kern="1200">
          <a:solidFill>
            <a:schemeClr val="tx1"/>
          </a:solidFill>
          <a:latin typeface="Veneer Three" panose="02000806000000000000" pitchFamily="2"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4400" kern="1200">
          <a:solidFill>
            <a:schemeClr val="tx1"/>
          </a:solidFill>
          <a:latin typeface="Veneer Three" panose="02000806000000000000" pitchFamily="2"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b="1" i="0" kern="1200">
          <a:solidFill>
            <a:schemeClr val="tx1"/>
          </a:solidFill>
          <a:latin typeface="Univers LT Pro 45 Light" panose="020B0403020202020204" pitchFamily="34" charset="77"/>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500" b="1" i="0" kern="1200">
          <a:solidFill>
            <a:schemeClr val="tx1"/>
          </a:solidFill>
          <a:latin typeface="Univers LT Pro 45 Light" panose="020B0403020202020204" pitchFamily="34" charset="77"/>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500" b="0" i="0" kern="1200">
          <a:solidFill>
            <a:schemeClr val="tx1"/>
          </a:solidFill>
          <a:latin typeface="Univers LT Pro 45 Light" panose="020B0403020202020204" pitchFamily="34" charset="77"/>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8/19/2025</a:t>
            </a:fld>
            <a:endParaRPr lang="en-US" dirty="0"/>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IE"/>
          </a:p>
        </p:txBody>
      </p:sp>
      <p:sp>
        <p:nvSpPr>
          <p:cNvPr id="6" name="Slide Number Placeholder 5"/>
          <p:cNvSpPr>
            <a:spLocks noGrp="1"/>
          </p:cNvSpPr>
          <p:nvPr>
            <p:ph type="sldNum" sz="quarter" idx="4"/>
          </p:nvPr>
        </p:nvSpPr>
        <p:spPr>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D57F1E4F-1CFF-5643-939E-217C01CDF565}" type="slidenum">
              <a:rPr lang="en-US" dirty="0"/>
              <a:pPr/>
              <a:t>‹#›</a:t>
            </a:fld>
            <a:endParaRPr lang="en-US" dirty="0"/>
          </a:p>
        </p:txBody>
      </p:sp>
    </p:spTree>
    <p:extLst>
      <p:ext uri="{BB962C8B-B14F-4D97-AF65-F5344CB8AC3E}">
        <p14:creationId xmlns:p14="http://schemas.microsoft.com/office/powerpoint/2010/main" val="1379760102"/>
      </p:ext>
    </p:extLst>
  </p:cSld>
  <p:clrMap bg1="lt1" tx1="dk1" bg2="lt2" tx2="dk2" accent1="accent1" accent2="accent2" accent3="accent3" accent4="accent4" accent5="accent5" accent6="accent6" hlink="hlink" folHlink="folHlink"/>
  <p:sldLayoutIdLst>
    <p:sldLayoutId id="2147483738" r:id="rId1"/>
    <p:sldLayoutId id="2147483739" r:id="rId2"/>
    <p:sldLayoutId id="2147483740" r:id="rId3"/>
    <p:sldLayoutId id="2147483741" r:id="rId4"/>
    <p:sldLayoutId id="2147483742" r:id="rId5"/>
    <p:sldLayoutId id="2147483743" r:id="rId6"/>
    <p:sldLayoutId id="2147483744" r:id="rId7"/>
    <p:sldLayoutId id="2147483745" r:id="rId8"/>
    <p:sldLayoutId id="2147483746" r:id="rId9"/>
    <p:sldLayoutId id="2147483747" r:id="rId10"/>
    <p:sldLayoutId id="2147483748" r:id="rId11"/>
    <p:sldLayoutId id="2147483749" r:id="rId12"/>
    <p:sldLayoutId id="2147483750" r:id="rId13"/>
    <p:sldLayoutId id="2147483751" r:id="rId14"/>
    <p:sldLayoutId id="2147483752" r:id="rId15"/>
    <p:sldLayoutId id="2147483753" r:id="rId16"/>
    <p:sldLayoutId id="2147483754" r:id="rId17"/>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Masters/slideMaster12.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8/19/2025</a:t>
            </a:fld>
            <a:endParaRPr lang="en-US" dirty="0"/>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IE"/>
          </a:p>
        </p:txBody>
      </p:sp>
      <p:sp>
        <p:nvSpPr>
          <p:cNvPr id="6" name="Slide Number Placeholder 5"/>
          <p:cNvSpPr>
            <a:spLocks noGrp="1"/>
          </p:cNvSpPr>
          <p:nvPr>
            <p:ph type="sldNum" sz="quarter" idx="4"/>
          </p:nvPr>
        </p:nvSpPr>
        <p:spPr>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D57F1E4F-1CFF-5643-939E-217C01CDF565}" type="slidenum">
              <a:rPr lang="en-US" dirty="0"/>
              <a:pPr/>
              <a:t>‹#›</a:t>
            </a:fld>
            <a:endParaRPr lang="en-US" dirty="0"/>
          </a:p>
        </p:txBody>
      </p:sp>
    </p:spTree>
    <p:extLst>
      <p:ext uri="{BB962C8B-B14F-4D97-AF65-F5344CB8AC3E}">
        <p14:creationId xmlns:p14="http://schemas.microsoft.com/office/powerpoint/2010/main" val="4063612266"/>
      </p:ext>
    </p:extLst>
  </p:cSld>
  <p:clrMap bg1="lt1" tx1="dk1" bg2="lt2" tx2="dk2" accent1="accent1" accent2="accent2" accent3="accent3" accent4="accent4" accent5="accent5" accent6="accent6" hlink="hlink" folHlink="folHlink"/>
  <p:sldLayoutIdLst>
    <p:sldLayoutId id="2147483756" r:id="rId1"/>
    <p:sldLayoutId id="2147483757" r:id="rId2"/>
    <p:sldLayoutId id="2147483758" r:id="rId3"/>
    <p:sldLayoutId id="2147483759" r:id="rId4"/>
    <p:sldLayoutId id="2147483760" r:id="rId5"/>
    <p:sldLayoutId id="2147483761" r:id="rId6"/>
    <p:sldLayoutId id="2147483762" r:id="rId7"/>
    <p:sldLayoutId id="2147483763" r:id="rId8"/>
    <p:sldLayoutId id="2147483764" r:id="rId9"/>
    <p:sldLayoutId id="2147483765" r:id="rId10"/>
    <p:sldLayoutId id="2147483766" r:id="rId11"/>
    <p:sldLayoutId id="2147483767" r:id="rId12"/>
    <p:sldLayoutId id="2147483768" r:id="rId13"/>
    <p:sldLayoutId id="2147483769" r:id="rId14"/>
    <p:sldLayoutId id="2147483770" r:id="rId15"/>
    <p:sldLayoutId id="2147483771" r:id="rId16"/>
    <p:sldLayoutId id="2147483772" r:id="rId17"/>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14.png"/><Relationship Id="rId7" Type="http://schemas.openxmlformats.org/officeDocument/2006/relationships/image" Target="../media/image118.png"/><Relationship Id="rId2" Type="http://schemas.openxmlformats.org/officeDocument/2006/relationships/notesSlide" Target="../notesSlides/notesSlide1.xml"/><Relationship Id="rId1" Type="http://schemas.openxmlformats.org/officeDocument/2006/relationships/slideLayout" Target="../slideLayouts/slideLayout82.xml"/><Relationship Id="rId6" Type="http://schemas.openxmlformats.org/officeDocument/2006/relationships/image" Target="../media/image117.png"/><Relationship Id="rId5" Type="http://schemas.openxmlformats.org/officeDocument/2006/relationships/image" Target="../media/image116.png"/><Relationship Id="rId4" Type="http://schemas.openxmlformats.org/officeDocument/2006/relationships/image" Target="../media/image115.svg"/></Relationships>
</file>

<file path=ppt/slides/_rels/slide2.xml.rels><?xml version="1.0" encoding="UTF-8" standalone="yes"?>
<Relationships xmlns="http://schemas.openxmlformats.org/package/2006/relationships"><Relationship Id="rId3" Type="http://schemas.openxmlformats.org/officeDocument/2006/relationships/image" Target="../media/image114.png"/><Relationship Id="rId2" Type="http://schemas.openxmlformats.org/officeDocument/2006/relationships/notesSlide" Target="../notesSlides/notesSlide2.xml"/><Relationship Id="rId1" Type="http://schemas.openxmlformats.org/officeDocument/2006/relationships/slideLayout" Target="../slideLayouts/slideLayout99.xml"/><Relationship Id="rId4" Type="http://schemas.openxmlformats.org/officeDocument/2006/relationships/image" Target="../media/image119.svg"/></Relationships>
</file>

<file path=ppt/slides/_rels/slide3.xml.rels><?xml version="1.0" encoding="UTF-8" standalone="yes"?>
<Relationships xmlns="http://schemas.openxmlformats.org/package/2006/relationships"><Relationship Id="rId3" Type="http://schemas.openxmlformats.org/officeDocument/2006/relationships/image" Target="../media/image118.png"/><Relationship Id="rId2" Type="http://schemas.openxmlformats.org/officeDocument/2006/relationships/notesSlide" Target="../notesSlides/notesSlide3.xml"/><Relationship Id="rId1" Type="http://schemas.openxmlformats.org/officeDocument/2006/relationships/slideLayout" Target="../slideLayouts/slideLayout99.xml"/></Relationships>
</file>

<file path=ppt/slides/_rels/slide4.xml.rels><?xml version="1.0" encoding="UTF-8" standalone="yes"?>
<Relationships xmlns="http://schemas.openxmlformats.org/package/2006/relationships"><Relationship Id="rId3" Type="http://schemas.openxmlformats.org/officeDocument/2006/relationships/image" Target="../media/image114.png"/><Relationship Id="rId2" Type="http://schemas.openxmlformats.org/officeDocument/2006/relationships/notesSlide" Target="../notesSlides/notesSlide4.xml"/><Relationship Id="rId1" Type="http://schemas.openxmlformats.org/officeDocument/2006/relationships/slideLayout" Target="../slideLayouts/slideLayout99.xml"/><Relationship Id="rId4" Type="http://schemas.openxmlformats.org/officeDocument/2006/relationships/image" Target="../media/image119.svg"/></Relationships>
</file>

<file path=ppt/slides/_rels/slide5.xml.rels><?xml version="1.0" encoding="UTF-8" standalone="yes"?>
<Relationships xmlns="http://schemas.openxmlformats.org/package/2006/relationships"><Relationship Id="rId3" Type="http://schemas.openxmlformats.org/officeDocument/2006/relationships/image" Target="../media/image120.png"/><Relationship Id="rId2" Type="http://schemas.openxmlformats.org/officeDocument/2006/relationships/notesSlide" Target="../notesSlides/notesSlide5.xml"/><Relationship Id="rId1" Type="http://schemas.openxmlformats.org/officeDocument/2006/relationships/slideLayout" Target="../slideLayouts/slideLayout99.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99.xml"/><Relationship Id="rId1" Type="http://schemas.openxmlformats.org/officeDocument/2006/relationships/video" Target="https://player.vimeo.com/video/1055243262?app_id=122963" TargetMode="External"/><Relationship Id="rId6" Type="http://schemas.openxmlformats.org/officeDocument/2006/relationships/image" Target="../media/image119.svg"/><Relationship Id="rId5" Type="http://schemas.openxmlformats.org/officeDocument/2006/relationships/image" Target="../media/image114.png"/><Relationship Id="rId4" Type="http://schemas.openxmlformats.org/officeDocument/2006/relationships/image" Target="../media/image121.jpeg"/></Relationships>
</file>

<file path=ppt/slides/_rels/slide7.xml.rels><?xml version="1.0" encoding="UTF-8" standalone="yes"?>
<Relationships xmlns="http://schemas.openxmlformats.org/package/2006/relationships"><Relationship Id="rId3" Type="http://schemas.openxmlformats.org/officeDocument/2006/relationships/image" Target="../media/image122.jpeg"/><Relationship Id="rId2" Type="http://schemas.openxmlformats.org/officeDocument/2006/relationships/notesSlide" Target="../notesSlides/notesSlide7.xml"/><Relationship Id="rId1" Type="http://schemas.openxmlformats.org/officeDocument/2006/relationships/slideLayout" Target="../slideLayouts/slideLayout99.xml"/></Relationships>
</file>

<file path=ppt/slides/_rels/slide8.xml.rels><?xml version="1.0" encoding="UTF-8" standalone="yes"?>
<Relationships xmlns="http://schemas.openxmlformats.org/package/2006/relationships"><Relationship Id="rId3" Type="http://schemas.openxmlformats.org/officeDocument/2006/relationships/image" Target="../media/image114.png"/><Relationship Id="rId2" Type="http://schemas.openxmlformats.org/officeDocument/2006/relationships/notesSlide" Target="../notesSlides/notesSlide8.xml"/><Relationship Id="rId1" Type="http://schemas.openxmlformats.org/officeDocument/2006/relationships/slideLayout" Target="../slideLayouts/slideLayout99.xml"/><Relationship Id="rId4" Type="http://schemas.openxmlformats.org/officeDocument/2006/relationships/image" Target="../media/image119.svg"/></Relationships>
</file>

<file path=ppt/slides/_rels/slide9.xml.rels><?xml version="1.0" encoding="UTF-8" standalone="yes"?>
<Relationships xmlns="http://schemas.openxmlformats.org/package/2006/relationships"><Relationship Id="rId3" Type="http://schemas.openxmlformats.org/officeDocument/2006/relationships/image" Target="../media/image114.png"/><Relationship Id="rId2" Type="http://schemas.openxmlformats.org/officeDocument/2006/relationships/notesSlide" Target="../notesSlides/notesSlide9.xml"/><Relationship Id="rId1" Type="http://schemas.openxmlformats.org/officeDocument/2006/relationships/slideLayout" Target="../slideLayouts/slideLayout99.xml"/><Relationship Id="rId4" Type="http://schemas.openxmlformats.org/officeDocument/2006/relationships/image" Target="../media/image119.svg"/></Relationships>
</file>

<file path=ppt/slides/_rels/slide10.xml.rels><?xml version="1.0" encoding="UTF-8" standalone="yes"?>
<Relationships xmlns="http://schemas.openxmlformats.org/package/2006/relationships"><Relationship Id="rId3" Type="http://schemas.openxmlformats.org/officeDocument/2006/relationships/image" Target="../media/image116.png"/><Relationship Id="rId2" Type="http://schemas.openxmlformats.org/officeDocument/2006/relationships/notesSlide" Target="../notesSlides/notesSlide10.xml"/><Relationship Id="rId1" Type="http://schemas.openxmlformats.org/officeDocument/2006/relationships/slideLayout" Target="../slideLayouts/slideLayout82.xml"/><Relationship Id="rId5" Type="http://schemas.openxmlformats.org/officeDocument/2006/relationships/image" Target="../media/image118.png"/><Relationship Id="rId4" Type="http://schemas.openxmlformats.org/officeDocument/2006/relationships/image" Target="../media/image11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CBDE7C90-6579-5AC3-2287-9E75795C49C8}"/>
              </a:ext>
            </a:extLst>
          </p:cNvPr>
          <p:cNvSpPr>
            <a:spLocks noGrp="1"/>
          </p:cNvSpPr>
          <p:nvPr>
            <p:ph type="title"/>
          </p:nvPr>
        </p:nvSpPr>
        <p:spPr>
          <a:xfrm>
            <a:off x="0" y="609717"/>
            <a:ext cx="5544457" cy="3576205"/>
          </a:xfrm>
        </p:spPr>
        <p:txBody>
          <a:bodyPr>
            <a:noAutofit/>
          </a:bodyPr>
          <a:lstStyle/>
          <a:p>
            <a:pPr algn="ctr">
              <a:lnSpc>
                <a:spcPct val="100000"/>
              </a:lnSpc>
            </a:pPr>
            <a:r>
              <a:rPr lang="en-GB" sz="4800" dirty="0">
                <a:solidFill>
                  <a:schemeClr val="tx1"/>
                </a:solidFill>
                <a:latin typeface="Calibri" panose="020F0502020204030204" pitchFamily="34" charset="0"/>
                <a:ea typeface="Calibri" panose="020F0502020204030204" pitchFamily="34" charset="0"/>
                <a:cs typeface="Calibri" panose="020F0502020204030204" pitchFamily="34" charset="0"/>
              </a:rPr>
              <a:t>Season of Creation 2025:</a:t>
            </a:r>
            <a:br>
              <a:rPr lang="en-GB" sz="4800" dirty="0">
                <a:solidFill>
                  <a:schemeClr val="tx1"/>
                </a:solidFill>
                <a:latin typeface="Calibri" panose="020F0502020204030204" pitchFamily="34" charset="0"/>
                <a:ea typeface="Calibri" panose="020F0502020204030204" pitchFamily="34" charset="0"/>
                <a:cs typeface="Calibri" panose="020F0502020204030204" pitchFamily="34" charset="0"/>
              </a:rPr>
            </a:br>
            <a:r>
              <a:rPr lang="en-GB" sz="4800" dirty="0">
                <a:solidFill>
                  <a:schemeClr val="tx1"/>
                </a:solidFill>
                <a:latin typeface="Calibri" panose="020F0502020204030204" pitchFamily="34" charset="0"/>
                <a:ea typeface="Calibri" panose="020F0502020204030204" pitchFamily="34" charset="0"/>
                <a:cs typeface="Calibri" panose="020F0502020204030204" pitchFamily="34" charset="0"/>
              </a:rPr>
              <a:t>“Peace with Creation”</a:t>
            </a:r>
            <a:br>
              <a:rPr lang="en-GB" sz="4800" dirty="0">
                <a:solidFill>
                  <a:schemeClr val="tx1"/>
                </a:solidFill>
                <a:latin typeface="Calibri" panose="020F0502020204030204" pitchFamily="34" charset="0"/>
                <a:ea typeface="Calibri" panose="020F0502020204030204" pitchFamily="34" charset="0"/>
                <a:cs typeface="Calibri" panose="020F0502020204030204" pitchFamily="34" charset="0"/>
              </a:rPr>
            </a:br>
            <a:br>
              <a:rPr lang="en-GB" sz="4800" dirty="0">
                <a:solidFill>
                  <a:schemeClr val="tx1"/>
                </a:solidFill>
                <a:latin typeface="Calibri" panose="020F0502020204030204" pitchFamily="34" charset="0"/>
                <a:ea typeface="Calibri" panose="020F0502020204030204" pitchFamily="34" charset="0"/>
                <a:cs typeface="Calibri" panose="020F0502020204030204" pitchFamily="34" charset="0"/>
              </a:rPr>
            </a:br>
            <a:r>
              <a:rPr lang="en-GB" sz="4000" dirty="0">
                <a:solidFill>
                  <a:schemeClr val="tx1"/>
                </a:solidFill>
                <a:latin typeface="Calibri" panose="020F0502020204030204" pitchFamily="34" charset="0"/>
                <a:ea typeface="Calibri" panose="020F0502020204030204" pitchFamily="34" charset="0"/>
                <a:cs typeface="Calibri" panose="020F0502020204030204" pitchFamily="34" charset="0"/>
              </a:rPr>
              <a:t>Post-Primary Assembly</a:t>
            </a:r>
            <a:endParaRPr lang="en-IE" sz="4800"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pic>
        <p:nvPicPr>
          <p:cNvPr id="11" name="Graphic 10">
            <a:extLst>
              <a:ext uri="{FF2B5EF4-FFF2-40B4-BE49-F238E27FC236}">
                <a16:creationId xmlns:a16="http://schemas.microsoft.com/office/drawing/2014/main" id="{CC6CCBDE-E6EA-AC19-7B88-22B69CFBB7D7}"/>
              </a:ext>
            </a:extLst>
          </p:cNvPr>
          <p:cNvPicPr>
            <a:picLocks noChangeAspect="1"/>
          </p:cNvPicPr>
          <p:nvPr/>
        </p:nvPicPr>
        <p:blipFill rotWithShape="1">
          <a:blip r:embed="rId3">
            <a:extLst>
              <a:ext uri="{96DAC541-7B7A-43D3-8B79-37D633B846F1}">
                <asvg:svgBlip xmlns:asvg="http://schemas.microsoft.com/office/drawing/2016/SVG/main" r:embed="rId4"/>
              </a:ext>
            </a:extLst>
          </a:blip>
          <a:srcRect l="1729" t="-2" r="69441" b="9851"/>
          <a:stretch>
            <a:fillRect/>
          </a:stretch>
        </p:blipFill>
        <p:spPr>
          <a:xfrm>
            <a:off x="281625" y="388786"/>
            <a:ext cx="4775695" cy="127976"/>
          </a:xfrm>
          <a:prstGeom prst="rect">
            <a:avLst/>
          </a:prstGeom>
        </p:spPr>
      </p:pic>
      <p:pic>
        <p:nvPicPr>
          <p:cNvPr id="1026" name="Picture 2" descr="Season of Creation Conference 2025">
            <a:extLst>
              <a:ext uri="{FF2B5EF4-FFF2-40B4-BE49-F238E27FC236}">
                <a16:creationId xmlns:a16="http://schemas.microsoft.com/office/drawing/2014/main" id="{449E6746-7063-825D-E552-4034580E975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367555" y="5608992"/>
            <a:ext cx="3557241" cy="1221415"/>
          </a:xfrm>
          <a:prstGeom prst="rect">
            <a:avLst/>
          </a:prstGeom>
          <a:noFill/>
          <a:extLst>
            <a:ext uri="{909E8E84-426E-40DD-AFC4-6F175D3DCCD1}">
              <a14:hiddenFill xmlns:a14="http://schemas.microsoft.com/office/drawing/2010/main">
                <a:solidFill>
                  <a:srgbClr val="FFFFFF"/>
                </a:solidFill>
              </a14:hiddenFill>
            </a:ext>
          </a:extLst>
        </p:spPr>
      </p:pic>
      <p:sp>
        <p:nvSpPr>
          <p:cNvPr id="12" name="Rectangle 5">
            <a:extLst>
              <a:ext uri="{FF2B5EF4-FFF2-40B4-BE49-F238E27FC236}">
                <a16:creationId xmlns:a16="http://schemas.microsoft.com/office/drawing/2014/main" id="{87701D4F-02DD-7D80-663A-4E6E28E79B5F}"/>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IE"/>
          </a:p>
        </p:txBody>
      </p:sp>
      <p:pic>
        <p:nvPicPr>
          <p:cNvPr id="1032" name="Picture 8" descr="Laudato Si' Movement">
            <a:extLst>
              <a:ext uri="{FF2B5EF4-FFF2-40B4-BE49-F238E27FC236}">
                <a16:creationId xmlns:a16="http://schemas.microsoft.com/office/drawing/2014/main" id="{BA3F73AF-18D4-1C37-CABC-43EAF4951E0D}"/>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433" t="10809" r="433" b="16072"/>
          <a:stretch>
            <a:fillRect/>
          </a:stretch>
        </p:blipFill>
        <p:spPr bwMode="auto">
          <a:xfrm>
            <a:off x="0" y="5740018"/>
            <a:ext cx="2785587" cy="968630"/>
          </a:xfrm>
          <a:prstGeom prst="rect">
            <a:avLst/>
          </a:prstGeom>
          <a:noFill/>
          <a:extLst>
            <a:ext uri="{909E8E84-426E-40DD-AFC4-6F175D3DCCD1}">
              <a14:hiddenFill xmlns:a14="http://schemas.microsoft.com/office/drawing/2010/main">
                <a:solidFill>
                  <a:srgbClr val="FFFFFF"/>
                </a:solidFill>
              </a14:hiddenFill>
            </a:ext>
          </a:extLst>
        </p:spPr>
      </p:pic>
      <p:pic>
        <p:nvPicPr>
          <p:cNvPr id="17" name="Graphic 16">
            <a:extLst>
              <a:ext uri="{FF2B5EF4-FFF2-40B4-BE49-F238E27FC236}">
                <a16:creationId xmlns:a16="http://schemas.microsoft.com/office/drawing/2014/main" id="{FEE80EBB-4D47-2504-F74F-B2AC40A0D97A}"/>
              </a:ext>
            </a:extLst>
          </p:cNvPr>
          <p:cNvPicPr>
            <a:picLocks noChangeAspect="1"/>
          </p:cNvPicPr>
          <p:nvPr/>
        </p:nvPicPr>
        <p:blipFill rotWithShape="1">
          <a:blip r:embed="rId3">
            <a:extLst>
              <a:ext uri="{96DAC541-7B7A-43D3-8B79-37D633B846F1}">
                <asvg:svgBlip xmlns:asvg="http://schemas.microsoft.com/office/drawing/2016/SVG/main" r:embed="rId4"/>
              </a:ext>
            </a:extLst>
          </a:blip>
          <a:srcRect l="1729" t="-2" r="69441" b="9851"/>
          <a:stretch>
            <a:fillRect/>
          </a:stretch>
        </p:blipFill>
        <p:spPr>
          <a:xfrm>
            <a:off x="281624" y="3640249"/>
            <a:ext cx="4775695" cy="127976"/>
          </a:xfrm>
          <a:prstGeom prst="rect">
            <a:avLst/>
          </a:prstGeom>
        </p:spPr>
      </p:pic>
      <p:pic>
        <p:nvPicPr>
          <p:cNvPr id="19" name="Picture 18" descr="A black background with red text&#10;&#10;AI-generated content may be incorrect.">
            <a:extLst>
              <a:ext uri="{FF2B5EF4-FFF2-40B4-BE49-F238E27FC236}">
                <a16:creationId xmlns:a16="http://schemas.microsoft.com/office/drawing/2014/main" id="{8E8D1976-A5A8-6F41-75AD-BD377CFF3F30}"/>
              </a:ext>
            </a:extLst>
          </p:cNvPr>
          <p:cNvPicPr>
            <a:picLocks noChangeAspect="1"/>
          </p:cNvPicPr>
          <p:nvPr/>
        </p:nvPicPr>
        <p:blipFill>
          <a:blip r:embed="rId7">
            <a:extLst>
              <a:ext uri="{28A0092B-C50C-407E-A947-70E740481C1C}">
                <a14:useLocalDpi xmlns:a14="http://schemas.microsoft.com/office/drawing/2010/main" val="0"/>
              </a:ext>
            </a:extLst>
          </a:blip>
          <a:srcRect l="11341" t="11971" r="67060" b="25258"/>
          <a:stretch>
            <a:fillRect/>
          </a:stretch>
        </p:blipFill>
        <p:spPr>
          <a:xfrm>
            <a:off x="5999215" y="-132925"/>
            <a:ext cx="5422216" cy="5741917"/>
          </a:xfrm>
          <a:prstGeom prst="rect">
            <a:avLst/>
          </a:prstGeom>
        </p:spPr>
      </p:pic>
    </p:spTree>
    <p:extLst>
      <p:ext uri="{BB962C8B-B14F-4D97-AF65-F5344CB8AC3E}">
        <p14:creationId xmlns:p14="http://schemas.microsoft.com/office/powerpoint/2010/main" val="182176676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6FCAB737-B56C-A684-D984-46F5051AF780}"/>
              </a:ext>
            </a:extLst>
          </p:cNvPr>
          <p:cNvSpPr>
            <a:spLocks noGrp="1"/>
          </p:cNvSpPr>
          <p:nvPr>
            <p:ph type="title"/>
          </p:nvPr>
        </p:nvSpPr>
        <p:spPr>
          <a:xfrm>
            <a:off x="1242930" y="143416"/>
            <a:ext cx="4170900" cy="742063"/>
          </a:xfrm>
        </p:spPr>
        <p:txBody>
          <a:bodyPr/>
          <a:lstStyle/>
          <a:p>
            <a:r>
              <a:rPr lang="en-IE" sz="2800" dirty="0">
                <a:latin typeface="Calibri" panose="020F0502020204030204" pitchFamily="34" charset="0"/>
                <a:ea typeface="Calibri" panose="020F0502020204030204" pitchFamily="34" charset="0"/>
                <a:cs typeface="Calibri" panose="020F0502020204030204" pitchFamily="34" charset="0"/>
              </a:rPr>
              <a:t>A Prayer for Our Earth from Pope Francis</a:t>
            </a:r>
          </a:p>
        </p:txBody>
      </p:sp>
      <p:pic>
        <p:nvPicPr>
          <p:cNvPr id="6" name="Graphic 5">
            <a:extLst>
              <a:ext uri="{FF2B5EF4-FFF2-40B4-BE49-F238E27FC236}">
                <a16:creationId xmlns:a16="http://schemas.microsoft.com/office/drawing/2014/main" id="{B3F67DF1-263F-11DF-864C-26554D2FA1A5}"/>
              </a:ext>
            </a:extLst>
          </p:cNvPr>
          <p:cNvPicPr>
            <a:picLocks noChangeAspect="1"/>
          </p:cNvPicPr>
          <p:nvPr/>
        </p:nvPicPr>
        <p:blipFill rotWithShape="1">
          <a:blip r:embed="rId3">
            <a:extLst>
              <a:ext uri="{96DAC541-7B7A-43D3-8B79-37D633B846F1}">
                <asvg:svgBlip xmlns:asvg="http://schemas.microsoft.com/office/drawing/2016/SVG/main" r:embed="rId4"/>
              </a:ext>
            </a:extLst>
          </a:blip>
          <a:srcRect l="1729" r="83503" b="-7326"/>
          <a:stretch>
            <a:fillRect/>
          </a:stretch>
        </p:blipFill>
        <p:spPr>
          <a:xfrm flipV="1">
            <a:off x="1141330" y="1232134"/>
            <a:ext cx="4272500" cy="104075"/>
          </a:xfrm>
          <a:prstGeom prst="rect">
            <a:avLst/>
          </a:prstGeom>
        </p:spPr>
      </p:pic>
      <p:sp>
        <p:nvSpPr>
          <p:cNvPr id="13" name="TextBox 12">
            <a:extLst>
              <a:ext uri="{FF2B5EF4-FFF2-40B4-BE49-F238E27FC236}">
                <a16:creationId xmlns:a16="http://schemas.microsoft.com/office/drawing/2014/main" id="{36C20F14-F9FB-36A5-4465-F3B473867999}"/>
              </a:ext>
            </a:extLst>
          </p:cNvPr>
          <p:cNvSpPr txBox="1"/>
          <p:nvPr/>
        </p:nvSpPr>
        <p:spPr>
          <a:xfrm>
            <a:off x="1141330" y="1725078"/>
            <a:ext cx="5083007" cy="4182427"/>
          </a:xfrm>
          <a:prstGeom prst="rect">
            <a:avLst/>
          </a:prstGeom>
          <a:noFill/>
        </p:spPr>
        <p:txBody>
          <a:bodyPr wrap="square">
            <a:spAutoFit/>
          </a:bodyPr>
          <a:lstStyle/>
          <a:p>
            <a:pPr>
              <a:lnSpc>
                <a:spcPct val="115000"/>
              </a:lnSpc>
              <a:spcAft>
                <a:spcPts val="800"/>
              </a:spcAft>
              <a:buNone/>
            </a:pPr>
            <a:r>
              <a:rPr lang="en-GB" kern="100" dirty="0">
                <a:effectLst/>
                <a:latin typeface="Calibri" panose="020F0502020204030204" pitchFamily="34" charset="0"/>
                <a:ea typeface="Calibri" panose="020F0502020204030204" pitchFamily="34" charset="0"/>
                <a:cs typeface="Calibri" panose="020F0502020204030204" pitchFamily="34" charset="0"/>
              </a:rPr>
              <a:t>All-powerful God, you are present in the whole</a:t>
            </a:r>
            <a:endParaRPr lang="en-IE" kern="100" dirty="0">
              <a:effectLst/>
              <a:latin typeface="Calibri" panose="020F0502020204030204" pitchFamily="34" charset="0"/>
              <a:ea typeface="Calibri" panose="020F0502020204030204" pitchFamily="34" charset="0"/>
              <a:cs typeface="Calibri" panose="020F0502020204030204" pitchFamily="34" charset="0"/>
            </a:endParaRPr>
          </a:p>
          <a:p>
            <a:pPr>
              <a:lnSpc>
                <a:spcPct val="115000"/>
              </a:lnSpc>
              <a:spcAft>
                <a:spcPts val="800"/>
              </a:spcAft>
              <a:buNone/>
            </a:pPr>
            <a:r>
              <a:rPr lang="en-GB" kern="100" dirty="0">
                <a:effectLst/>
                <a:latin typeface="Calibri" panose="020F0502020204030204" pitchFamily="34" charset="0"/>
                <a:ea typeface="Calibri" panose="020F0502020204030204" pitchFamily="34" charset="0"/>
                <a:cs typeface="Calibri" panose="020F0502020204030204" pitchFamily="34" charset="0"/>
              </a:rPr>
              <a:t>universe and in the smallest of your creatures.</a:t>
            </a:r>
            <a:endParaRPr lang="en-IE" kern="100" dirty="0">
              <a:effectLst/>
              <a:latin typeface="Calibri" panose="020F0502020204030204" pitchFamily="34" charset="0"/>
              <a:ea typeface="Calibri" panose="020F0502020204030204" pitchFamily="34" charset="0"/>
              <a:cs typeface="Calibri" panose="020F0502020204030204" pitchFamily="34" charset="0"/>
            </a:endParaRPr>
          </a:p>
          <a:p>
            <a:pPr>
              <a:lnSpc>
                <a:spcPct val="115000"/>
              </a:lnSpc>
              <a:spcAft>
                <a:spcPts val="800"/>
              </a:spcAft>
              <a:buNone/>
            </a:pPr>
            <a:r>
              <a:rPr lang="en-GB" kern="100" dirty="0">
                <a:effectLst/>
                <a:latin typeface="Calibri" panose="020F0502020204030204" pitchFamily="34" charset="0"/>
                <a:ea typeface="Calibri" panose="020F0502020204030204" pitchFamily="34" charset="0"/>
                <a:cs typeface="Calibri" panose="020F0502020204030204" pitchFamily="34" charset="0"/>
              </a:rPr>
              <a:t>You embrace with your tenderness all that exists.</a:t>
            </a:r>
            <a:endParaRPr lang="en-IE" kern="100" dirty="0">
              <a:effectLst/>
              <a:latin typeface="Calibri" panose="020F0502020204030204" pitchFamily="34" charset="0"/>
              <a:ea typeface="Calibri" panose="020F0502020204030204" pitchFamily="34" charset="0"/>
              <a:cs typeface="Calibri" panose="020F0502020204030204" pitchFamily="34" charset="0"/>
            </a:endParaRPr>
          </a:p>
          <a:p>
            <a:pPr>
              <a:lnSpc>
                <a:spcPct val="115000"/>
              </a:lnSpc>
              <a:spcAft>
                <a:spcPts val="800"/>
              </a:spcAft>
              <a:buNone/>
            </a:pPr>
            <a:r>
              <a:rPr lang="en-GB" kern="100" dirty="0">
                <a:effectLst/>
                <a:latin typeface="Calibri" panose="020F0502020204030204" pitchFamily="34" charset="0"/>
                <a:ea typeface="Calibri" panose="020F0502020204030204" pitchFamily="34" charset="0"/>
                <a:cs typeface="Calibri" panose="020F0502020204030204" pitchFamily="34" charset="0"/>
              </a:rPr>
              <a:t>Pour out upon us the power of your love,</a:t>
            </a:r>
            <a:endParaRPr lang="en-IE" kern="100" dirty="0">
              <a:effectLst/>
              <a:latin typeface="Calibri" panose="020F0502020204030204" pitchFamily="34" charset="0"/>
              <a:ea typeface="Calibri" panose="020F0502020204030204" pitchFamily="34" charset="0"/>
              <a:cs typeface="Calibri" panose="020F0502020204030204" pitchFamily="34" charset="0"/>
            </a:endParaRPr>
          </a:p>
          <a:p>
            <a:pPr>
              <a:lnSpc>
                <a:spcPct val="115000"/>
              </a:lnSpc>
              <a:spcAft>
                <a:spcPts val="800"/>
              </a:spcAft>
              <a:buNone/>
            </a:pPr>
            <a:r>
              <a:rPr lang="en-GB" kern="100" dirty="0">
                <a:effectLst/>
                <a:latin typeface="Calibri" panose="020F0502020204030204" pitchFamily="34" charset="0"/>
                <a:ea typeface="Calibri" panose="020F0502020204030204" pitchFamily="34" charset="0"/>
                <a:cs typeface="Calibri" panose="020F0502020204030204" pitchFamily="34" charset="0"/>
              </a:rPr>
              <a:t>that we may protect life and beauty.</a:t>
            </a:r>
            <a:endParaRPr lang="en-IE" kern="100" dirty="0">
              <a:effectLst/>
              <a:latin typeface="Calibri" panose="020F0502020204030204" pitchFamily="34" charset="0"/>
              <a:ea typeface="Calibri" panose="020F0502020204030204" pitchFamily="34" charset="0"/>
              <a:cs typeface="Calibri" panose="020F0502020204030204" pitchFamily="34" charset="0"/>
            </a:endParaRPr>
          </a:p>
          <a:p>
            <a:pPr>
              <a:lnSpc>
                <a:spcPct val="115000"/>
              </a:lnSpc>
              <a:spcAft>
                <a:spcPts val="800"/>
              </a:spcAft>
              <a:buNone/>
            </a:pPr>
            <a:r>
              <a:rPr lang="en-GB" kern="100" dirty="0">
                <a:effectLst/>
                <a:latin typeface="Calibri" panose="020F0502020204030204" pitchFamily="34" charset="0"/>
                <a:ea typeface="Calibri" panose="020F0502020204030204" pitchFamily="34" charset="0"/>
                <a:cs typeface="Calibri" panose="020F0502020204030204" pitchFamily="34" charset="0"/>
              </a:rPr>
              <a:t>Fill us with peace, that we may live</a:t>
            </a:r>
            <a:endParaRPr lang="en-IE" kern="100" dirty="0">
              <a:effectLst/>
              <a:latin typeface="Calibri" panose="020F0502020204030204" pitchFamily="34" charset="0"/>
              <a:ea typeface="Calibri" panose="020F0502020204030204" pitchFamily="34" charset="0"/>
              <a:cs typeface="Calibri" panose="020F0502020204030204" pitchFamily="34" charset="0"/>
            </a:endParaRPr>
          </a:p>
          <a:p>
            <a:pPr>
              <a:lnSpc>
                <a:spcPct val="115000"/>
              </a:lnSpc>
              <a:spcAft>
                <a:spcPts val="800"/>
              </a:spcAft>
              <a:buNone/>
            </a:pPr>
            <a:r>
              <a:rPr lang="en-GB" kern="100" dirty="0">
                <a:effectLst/>
                <a:latin typeface="Calibri" panose="020F0502020204030204" pitchFamily="34" charset="0"/>
                <a:ea typeface="Calibri" panose="020F0502020204030204" pitchFamily="34" charset="0"/>
                <a:cs typeface="Calibri" panose="020F0502020204030204" pitchFamily="34" charset="0"/>
              </a:rPr>
              <a:t>as brothers and sisters, harming no one.</a:t>
            </a:r>
            <a:endParaRPr lang="en-IE" kern="100" dirty="0">
              <a:effectLst/>
              <a:latin typeface="Calibri" panose="020F0502020204030204" pitchFamily="34" charset="0"/>
              <a:ea typeface="Calibri" panose="020F0502020204030204" pitchFamily="34" charset="0"/>
              <a:cs typeface="Calibri" panose="020F0502020204030204" pitchFamily="34" charset="0"/>
            </a:endParaRPr>
          </a:p>
          <a:p>
            <a:pPr>
              <a:lnSpc>
                <a:spcPct val="115000"/>
              </a:lnSpc>
              <a:spcAft>
                <a:spcPts val="800"/>
              </a:spcAft>
              <a:buNone/>
            </a:pPr>
            <a:r>
              <a:rPr lang="en-GB" kern="100" dirty="0">
                <a:effectLst/>
                <a:latin typeface="Calibri" panose="020F0502020204030204" pitchFamily="34" charset="0"/>
                <a:ea typeface="Calibri" panose="020F0502020204030204" pitchFamily="34" charset="0"/>
                <a:cs typeface="Calibri" panose="020F0502020204030204" pitchFamily="34" charset="0"/>
              </a:rPr>
              <a:t>O God of the poor,</a:t>
            </a:r>
            <a:endParaRPr lang="en-IE" kern="100" dirty="0">
              <a:effectLst/>
              <a:latin typeface="Calibri" panose="020F0502020204030204" pitchFamily="34" charset="0"/>
              <a:ea typeface="Calibri" panose="020F0502020204030204" pitchFamily="34" charset="0"/>
              <a:cs typeface="Calibri" panose="020F0502020204030204" pitchFamily="34" charset="0"/>
            </a:endParaRPr>
          </a:p>
          <a:p>
            <a:pPr>
              <a:lnSpc>
                <a:spcPct val="115000"/>
              </a:lnSpc>
              <a:spcAft>
                <a:spcPts val="800"/>
              </a:spcAft>
              <a:buNone/>
            </a:pPr>
            <a:r>
              <a:rPr lang="en-GB" kern="100" dirty="0">
                <a:effectLst/>
                <a:latin typeface="Calibri" panose="020F0502020204030204" pitchFamily="34" charset="0"/>
                <a:ea typeface="Calibri" panose="020F0502020204030204" pitchFamily="34" charset="0"/>
                <a:cs typeface="Calibri" panose="020F0502020204030204" pitchFamily="34" charset="0"/>
              </a:rPr>
              <a:t>help us to rescue the abandoned and forgotten</a:t>
            </a:r>
            <a:endParaRPr lang="en-IE" kern="100" dirty="0">
              <a:effectLst/>
              <a:latin typeface="Calibri" panose="020F0502020204030204" pitchFamily="34" charset="0"/>
              <a:ea typeface="Calibri" panose="020F0502020204030204" pitchFamily="34" charset="0"/>
              <a:cs typeface="Calibri" panose="020F0502020204030204" pitchFamily="34" charset="0"/>
            </a:endParaRPr>
          </a:p>
          <a:p>
            <a:pPr>
              <a:lnSpc>
                <a:spcPct val="115000"/>
              </a:lnSpc>
              <a:spcAft>
                <a:spcPts val="800"/>
              </a:spcAft>
              <a:buNone/>
            </a:pPr>
            <a:r>
              <a:rPr lang="en-GB" kern="100" dirty="0">
                <a:effectLst/>
                <a:latin typeface="Calibri" panose="020F0502020204030204" pitchFamily="34" charset="0"/>
                <a:ea typeface="Calibri" panose="020F0502020204030204" pitchFamily="34" charset="0"/>
                <a:cs typeface="Calibri" panose="020F0502020204030204" pitchFamily="34" charset="0"/>
              </a:rPr>
              <a:t>of this earth, so precious in your eyes.</a:t>
            </a:r>
            <a:endParaRPr lang="en-IE" kern="100" dirty="0">
              <a:effectLst/>
              <a:latin typeface="Calibri" panose="020F0502020204030204" pitchFamily="34" charset="0"/>
              <a:ea typeface="Calibri" panose="020F0502020204030204" pitchFamily="34" charset="0"/>
              <a:cs typeface="Calibri" panose="020F0502020204030204" pitchFamily="34" charset="0"/>
            </a:endParaRPr>
          </a:p>
        </p:txBody>
      </p:sp>
      <p:sp>
        <p:nvSpPr>
          <p:cNvPr id="15" name="TextBox 14">
            <a:extLst>
              <a:ext uri="{FF2B5EF4-FFF2-40B4-BE49-F238E27FC236}">
                <a16:creationId xmlns:a16="http://schemas.microsoft.com/office/drawing/2014/main" id="{B524C797-4C7A-C1C8-A7C7-EAC446B7CBCD}"/>
              </a:ext>
            </a:extLst>
          </p:cNvPr>
          <p:cNvSpPr txBox="1"/>
          <p:nvPr/>
        </p:nvSpPr>
        <p:spPr>
          <a:xfrm>
            <a:off x="6224337" y="143416"/>
            <a:ext cx="6192252" cy="6712287"/>
          </a:xfrm>
          <a:prstGeom prst="rect">
            <a:avLst/>
          </a:prstGeom>
          <a:noFill/>
        </p:spPr>
        <p:txBody>
          <a:bodyPr wrap="square">
            <a:spAutoFit/>
          </a:bodyPr>
          <a:lstStyle/>
          <a:p>
            <a:pPr>
              <a:lnSpc>
                <a:spcPct val="115000"/>
              </a:lnSpc>
              <a:spcAft>
                <a:spcPts val="800"/>
              </a:spcAft>
              <a:buNone/>
            </a:pPr>
            <a:r>
              <a:rPr lang="en-GB" sz="1800" kern="100" dirty="0">
                <a:effectLst/>
                <a:latin typeface="Calibri" panose="020F0502020204030204" pitchFamily="34" charset="0"/>
                <a:ea typeface="Calibri" panose="020F0502020204030204" pitchFamily="34" charset="0"/>
                <a:cs typeface="Calibri" panose="020F0502020204030204" pitchFamily="34" charset="0"/>
              </a:rPr>
              <a:t>Bring healing to our lives,</a:t>
            </a:r>
            <a:endParaRPr lang="en-IE" sz="1800" kern="100" dirty="0">
              <a:effectLst/>
              <a:latin typeface="Calibri" panose="020F0502020204030204" pitchFamily="34" charset="0"/>
              <a:ea typeface="Calibri" panose="020F0502020204030204" pitchFamily="34" charset="0"/>
              <a:cs typeface="Calibri" panose="020F0502020204030204" pitchFamily="34" charset="0"/>
            </a:endParaRPr>
          </a:p>
          <a:p>
            <a:pPr>
              <a:lnSpc>
                <a:spcPct val="115000"/>
              </a:lnSpc>
              <a:spcAft>
                <a:spcPts val="800"/>
              </a:spcAft>
              <a:buNone/>
            </a:pPr>
            <a:r>
              <a:rPr lang="en-GB" sz="1800" kern="100" dirty="0">
                <a:effectLst/>
                <a:latin typeface="Calibri" panose="020F0502020204030204" pitchFamily="34" charset="0"/>
                <a:ea typeface="Calibri" panose="020F0502020204030204" pitchFamily="34" charset="0"/>
                <a:cs typeface="Calibri" panose="020F0502020204030204" pitchFamily="34" charset="0"/>
              </a:rPr>
              <a:t>that we may protect the world and not prey on it,</a:t>
            </a:r>
            <a:endParaRPr lang="en-IE" sz="1800" kern="100" dirty="0">
              <a:effectLst/>
              <a:latin typeface="Calibri" panose="020F0502020204030204" pitchFamily="34" charset="0"/>
              <a:ea typeface="Calibri" panose="020F0502020204030204" pitchFamily="34" charset="0"/>
              <a:cs typeface="Calibri" panose="020F0502020204030204" pitchFamily="34" charset="0"/>
            </a:endParaRPr>
          </a:p>
          <a:p>
            <a:pPr>
              <a:lnSpc>
                <a:spcPct val="115000"/>
              </a:lnSpc>
              <a:spcAft>
                <a:spcPts val="800"/>
              </a:spcAft>
              <a:buNone/>
            </a:pPr>
            <a:r>
              <a:rPr lang="en-GB" sz="1800" kern="100" dirty="0">
                <a:effectLst/>
                <a:latin typeface="Calibri" panose="020F0502020204030204" pitchFamily="34" charset="0"/>
                <a:ea typeface="Calibri" panose="020F0502020204030204" pitchFamily="34" charset="0"/>
                <a:cs typeface="Calibri" panose="020F0502020204030204" pitchFamily="34" charset="0"/>
              </a:rPr>
              <a:t>that we may sow beauty, not pollution and</a:t>
            </a:r>
            <a:endParaRPr lang="en-IE" sz="1800" kern="100" dirty="0">
              <a:effectLst/>
              <a:latin typeface="Calibri" panose="020F0502020204030204" pitchFamily="34" charset="0"/>
              <a:ea typeface="Calibri" panose="020F0502020204030204" pitchFamily="34" charset="0"/>
              <a:cs typeface="Calibri" panose="020F0502020204030204" pitchFamily="34" charset="0"/>
            </a:endParaRPr>
          </a:p>
          <a:p>
            <a:pPr>
              <a:lnSpc>
                <a:spcPct val="115000"/>
              </a:lnSpc>
              <a:spcAft>
                <a:spcPts val="800"/>
              </a:spcAft>
              <a:buNone/>
            </a:pPr>
            <a:r>
              <a:rPr lang="en-IE" sz="1800" kern="100" dirty="0">
                <a:effectLst/>
                <a:latin typeface="Calibri" panose="020F0502020204030204" pitchFamily="34" charset="0"/>
                <a:ea typeface="Calibri" panose="020F0502020204030204" pitchFamily="34" charset="0"/>
                <a:cs typeface="Calibri" panose="020F0502020204030204" pitchFamily="34" charset="0"/>
              </a:rPr>
              <a:t>destruction.</a:t>
            </a:r>
          </a:p>
          <a:p>
            <a:pPr>
              <a:lnSpc>
                <a:spcPct val="115000"/>
              </a:lnSpc>
              <a:spcAft>
                <a:spcPts val="800"/>
              </a:spcAft>
              <a:buNone/>
            </a:pPr>
            <a:r>
              <a:rPr lang="en-IE" sz="1800" kern="100" dirty="0">
                <a:effectLst/>
                <a:latin typeface="Calibri" panose="020F0502020204030204" pitchFamily="34" charset="0"/>
                <a:ea typeface="Calibri" panose="020F0502020204030204" pitchFamily="34" charset="0"/>
                <a:cs typeface="Calibri" panose="020F0502020204030204" pitchFamily="34" charset="0"/>
              </a:rPr>
              <a:t>Touch the hearts</a:t>
            </a:r>
          </a:p>
          <a:p>
            <a:pPr>
              <a:lnSpc>
                <a:spcPct val="115000"/>
              </a:lnSpc>
              <a:spcAft>
                <a:spcPts val="800"/>
              </a:spcAft>
              <a:buNone/>
            </a:pPr>
            <a:r>
              <a:rPr lang="en-GB" sz="1800" kern="100" dirty="0">
                <a:effectLst/>
                <a:latin typeface="Calibri" panose="020F0502020204030204" pitchFamily="34" charset="0"/>
                <a:ea typeface="Calibri" panose="020F0502020204030204" pitchFamily="34" charset="0"/>
                <a:cs typeface="Calibri" panose="020F0502020204030204" pitchFamily="34" charset="0"/>
              </a:rPr>
              <a:t>of those who look only for gain</a:t>
            </a:r>
            <a:endParaRPr lang="en-IE" sz="1800" kern="100" dirty="0">
              <a:effectLst/>
              <a:latin typeface="Calibri" panose="020F0502020204030204" pitchFamily="34" charset="0"/>
              <a:ea typeface="Calibri" panose="020F0502020204030204" pitchFamily="34" charset="0"/>
              <a:cs typeface="Calibri" panose="020F0502020204030204" pitchFamily="34" charset="0"/>
            </a:endParaRPr>
          </a:p>
          <a:p>
            <a:pPr>
              <a:lnSpc>
                <a:spcPct val="115000"/>
              </a:lnSpc>
              <a:spcAft>
                <a:spcPts val="800"/>
              </a:spcAft>
              <a:buNone/>
            </a:pPr>
            <a:r>
              <a:rPr lang="en-GB" sz="1800" kern="100" dirty="0">
                <a:effectLst/>
                <a:latin typeface="Calibri" panose="020F0502020204030204" pitchFamily="34" charset="0"/>
                <a:ea typeface="Calibri" panose="020F0502020204030204" pitchFamily="34" charset="0"/>
                <a:cs typeface="Calibri" panose="020F0502020204030204" pitchFamily="34" charset="0"/>
              </a:rPr>
              <a:t>at the expense of the poor and the earth.</a:t>
            </a:r>
            <a:endParaRPr lang="en-IE" sz="1800" kern="100" dirty="0">
              <a:effectLst/>
              <a:latin typeface="Calibri" panose="020F0502020204030204" pitchFamily="34" charset="0"/>
              <a:ea typeface="Calibri" panose="020F0502020204030204" pitchFamily="34" charset="0"/>
              <a:cs typeface="Calibri" panose="020F0502020204030204" pitchFamily="34" charset="0"/>
            </a:endParaRPr>
          </a:p>
          <a:p>
            <a:pPr>
              <a:lnSpc>
                <a:spcPct val="115000"/>
              </a:lnSpc>
              <a:spcAft>
                <a:spcPts val="800"/>
              </a:spcAft>
              <a:buNone/>
            </a:pPr>
            <a:r>
              <a:rPr lang="en-GB" sz="1800" kern="100" dirty="0">
                <a:effectLst/>
                <a:latin typeface="Calibri" panose="020F0502020204030204" pitchFamily="34" charset="0"/>
                <a:ea typeface="Calibri" panose="020F0502020204030204" pitchFamily="34" charset="0"/>
                <a:cs typeface="Calibri" panose="020F0502020204030204" pitchFamily="34" charset="0"/>
              </a:rPr>
              <a:t>Teach us to discover the worth of each thing,</a:t>
            </a:r>
            <a:endParaRPr lang="en-IE" sz="1800" kern="100" dirty="0">
              <a:effectLst/>
              <a:latin typeface="Calibri" panose="020F0502020204030204" pitchFamily="34" charset="0"/>
              <a:ea typeface="Calibri" panose="020F0502020204030204" pitchFamily="34" charset="0"/>
              <a:cs typeface="Calibri" panose="020F0502020204030204" pitchFamily="34" charset="0"/>
            </a:endParaRPr>
          </a:p>
          <a:p>
            <a:pPr>
              <a:lnSpc>
                <a:spcPct val="115000"/>
              </a:lnSpc>
              <a:spcAft>
                <a:spcPts val="800"/>
              </a:spcAft>
              <a:buNone/>
            </a:pPr>
            <a:r>
              <a:rPr lang="en-GB" sz="1800" kern="100" dirty="0">
                <a:effectLst/>
                <a:latin typeface="Calibri" panose="020F0502020204030204" pitchFamily="34" charset="0"/>
                <a:ea typeface="Calibri" panose="020F0502020204030204" pitchFamily="34" charset="0"/>
                <a:cs typeface="Calibri" panose="020F0502020204030204" pitchFamily="34" charset="0"/>
              </a:rPr>
              <a:t>to be filled with awe and contemplation,</a:t>
            </a:r>
            <a:endParaRPr lang="en-IE" sz="1800" kern="100" dirty="0">
              <a:effectLst/>
              <a:latin typeface="Calibri" panose="020F0502020204030204" pitchFamily="34" charset="0"/>
              <a:ea typeface="Calibri" panose="020F0502020204030204" pitchFamily="34" charset="0"/>
              <a:cs typeface="Calibri" panose="020F0502020204030204" pitchFamily="34" charset="0"/>
            </a:endParaRPr>
          </a:p>
          <a:p>
            <a:pPr>
              <a:lnSpc>
                <a:spcPct val="115000"/>
              </a:lnSpc>
              <a:spcAft>
                <a:spcPts val="800"/>
              </a:spcAft>
              <a:buNone/>
            </a:pPr>
            <a:r>
              <a:rPr lang="en-GB" sz="1800" kern="100" dirty="0">
                <a:effectLst/>
                <a:latin typeface="Calibri" panose="020F0502020204030204" pitchFamily="34" charset="0"/>
                <a:ea typeface="Calibri" panose="020F0502020204030204" pitchFamily="34" charset="0"/>
                <a:cs typeface="Calibri" panose="020F0502020204030204" pitchFamily="34" charset="0"/>
              </a:rPr>
              <a:t>to recognise that we are profoundly united</a:t>
            </a:r>
            <a:endParaRPr lang="en-IE" sz="1800" kern="100" dirty="0">
              <a:effectLst/>
              <a:latin typeface="Calibri" panose="020F0502020204030204" pitchFamily="34" charset="0"/>
              <a:ea typeface="Calibri" panose="020F0502020204030204" pitchFamily="34" charset="0"/>
              <a:cs typeface="Calibri" panose="020F0502020204030204" pitchFamily="34" charset="0"/>
            </a:endParaRPr>
          </a:p>
          <a:p>
            <a:pPr>
              <a:lnSpc>
                <a:spcPct val="115000"/>
              </a:lnSpc>
              <a:spcAft>
                <a:spcPts val="800"/>
              </a:spcAft>
              <a:buNone/>
            </a:pPr>
            <a:r>
              <a:rPr lang="en-GB" sz="1800" kern="100" dirty="0">
                <a:effectLst/>
                <a:latin typeface="Calibri" panose="020F0502020204030204" pitchFamily="34" charset="0"/>
                <a:ea typeface="Calibri" panose="020F0502020204030204" pitchFamily="34" charset="0"/>
                <a:cs typeface="Calibri" panose="020F0502020204030204" pitchFamily="34" charset="0"/>
              </a:rPr>
              <a:t>with every creature as we journey towards</a:t>
            </a:r>
            <a:endParaRPr lang="en-IE" sz="1800" kern="100" dirty="0">
              <a:effectLst/>
              <a:latin typeface="Calibri" panose="020F0502020204030204" pitchFamily="34" charset="0"/>
              <a:ea typeface="Calibri" panose="020F0502020204030204" pitchFamily="34" charset="0"/>
              <a:cs typeface="Calibri" panose="020F0502020204030204" pitchFamily="34" charset="0"/>
            </a:endParaRPr>
          </a:p>
          <a:p>
            <a:pPr>
              <a:lnSpc>
                <a:spcPct val="115000"/>
              </a:lnSpc>
              <a:spcAft>
                <a:spcPts val="800"/>
              </a:spcAft>
              <a:buNone/>
            </a:pPr>
            <a:r>
              <a:rPr lang="en-IE" sz="1800" kern="100" dirty="0">
                <a:effectLst/>
                <a:latin typeface="Calibri" panose="020F0502020204030204" pitchFamily="34" charset="0"/>
                <a:ea typeface="Calibri" panose="020F0502020204030204" pitchFamily="34" charset="0"/>
                <a:cs typeface="Calibri" panose="020F0502020204030204" pitchFamily="34" charset="0"/>
              </a:rPr>
              <a:t>your infinite light.</a:t>
            </a:r>
          </a:p>
          <a:p>
            <a:pPr>
              <a:lnSpc>
                <a:spcPct val="115000"/>
              </a:lnSpc>
              <a:spcAft>
                <a:spcPts val="800"/>
              </a:spcAft>
              <a:buNone/>
            </a:pPr>
            <a:r>
              <a:rPr lang="en-GB" sz="1800" kern="100" dirty="0">
                <a:effectLst/>
                <a:latin typeface="Calibri" panose="020F0502020204030204" pitchFamily="34" charset="0"/>
                <a:ea typeface="Calibri" panose="020F0502020204030204" pitchFamily="34" charset="0"/>
                <a:cs typeface="Calibri" panose="020F0502020204030204" pitchFamily="34" charset="0"/>
              </a:rPr>
              <a:t>We thank you for being with us each day.</a:t>
            </a:r>
            <a:endParaRPr lang="en-IE" sz="1800" kern="100" dirty="0">
              <a:effectLst/>
              <a:latin typeface="Calibri" panose="020F0502020204030204" pitchFamily="34" charset="0"/>
              <a:ea typeface="Calibri" panose="020F0502020204030204" pitchFamily="34" charset="0"/>
              <a:cs typeface="Calibri" panose="020F0502020204030204" pitchFamily="34" charset="0"/>
            </a:endParaRPr>
          </a:p>
          <a:p>
            <a:pPr>
              <a:lnSpc>
                <a:spcPct val="115000"/>
              </a:lnSpc>
              <a:spcAft>
                <a:spcPts val="800"/>
              </a:spcAft>
              <a:buNone/>
            </a:pPr>
            <a:r>
              <a:rPr lang="en-GB" sz="1800" kern="100" dirty="0">
                <a:effectLst/>
                <a:latin typeface="Calibri" panose="020F0502020204030204" pitchFamily="34" charset="0"/>
                <a:ea typeface="Calibri" panose="020F0502020204030204" pitchFamily="34" charset="0"/>
                <a:cs typeface="Calibri" panose="020F0502020204030204" pitchFamily="34" charset="0"/>
              </a:rPr>
              <a:t>Encourage us, we pray, in our struggle</a:t>
            </a:r>
            <a:endParaRPr lang="en-IE" sz="1800" kern="100" dirty="0">
              <a:effectLst/>
              <a:latin typeface="Calibri" panose="020F0502020204030204" pitchFamily="34" charset="0"/>
              <a:ea typeface="Calibri" panose="020F0502020204030204" pitchFamily="34" charset="0"/>
              <a:cs typeface="Calibri" panose="020F0502020204030204" pitchFamily="34" charset="0"/>
            </a:endParaRPr>
          </a:p>
          <a:p>
            <a:pPr>
              <a:lnSpc>
                <a:spcPct val="115000"/>
              </a:lnSpc>
              <a:spcAft>
                <a:spcPts val="800"/>
              </a:spcAft>
              <a:buNone/>
            </a:pPr>
            <a:r>
              <a:rPr lang="en-GB" sz="1800" kern="100" dirty="0">
                <a:effectLst/>
                <a:latin typeface="Calibri" panose="020F0502020204030204" pitchFamily="34" charset="0"/>
                <a:ea typeface="Calibri" panose="020F0502020204030204" pitchFamily="34" charset="0"/>
                <a:cs typeface="Calibri" panose="020F0502020204030204" pitchFamily="34" charset="0"/>
              </a:rPr>
              <a:t>for justice, love and peace.</a:t>
            </a:r>
            <a:endParaRPr lang="en-IE" sz="1800" kern="100" dirty="0">
              <a:effectLst/>
              <a:latin typeface="Calibri" panose="020F0502020204030204" pitchFamily="34" charset="0"/>
              <a:ea typeface="Calibri" panose="020F0502020204030204" pitchFamily="34" charset="0"/>
              <a:cs typeface="Calibri" panose="020F0502020204030204" pitchFamily="34" charset="0"/>
            </a:endParaRPr>
          </a:p>
          <a:p>
            <a:pPr>
              <a:lnSpc>
                <a:spcPct val="115000"/>
              </a:lnSpc>
              <a:spcAft>
                <a:spcPts val="800"/>
              </a:spcAft>
            </a:pPr>
            <a:r>
              <a:rPr lang="en-IE" sz="1800" b="1" kern="100" dirty="0">
                <a:effectLst/>
                <a:latin typeface="Calibri" panose="020F0502020204030204" pitchFamily="34" charset="0"/>
                <a:ea typeface="Calibri" panose="020F0502020204030204" pitchFamily="34" charset="0"/>
                <a:cs typeface="Calibri" panose="020F0502020204030204" pitchFamily="34" charset="0"/>
              </a:rPr>
              <a:t>Amen</a:t>
            </a:r>
          </a:p>
        </p:txBody>
      </p:sp>
      <p:sp>
        <p:nvSpPr>
          <p:cNvPr id="16" name="Rectangle 15">
            <a:extLst>
              <a:ext uri="{FF2B5EF4-FFF2-40B4-BE49-F238E27FC236}">
                <a16:creationId xmlns:a16="http://schemas.microsoft.com/office/drawing/2014/main" id="{A1030092-AE8F-CD0E-F921-7F8E1BDDA8D3}"/>
              </a:ext>
            </a:extLst>
          </p:cNvPr>
          <p:cNvSpPr/>
          <p:nvPr/>
        </p:nvSpPr>
        <p:spPr>
          <a:xfrm>
            <a:off x="9950116" y="5907505"/>
            <a:ext cx="2045368" cy="804782"/>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Tree>
    <p:extLst>
      <p:ext uri="{BB962C8B-B14F-4D97-AF65-F5344CB8AC3E}">
        <p14:creationId xmlns:p14="http://schemas.microsoft.com/office/powerpoint/2010/main" val="108312030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black background with red text&#10;&#10;AI-generated content may be incorrect.">
            <a:extLst>
              <a:ext uri="{FF2B5EF4-FFF2-40B4-BE49-F238E27FC236}">
                <a16:creationId xmlns:a16="http://schemas.microsoft.com/office/drawing/2014/main" id="{E1A23176-B364-BA44-A1EF-E5F6C0C46E4F}"/>
              </a:ext>
            </a:extLst>
          </p:cNvPr>
          <p:cNvPicPr>
            <a:picLocks noChangeAspect="1"/>
          </p:cNvPicPr>
          <p:nvPr/>
        </p:nvPicPr>
        <p:blipFill>
          <a:blip r:embed="rId3">
            <a:extLst>
              <a:ext uri="{28A0092B-C50C-407E-A947-70E740481C1C}">
                <a14:useLocalDpi xmlns:a14="http://schemas.microsoft.com/office/drawing/2010/main" val="0"/>
              </a:ext>
            </a:extLst>
          </a:blip>
          <a:srcRect l="11341" t="11971" r="67060" b="25258"/>
          <a:stretch>
            <a:fillRect/>
          </a:stretch>
        </p:blipFill>
        <p:spPr>
          <a:xfrm>
            <a:off x="2897608" y="-372980"/>
            <a:ext cx="6578413" cy="6966285"/>
          </a:xfrm>
          <a:prstGeom prst="rect">
            <a:avLst/>
          </a:prstGeom>
        </p:spPr>
      </p:pic>
      <p:sp>
        <p:nvSpPr>
          <p:cNvPr id="7" name="Rectangle 6">
            <a:extLst>
              <a:ext uri="{FF2B5EF4-FFF2-40B4-BE49-F238E27FC236}">
                <a16:creationId xmlns:a16="http://schemas.microsoft.com/office/drawing/2014/main" id="{700BF6B8-779E-D96C-3C80-34393F17CA4E}"/>
              </a:ext>
            </a:extLst>
          </p:cNvPr>
          <p:cNvSpPr/>
          <p:nvPr/>
        </p:nvSpPr>
        <p:spPr>
          <a:xfrm>
            <a:off x="9986211" y="5907505"/>
            <a:ext cx="2021305" cy="68580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Tree>
    <p:extLst>
      <p:ext uri="{BB962C8B-B14F-4D97-AF65-F5344CB8AC3E}">
        <p14:creationId xmlns:p14="http://schemas.microsoft.com/office/powerpoint/2010/main" val="152201030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FC1BE4-BD1A-09F5-DE10-30BB2BB681B7}"/>
              </a:ext>
            </a:extLst>
          </p:cNvPr>
          <p:cNvSpPr>
            <a:spLocks noGrp="1"/>
          </p:cNvSpPr>
          <p:nvPr>
            <p:ph type="title"/>
          </p:nvPr>
        </p:nvSpPr>
        <p:spPr>
          <a:xfrm>
            <a:off x="1448465" y="456116"/>
            <a:ext cx="5145766" cy="1040459"/>
          </a:xfrm>
        </p:spPr>
        <p:txBody>
          <a:bodyPr/>
          <a:lstStyle/>
          <a:p>
            <a:r>
              <a:rPr lang="en-IE" dirty="0">
                <a:latin typeface="Calibri" panose="020F0502020204030204" pitchFamily="34" charset="0"/>
                <a:ea typeface="Calibri" panose="020F0502020204030204" pitchFamily="34" charset="0"/>
                <a:cs typeface="Calibri" panose="020F0502020204030204" pitchFamily="34" charset="0"/>
              </a:rPr>
              <a:t>Scripture Reflection</a:t>
            </a:r>
          </a:p>
        </p:txBody>
      </p:sp>
      <p:pic>
        <p:nvPicPr>
          <p:cNvPr id="3" name="Graphic 2">
            <a:extLst>
              <a:ext uri="{FF2B5EF4-FFF2-40B4-BE49-F238E27FC236}">
                <a16:creationId xmlns:a16="http://schemas.microsoft.com/office/drawing/2014/main" id="{74054C1E-1A77-F266-4074-5E2F357D2D50}"/>
              </a:ext>
            </a:extLst>
          </p:cNvPr>
          <p:cNvPicPr>
            <a:picLocks noChangeAspect="1"/>
          </p:cNvPicPr>
          <p:nvPr/>
        </p:nvPicPr>
        <p:blipFill rotWithShape="1">
          <a:blip r:embed="rId3">
            <a:extLst>
              <a:ext uri="{96DAC541-7B7A-43D3-8B79-37D633B846F1}">
                <asvg:svgBlip xmlns:asvg="http://schemas.microsoft.com/office/drawing/2016/SVG/main" r:embed="rId4"/>
              </a:ext>
            </a:extLst>
          </a:blip>
          <a:srcRect l="1729" r="83503" b="-7326"/>
          <a:stretch>
            <a:fillRect/>
          </a:stretch>
        </p:blipFill>
        <p:spPr>
          <a:xfrm flipV="1">
            <a:off x="1448464" y="1163265"/>
            <a:ext cx="4510901" cy="109882"/>
          </a:xfrm>
          <a:prstGeom prst="rect">
            <a:avLst/>
          </a:prstGeom>
        </p:spPr>
      </p:pic>
      <p:sp>
        <p:nvSpPr>
          <p:cNvPr id="6" name="TextBox 5">
            <a:extLst>
              <a:ext uri="{FF2B5EF4-FFF2-40B4-BE49-F238E27FC236}">
                <a16:creationId xmlns:a16="http://schemas.microsoft.com/office/drawing/2014/main" id="{5BD05509-7DB8-8AAC-0218-A632C3E3315A}"/>
              </a:ext>
            </a:extLst>
          </p:cNvPr>
          <p:cNvSpPr txBox="1"/>
          <p:nvPr/>
        </p:nvSpPr>
        <p:spPr>
          <a:xfrm>
            <a:off x="2014511" y="1878306"/>
            <a:ext cx="8860221" cy="3816429"/>
          </a:xfrm>
          <a:prstGeom prst="rect">
            <a:avLst/>
          </a:prstGeom>
          <a:noFill/>
          <a:ln w="57150">
            <a:solidFill>
              <a:srgbClr val="BFE3CC"/>
            </a:solidFill>
          </a:ln>
        </p:spPr>
        <p:txBody>
          <a:bodyPr wrap="square" rtlCol="0">
            <a:spAutoFit/>
          </a:bodyPr>
          <a:lstStyle/>
          <a:p>
            <a:pPr algn="ctr"/>
            <a:endParaRPr lang="en-GB" sz="3200" dirty="0">
              <a:latin typeface="Calibri" panose="020F0502020204030204" pitchFamily="34" charset="0"/>
              <a:ea typeface="Calibri" panose="020F0502020204030204" pitchFamily="34" charset="0"/>
              <a:cs typeface="Calibri" panose="020F0502020204030204" pitchFamily="34" charset="0"/>
            </a:endParaRPr>
          </a:p>
          <a:p>
            <a:pPr algn="ctr"/>
            <a:r>
              <a:rPr lang="en-GB" sz="3200" dirty="0">
                <a:latin typeface="Calibri" panose="020F0502020204030204" pitchFamily="34" charset="0"/>
                <a:ea typeface="Calibri" panose="020F0502020204030204" pitchFamily="34" charset="0"/>
                <a:cs typeface="Calibri" panose="020F0502020204030204" pitchFamily="34" charset="0"/>
              </a:rPr>
              <a:t>“The fruit of justice will be peace;</a:t>
            </a:r>
            <a:br>
              <a:rPr lang="en-GB" sz="3200" dirty="0">
                <a:latin typeface="Calibri" panose="020F0502020204030204" pitchFamily="34" charset="0"/>
                <a:ea typeface="Calibri" panose="020F0502020204030204" pitchFamily="34" charset="0"/>
                <a:cs typeface="Calibri" panose="020F0502020204030204" pitchFamily="34" charset="0"/>
              </a:rPr>
            </a:br>
            <a:r>
              <a:rPr lang="en-GB" sz="3200" dirty="0">
                <a:latin typeface="Calibri" panose="020F0502020204030204" pitchFamily="34" charset="0"/>
                <a:ea typeface="Calibri" panose="020F0502020204030204" pitchFamily="34" charset="0"/>
                <a:cs typeface="Calibri" panose="020F0502020204030204" pitchFamily="34" charset="0"/>
              </a:rPr>
              <a:t>and the effect of justice, quietness and trust forever.</a:t>
            </a:r>
            <a:br>
              <a:rPr lang="en-GB" sz="3200" dirty="0">
                <a:latin typeface="Calibri" panose="020F0502020204030204" pitchFamily="34" charset="0"/>
                <a:ea typeface="Calibri" panose="020F0502020204030204" pitchFamily="34" charset="0"/>
                <a:cs typeface="Calibri" panose="020F0502020204030204" pitchFamily="34" charset="0"/>
              </a:rPr>
            </a:br>
            <a:r>
              <a:rPr lang="en-GB" sz="3200" dirty="0">
                <a:latin typeface="Calibri" panose="020F0502020204030204" pitchFamily="34" charset="0"/>
                <a:ea typeface="Calibri" panose="020F0502020204030204" pitchFamily="34" charset="0"/>
                <a:cs typeface="Calibri" panose="020F0502020204030204" pitchFamily="34" charset="0"/>
              </a:rPr>
              <a:t>My people will abide in peaceful dwelling places,</a:t>
            </a:r>
            <a:br>
              <a:rPr lang="en-GB" sz="3200" dirty="0">
                <a:latin typeface="Calibri" panose="020F0502020204030204" pitchFamily="34" charset="0"/>
                <a:ea typeface="Calibri" panose="020F0502020204030204" pitchFamily="34" charset="0"/>
                <a:cs typeface="Calibri" panose="020F0502020204030204" pitchFamily="34" charset="0"/>
              </a:rPr>
            </a:br>
            <a:r>
              <a:rPr lang="en-GB" sz="3200" dirty="0">
                <a:latin typeface="Calibri" panose="020F0502020204030204" pitchFamily="34" charset="0"/>
                <a:ea typeface="Calibri" panose="020F0502020204030204" pitchFamily="34" charset="0"/>
                <a:cs typeface="Calibri" panose="020F0502020204030204" pitchFamily="34" charset="0"/>
              </a:rPr>
              <a:t>in secure homes, and in undisturbed places of rest.”</a:t>
            </a:r>
          </a:p>
          <a:p>
            <a:pPr algn="ctr"/>
            <a:endParaRPr lang="en-GB" sz="3200" dirty="0">
              <a:latin typeface="Calibri" panose="020F0502020204030204" pitchFamily="34" charset="0"/>
              <a:ea typeface="Calibri" panose="020F0502020204030204" pitchFamily="34" charset="0"/>
              <a:cs typeface="Calibri" panose="020F0502020204030204" pitchFamily="34" charset="0"/>
            </a:endParaRPr>
          </a:p>
          <a:p>
            <a:pPr algn="ctr"/>
            <a:r>
              <a:rPr lang="en-GB" sz="3200" dirty="0">
                <a:latin typeface="Calibri" panose="020F0502020204030204" pitchFamily="34" charset="0"/>
                <a:ea typeface="Calibri" panose="020F0502020204030204" pitchFamily="34" charset="0"/>
                <a:cs typeface="Calibri" panose="020F0502020204030204" pitchFamily="34" charset="0"/>
              </a:rPr>
              <a:t>Isaiah 32:17-18</a:t>
            </a:r>
          </a:p>
          <a:p>
            <a:pPr algn="ctr"/>
            <a:endParaRPr lang="en-IE" dirty="0"/>
          </a:p>
        </p:txBody>
      </p:sp>
      <p:sp>
        <p:nvSpPr>
          <p:cNvPr id="7" name="Rectangle 6">
            <a:extLst>
              <a:ext uri="{FF2B5EF4-FFF2-40B4-BE49-F238E27FC236}">
                <a16:creationId xmlns:a16="http://schemas.microsoft.com/office/drawing/2014/main" id="{E3563391-79BD-8EC3-D621-684E82CEE005}"/>
              </a:ext>
            </a:extLst>
          </p:cNvPr>
          <p:cNvSpPr/>
          <p:nvPr/>
        </p:nvSpPr>
        <p:spPr>
          <a:xfrm>
            <a:off x="9810427" y="5951349"/>
            <a:ext cx="2231756" cy="712922"/>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Tree>
    <p:extLst>
      <p:ext uri="{BB962C8B-B14F-4D97-AF65-F5344CB8AC3E}">
        <p14:creationId xmlns:p14="http://schemas.microsoft.com/office/powerpoint/2010/main" val="390719764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Picture 22">
            <a:extLst>
              <a:ext uri="{FF2B5EF4-FFF2-40B4-BE49-F238E27FC236}">
                <a16:creationId xmlns:a16="http://schemas.microsoft.com/office/drawing/2014/main" id="{B11B07E1-4B5B-5EF4-66B3-B9A3FC414858}"/>
              </a:ext>
            </a:extLst>
          </p:cNvPr>
          <p:cNvPicPr>
            <a:picLocks noChangeAspect="1"/>
          </p:cNvPicPr>
          <p:nvPr/>
        </p:nvPicPr>
        <p:blipFill>
          <a:blip r:embed="rId3"/>
          <a:stretch>
            <a:fillRect/>
          </a:stretch>
        </p:blipFill>
        <p:spPr>
          <a:xfrm>
            <a:off x="3473096" y="1222541"/>
            <a:ext cx="4800369" cy="4358735"/>
          </a:xfrm>
          <a:prstGeom prst="rect">
            <a:avLst/>
          </a:prstGeom>
        </p:spPr>
      </p:pic>
      <p:sp>
        <p:nvSpPr>
          <p:cNvPr id="16" name="Rectangle 15">
            <a:extLst>
              <a:ext uri="{FF2B5EF4-FFF2-40B4-BE49-F238E27FC236}">
                <a16:creationId xmlns:a16="http://schemas.microsoft.com/office/drawing/2014/main" id="{448EFCCE-0A76-3DCC-EC03-8CF1A2E37A10}"/>
              </a:ext>
            </a:extLst>
          </p:cNvPr>
          <p:cNvSpPr/>
          <p:nvPr/>
        </p:nvSpPr>
        <p:spPr>
          <a:xfrm>
            <a:off x="10104895" y="5935851"/>
            <a:ext cx="1859797" cy="743918"/>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8" name="TextBox 7">
            <a:extLst>
              <a:ext uri="{FF2B5EF4-FFF2-40B4-BE49-F238E27FC236}">
                <a16:creationId xmlns:a16="http://schemas.microsoft.com/office/drawing/2014/main" id="{5EAC849F-504E-1E6F-CE77-72D3AF271C66}"/>
              </a:ext>
            </a:extLst>
          </p:cNvPr>
          <p:cNvSpPr txBox="1"/>
          <p:nvPr/>
        </p:nvSpPr>
        <p:spPr>
          <a:xfrm>
            <a:off x="1102201" y="4734342"/>
            <a:ext cx="4635733" cy="2123658"/>
          </a:xfrm>
          <a:prstGeom prst="rect">
            <a:avLst/>
          </a:prstGeom>
          <a:noFill/>
          <a:ln w="38100">
            <a:noFill/>
          </a:ln>
        </p:spPr>
        <p:txBody>
          <a:bodyPr wrap="square">
            <a:spAutoFit/>
          </a:bodyPr>
          <a:lstStyle/>
          <a:p>
            <a:r>
              <a:rPr lang="en-IE" sz="2200" b="1" dirty="0">
                <a:latin typeface="Calibri" panose="020F0502020204030204" pitchFamily="34" charset="0"/>
                <a:ea typeface="Calibri" panose="020F0502020204030204" pitchFamily="34" charset="0"/>
                <a:cs typeface="Calibri" panose="020F0502020204030204" pitchFamily="34" charset="0"/>
              </a:rPr>
              <a:t>2024</a:t>
            </a:r>
            <a:r>
              <a:rPr lang="en-IE" sz="2200" dirty="0">
                <a:latin typeface="Calibri" panose="020F0502020204030204" pitchFamily="34" charset="0"/>
                <a:ea typeface="Calibri" panose="020F0502020204030204" pitchFamily="34" charset="0"/>
                <a:cs typeface="Calibri" panose="020F0502020204030204" pitchFamily="34" charset="0"/>
              </a:rPr>
              <a:t> was the </a:t>
            </a:r>
            <a:r>
              <a:rPr lang="en-IE" sz="2200" b="1" dirty="0">
                <a:latin typeface="Calibri" panose="020F0502020204030204" pitchFamily="34" charset="0"/>
                <a:ea typeface="Calibri" panose="020F0502020204030204" pitchFamily="34" charset="0"/>
                <a:cs typeface="Calibri" panose="020F0502020204030204" pitchFamily="34" charset="0"/>
              </a:rPr>
              <a:t>hottest year </a:t>
            </a:r>
            <a:r>
              <a:rPr lang="en-IE" sz="2200" dirty="0">
                <a:latin typeface="Calibri" panose="020F0502020204030204" pitchFamily="34" charset="0"/>
                <a:ea typeface="Calibri" panose="020F0502020204030204" pitchFamily="34" charset="0"/>
                <a:cs typeface="Calibri" panose="020F0502020204030204" pitchFamily="34" charset="0"/>
              </a:rPr>
              <a:t>on record. </a:t>
            </a:r>
            <a:r>
              <a:rPr lang="en-GB" sz="2200" dirty="0">
                <a:latin typeface="Calibri" panose="020F0502020204030204" pitchFamily="34" charset="0"/>
                <a:ea typeface="Calibri" panose="020F0502020204030204" pitchFamily="34" charset="0"/>
                <a:cs typeface="Calibri" panose="020F0502020204030204" pitchFamily="34" charset="0"/>
              </a:rPr>
              <a:t>So far in </a:t>
            </a:r>
            <a:r>
              <a:rPr lang="en-GB" sz="2200" b="1" dirty="0">
                <a:latin typeface="Calibri" panose="020F0502020204030204" pitchFamily="34" charset="0"/>
                <a:ea typeface="Calibri" panose="020F0502020204030204" pitchFamily="34" charset="0"/>
                <a:cs typeface="Calibri" panose="020F0502020204030204" pitchFamily="34" charset="0"/>
              </a:rPr>
              <a:t>2025</a:t>
            </a:r>
            <a:r>
              <a:rPr lang="en-GB" sz="2200" dirty="0">
                <a:latin typeface="Calibri" panose="020F0502020204030204" pitchFamily="34" charset="0"/>
                <a:ea typeface="Calibri" panose="020F0502020204030204" pitchFamily="34" charset="0"/>
                <a:cs typeface="Calibri" panose="020F0502020204030204" pitchFamily="34" charset="0"/>
              </a:rPr>
              <a:t>, heatwaves caused over </a:t>
            </a:r>
            <a:r>
              <a:rPr lang="en-GB" sz="2200" b="1" dirty="0">
                <a:latin typeface="Calibri" panose="020F0502020204030204" pitchFamily="34" charset="0"/>
                <a:ea typeface="Calibri" panose="020F0502020204030204" pitchFamily="34" charset="0"/>
                <a:cs typeface="Calibri" panose="020F0502020204030204" pitchFamily="34" charset="0"/>
              </a:rPr>
              <a:t>2,300 deaths in Europe</a:t>
            </a:r>
            <a:r>
              <a:rPr lang="en-GB" sz="2200" dirty="0">
                <a:latin typeface="Calibri" panose="020F0502020204030204" pitchFamily="34" charset="0"/>
                <a:ea typeface="Calibri" panose="020F0502020204030204" pitchFamily="34" charset="0"/>
                <a:cs typeface="Calibri" panose="020F0502020204030204" pitchFamily="34" charset="0"/>
              </a:rPr>
              <a:t>, around 65% more than would have occurred without human-induced climate change.</a:t>
            </a:r>
          </a:p>
        </p:txBody>
      </p:sp>
      <p:sp>
        <p:nvSpPr>
          <p:cNvPr id="12" name="TextBox 11">
            <a:extLst>
              <a:ext uri="{FF2B5EF4-FFF2-40B4-BE49-F238E27FC236}">
                <a16:creationId xmlns:a16="http://schemas.microsoft.com/office/drawing/2014/main" id="{1DE271F9-447D-BED2-E3F5-D42716392EC3}"/>
              </a:ext>
            </a:extLst>
          </p:cNvPr>
          <p:cNvSpPr txBox="1"/>
          <p:nvPr/>
        </p:nvSpPr>
        <p:spPr>
          <a:xfrm>
            <a:off x="1102201" y="162218"/>
            <a:ext cx="3891843" cy="1785104"/>
          </a:xfrm>
          <a:prstGeom prst="rect">
            <a:avLst/>
          </a:prstGeom>
          <a:noFill/>
          <a:ln w="38100">
            <a:noFill/>
          </a:ln>
        </p:spPr>
        <p:txBody>
          <a:bodyPr wrap="square">
            <a:spAutoFit/>
          </a:bodyPr>
          <a:lstStyle/>
          <a:p>
            <a:r>
              <a:rPr lang="en-GB" sz="2200" dirty="0">
                <a:solidFill>
                  <a:srgbClr val="242227"/>
                </a:solidFill>
                <a:latin typeface="Calibri" panose="020F0502020204030204" pitchFamily="34" charset="0"/>
                <a:ea typeface="Calibri" panose="020F0502020204030204" pitchFamily="34" charset="0"/>
                <a:cs typeface="Calibri" panose="020F0502020204030204" pitchFamily="34" charset="0"/>
              </a:rPr>
              <a:t>There has been a </a:t>
            </a:r>
            <a:r>
              <a:rPr lang="en-GB" sz="2200" b="1" dirty="0">
                <a:solidFill>
                  <a:srgbClr val="242227"/>
                </a:solidFill>
                <a:latin typeface="Calibri" panose="020F0502020204030204" pitchFamily="34" charset="0"/>
                <a:ea typeface="Calibri" panose="020F0502020204030204" pitchFamily="34" charset="0"/>
                <a:cs typeface="Calibri" panose="020F0502020204030204" pitchFamily="34" charset="0"/>
              </a:rPr>
              <a:t>73% average decline i</a:t>
            </a:r>
            <a:r>
              <a:rPr lang="en-GB" sz="2200" dirty="0">
                <a:solidFill>
                  <a:srgbClr val="242227"/>
                </a:solidFill>
                <a:latin typeface="Calibri" panose="020F0502020204030204" pitchFamily="34" charset="0"/>
                <a:ea typeface="Calibri" panose="020F0502020204030204" pitchFamily="34" charset="0"/>
                <a:cs typeface="Calibri" panose="020F0502020204030204" pitchFamily="34" charset="0"/>
              </a:rPr>
              <a:t>n the population sizes of </a:t>
            </a:r>
            <a:r>
              <a:rPr lang="en-GB" sz="2200" b="1" dirty="0">
                <a:solidFill>
                  <a:srgbClr val="242227"/>
                </a:solidFill>
                <a:latin typeface="Calibri" panose="020F0502020204030204" pitchFamily="34" charset="0"/>
                <a:ea typeface="Calibri" panose="020F0502020204030204" pitchFamily="34" charset="0"/>
                <a:cs typeface="Calibri" panose="020F0502020204030204" pitchFamily="34" charset="0"/>
              </a:rPr>
              <a:t>mammals, birds, amphibians, reptiles, and fish </a:t>
            </a:r>
            <a:r>
              <a:rPr lang="en-GB" sz="2200" dirty="0">
                <a:solidFill>
                  <a:srgbClr val="242227"/>
                </a:solidFill>
                <a:latin typeface="Calibri" panose="020F0502020204030204" pitchFamily="34" charset="0"/>
                <a:ea typeface="Calibri" panose="020F0502020204030204" pitchFamily="34" charset="0"/>
                <a:cs typeface="Calibri" panose="020F0502020204030204" pitchFamily="34" charset="0"/>
              </a:rPr>
              <a:t>in just 50 years (1970-2020).</a:t>
            </a:r>
            <a:endParaRPr lang="en-IE" sz="2200" dirty="0">
              <a:latin typeface="Calibri" panose="020F0502020204030204" pitchFamily="34" charset="0"/>
              <a:ea typeface="Calibri" panose="020F0502020204030204" pitchFamily="34" charset="0"/>
              <a:cs typeface="Calibri" panose="020F0502020204030204" pitchFamily="34" charset="0"/>
            </a:endParaRPr>
          </a:p>
        </p:txBody>
      </p:sp>
      <p:sp>
        <p:nvSpPr>
          <p:cNvPr id="13" name="TextBox 12">
            <a:extLst>
              <a:ext uri="{FF2B5EF4-FFF2-40B4-BE49-F238E27FC236}">
                <a16:creationId xmlns:a16="http://schemas.microsoft.com/office/drawing/2014/main" id="{3CFDF192-01C9-3545-376F-4F70379B6A49}"/>
              </a:ext>
            </a:extLst>
          </p:cNvPr>
          <p:cNvSpPr txBox="1"/>
          <p:nvPr/>
        </p:nvSpPr>
        <p:spPr>
          <a:xfrm>
            <a:off x="8109490" y="2622924"/>
            <a:ext cx="4115248" cy="1446550"/>
          </a:xfrm>
          <a:prstGeom prst="rect">
            <a:avLst/>
          </a:prstGeom>
          <a:noFill/>
          <a:ln w="38100">
            <a:noFill/>
          </a:ln>
        </p:spPr>
        <p:txBody>
          <a:bodyPr wrap="square">
            <a:spAutoFit/>
          </a:bodyPr>
          <a:lstStyle/>
          <a:p>
            <a:r>
              <a:rPr lang="en-GB" sz="2200" dirty="0">
                <a:solidFill>
                  <a:srgbClr val="001D35"/>
                </a:solidFill>
                <a:latin typeface="Calibri" panose="020F0502020204030204" pitchFamily="34" charset="0"/>
                <a:ea typeface="Calibri" panose="020F0502020204030204" pitchFamily="34" charset="0"/>
                <a:cs typeface="Calibri" panose="020F0502020204030204" pitchFamily="34" charset="0"/>
              </a:rPr>
              <a:t>More than </a:t>
            </a:r>
            <a:r>
              <a:rPr lang="en-GB" sz="2200" b="1" dirty="0">
                <a:solidFill>
                  <a:srgbClr val="001D35"/>
                </a:solidFill>
                <a:latin typeface="Calibri" panose="020F0502020204030204" pitchFamily="34" charset="0"/>
                <a:ea typeface="Calibri" panose="020F0502020204030204" pitchFamily="34" charset="0"/>
                <a:cs typeface="Calibri" panose="020F0502020204030204" pitchFamily="34" charset="0"/>
              </a:rPr>
              <a:t>1 billion people </a:t>
            </a:r>
            <a:r>
              <a:rPr lang="en-GB" sz="2200" dirty="0">
                <a:solidFill>
                  <a:srgbClr val="001D35"/>
                </a:solidFill>
                <a:latin typeface="Calibri" panose="020F0502020204030204" pitchFamily="34" charset="0"/>
                <a:ea typeface="Calibri" panose="020F0502020204030204" pitchFamily="34" charset="0"/>
                <a:cs typeface="Calibri" panose="020F0502020204030204" pitchFamily="34" charset="0"/>
              </a:rPr>
              <a:t>could be </a:t>
            </a:r>
            <a:r>
              <a:rPr lang="en-GB" sz="2200" b="1" dirty="0">
                <a:solidFill>
                  <a:srgbClr val="001D35"/>
                </a:solidFill>
                <a:latin typeface="Calibri" panose="020F0502020204030204" pitchFamily="34" charset="0"/>
                <a:ea typeface="Calibri" panose="020F0502020204030204" pitchFamily="34" charset="0"/>
                <a:cs typeface="Calibri" panose="020F0502020204030204" pitchFamily="34" charset="0"/>
              </a:rPr>
              <a:t>forced to leave their home</a:t>
            </a:r>
            <a:r>
              <a:rPr lang="en-GB" sz="2200" dirty="0">
                <a:solidFill>
                  <a:srgbClr val="001D35"/>
                </a:solidFill>
                <a:latin typeface="Calibri" panose="020F0502020204030204" pitchFamily="34" charset="0"/>
                <a:ea typeface="Calibri" panose="020F0502020204030204" pitchFamily="34" charset="0"/>
                <a:cs typeface="Calibri" panose="020F0502020204030204" pitchFamily="34" charset="0"/>
              </a:rPr>
              <a:t>, and even their country, due to extreme weather events by </a:t>
            </a:r>
            <a:r>
              <a:rPr lang="en-GB" sz="2200" b="1" dirty="0">
                <a:solidFill>
                  <a:srgbClr val="001D35"/>
                </a:solidFill>
                <a:latin typeface="Calibri" panose="020F0502020204030204" pitchFamily="34" charset="0"/>
                <a:ea typeface="Calibri" panose="020F0502020204030204" pitchFamily="34" charset="0"/>
                <a:cs typeface="Calibri" panose="020F0502020204030204" pitchFamily="34" charset="0"/>
              </a:rPr>
              <a:t>2050</a:t>
            </a:r>
            <a:r>
              <a:rPr lang="en-GB" sz="2200" dirty="0">
                <a:solidFill>
                  <a:srgbClr val="001D35"/>
                </a:solidFill>
                <a:latin typeface="Calibri" panose="020F0502020204030204" pitchFamily="34" charset="0"/>
                <a:ea typeface="Calibri" panose="020F0502020204030204" pitchFamily="34" charset="0"/>
                <a:cs typeface="Calibri" panose="020F0502020204030204" pitchFamily="34" charset="0"/>
              </a:rPr>
              <a:t>.</a:t>
            </a:r>
            <a:endParaRPr lang="en-GB" sz="2200" dirty="0">
              <a:latin typeface="Calibri" panose="020F0502020204030204" pitchFamily="34" charset="0"/>
              <a:ea typeface="Calibri" panose="020F0502020204030204" pitchFamily="34" charset="0"/>
              <a:cs typeface="Calibri" panose="020F0502020204030204" pitchFamily="34" charset="0"/>
            </a:endParaRPr>
          </a:p>
        </p:txBody>
      </p:sp>
      <p:sp>
        <p:nvSpPr>
          <p:cNvPr id="14" name="TextBox 13">
            <a:extLst>
              <a:ext uri="{FF2B5EF4-FFF2-40B4-BE49-F238E27FC236}">
                <a16:creationId xmlns:a16="http://schemas.microsoft.com/office/drawing/2014/main" id="{FF403C4A-DB7E-8EC2-0630-7DED59309465}"/>
              </a:ext>
            </a:extLst>
          </p:cNvPr>
          <p:cNvSpPr txBox="1"/>
          <p:nvPr/>
        </p:nvSpPr>
        <p:spPr>
          <a:xfrm>
            <a:off x="7197958" y="38446"/>
            <a:ext cx="5026780" cy="2123658"/>
          </a:xfrm>
          <a:prstGeom prst="rect">
            <a:avLst/>
          </a:prstGeom>
          <a:noFill/>
          <a:ln w="38100">
            <a:noFill/>
          </a:ln>
        </p:spPr>
        <p:txBody>
          <a:bodyPr wrap="square">
            <a:spAutoFit/>
          </a:bodyPr>
          <a:lstStyle/>
          <a:p>
            <a:r>
              <a:rPr lang="en-GB" sz="2200" b="1" dirty="0">
                <a:latin typeface="Calibri" panose="020F0502020204030204" pitchFamily="34" charset="0"/>
                <a:ea typeface="Calibri" panose="020F0502020204030204" pitchFamily="34" charset="0"/>
                <a:cs typeface="Calibri" panose="020F0502020204030204" pitchFamily="34" charset="0"/>
              </a:rPr>
              <a:t>Glaciers are retreating </a:t>
            </a:r>
            <a:r>
              <a:rPr lang="en-GB" sz="2200" dirty="0">
                <a:latin typeface="Calibri" panose="020F0502020204030204" pitchFamily="34" charset="0"/>
                <a:ea typeface="Calibri" panose="020F0502020204030204" pitchFamily="34" charset="0"/>
                <a:cs typeface="Calibri" panose="020F0502020204030204" pitchFamily="34" charset="0"/>
              </a:rPr>
              <a:t>almost everywhere around the world. The global </a:t>
            </a:r>
            <a:r>
              <a:rPr lang="en-GB" sz="2200" b="1" dirty="0">
                <a:latin typeface="Calibri" panose="020F0502020204030204" pitchFamily="34" charset="0"/>
                <a:ea typeface="Calibri" panose="020F0502020204030204" pitchFamily="34" charset="0"/>
                <a:cs typeface="Calibri" panose="020F0502020204030204" pitchFamily="34" charset="0"/>
              </a:rPr>
              <a:t>polar bear </a:t>
            </a:r>
            <a:r>
              <a:rPr lang="en-GB" sz="2200" dirty="0">
                <a:latin typeface="Calibri" panose="020F0502020204030204" pitchFamily="34" charset="0"/>
                <a:ea typeface="Calibri" panose="020F0502020204030204" pitchFamily="34" charset="0"/>
                <a:cs typeface="Calibri" panose="020F0502020204030204" pitchFamily="34" charset="0"/>
              </a:rPr>
              <a:t>population will </a:t>
            </a:r>
            <a:r>
              <a:rPr lang="en-GB" sz="2200" b="1" dirty="0">
                <a:latin typeface="Calibri" panose="020F0502020204030204" pitchFamily="34" charset="0"/>
                <a:ea typeface="Calibri" panose="020F0502020204030204" pitchFamily="34" charset="0"/>
                <a:cs typeface="Calibri" panose="020F0502020204030204" pitchFamily="34" charset="0"/>
              </a:rPr>
              <a:t>decline by more than 30% </a:t>
            </a:r>
            <a:r>
              <a:rPr lang="en-GB" sz="2200" dirty="0">
                <a:latin typeface="Calibri" panose="020F0502020204030204" pitchFamily="34" charset="0"/>
                <a:ea typeface="Calibri" panose="020F0502020204030204" pitchFamily="34" charset="0"/>
                <a:cs typeface="Calibri" panose="020F0502020204030204" pitchFamily="34" charset="0"/>
              </a:rPr>
              <a:t>over the </a:t>
            </a:r>
            <a:r>
              <a:rPr lang="en-GB" sz="2200" b="1" dirty="0">
                <a:latin typeface="Calibri" panose="020F0502020204030204" pitchFamily="34" charset="0"/>
                <a:ea typeface="Calibri" panose="020F0502020204030204" pitchFamily="34" charset="0"/>
                <a:cs typeface="Calibri" panose="020F0502020204030204" pitchFamily="34" charset="0"/>
              </a:rPr>
              <a:t>next</a:t>
            </a:r>
            <a:r>
              <a:rPr lang="en-GB" sz="2200" dirty="0">
                <a:latin typeface="Calibri" panose="020F0502020204030204" pitchFamily="34" charset="0"/>
                <a:ea typeface="Calibri" panose="020F0502020204030204" pitchFamily="34" charset="0"/>
                <a:cs typeface="Calibri" panose="020F0502020204030204" pitchFamily="34" charset="0"/>
              </a:rPr>
              <a:t> </a:t>
            </a:r>
            <a:r>
              <a:rPr lang="en-GB" sz="2200" b="1" dirty="0">
                <a:latin typeface="Calibri" panose="020F0502020204030204" pitchFamily="34" charset="0"/>
                <a:ea typeface="Calibri" panose="020F0502020204030204" pitchFamily="34" charset="0"/>
                <a:cs typeface="Calibri" panose="020F0502020204030204" pitchFamily="34" charset="0"/>
              </a:rPr>
              <a:t>35 to 40 years</a:t>
            </a:r>
            <a:r>
              <a:rPr lang="en-GB" sz="2200" dirty="0">
                <a:latin typeface="Calibri" panose="020F0502020204030204" pitchFamily="34" charset="0"/>
                <a:ea typeface="Calibri" panose="020F0502020204030204" pitchFamily="34" charset="0"/>
                <a:cs typeface="Calibri" panose="020F0502020204030204" pitchFamily="34" charset="0"/>
              </a:rPr>
              <a:t>, and it is predicted that polar bears in the Arctic could go </a:t>
            </a:r>
            <a:r>
              <a:rPr lang="en-GB" sz="2200" b="1" dirty="0">
                <a:latin typeface="Calibri" panose="020F0502020204030204" pitchFamily="34" charset="0"/>
                <a:ea typeface="Calibri" panose="020F0502020204030204" pitchFamily="34" charset="0"/>
                <a:cs typeface="Calibri" panose="020F0502020204030204" pitchFamily="34" charset="0"/>
              </a:rPr>
              <a:t>extinct by 2100</a:t>
            </a:r>
            <a:r>
              <a:rPr lang="en-GB" sz="2200" dirty="0">
                <a:latin typeface="Calibri" panose="020F0502020204030204" pitchFamily="34" charset="0"/>
                <a:ea typeface="Calibri" panose="020F0502020204030204" pitchFamily="34" charset="0"/>
                <a:cs typeface="Calibri" panose="020F0502020204030204" pitchFamily="34" charset="0"/>
              </a:rPr>
              <a:t>. </a:t>
            </a:r>
          </a:p>
        </p:txBody>
      </p:sp>
      <p:sp>
        <p:nvSpPr>
          <p:cNvPr id="15" name="TextBox 14">
            <a:extLst>
              <a:ext uri="{FF2B5EF4-FFF2-40B4-BE49-F238E27FC236}">
                <a16:creationId xmlns:a16="http://schemas.microsoft.com/office/drawing/2014/main" id="{77F23CC4-D70E-83E7-C275-EA1C9DCCC815}"/>
              </a:ext>
            </a:extLst>
          </p:cNvPr>
          <p:cNvSpPr txBox="1"/>
          <p:nvPr/>
        </p:nvSpPr>
        <p:spPr>
          <a:xfrm>
            <a:off x="1057968" y="2571242"/>
            <a:ext cx="3190203" cy="1785104"/>
          </a:xfrm>
          <a:prstGeom prst="rect">
            <a:avLst/>
          </a:prstGeom>
          <a:noFill/>
          <a:ln w="38100">
            <a:noFill/>
          </a:ln>
        </p:spPr>
        <p:txBody>
          <a:bodyPr wrap="square">
            <a:spAutoFit/>
          </a:bodyPr>
          <a:lstStyle/>
          <a:p>
            <a:r>
              <a:rPr lang="en-GB" sz="2200" dirty="0">
                <a:solidFill>
                  <a:srgbClr val="261C1C"/>
                </a:solidFill>
                <a:latin typeface="Calibri" panose="020F0502020204030204" pitchFamily="34" charset="0"/>
                <a:ea typeface="Calibri" panose="020F0502020204030204" pitchFamily="34" charset="0"/>
                <a:cs typeface="Calibri" panose="020F0502020204030204" pitchFamily="34" charset="0"/>
              </a:rPr>
              <a:t>It has been estimated that, by </a:t>
            </a:r>
            <a:r>
              <a:rPr lang="en-GB" sz="2200" b="1" dirty="0">
                <a:solidFill>
                  <a:srgbClr val="261C1C"/>
                </a:solidFill>
                <a:latin typeface="Calibri" panose="020F0502020204030204" pitchFamily="34" charset="0"/>
                <a:ea typeface="Calibri" panose="020F0502020204030204" pitchFamily="34" charset="0"/>
                <a:cs typeface="Calibri" panose="020F0502020204030204" pitchFamily="34" charset="0"/>
              </a:rPr>
              <a:t>2030</a:t>
            </a:r>
            <a:r>
              <a:rPr lang="en-GB" sz="2200" dirty="0">
                <a:solidFill>
                  <a:srgbClr val="261C1C"/>
                </a:solidFill>
                <a:latin typeface="Calibri" panose="020F0502020204030204" pitchFamily="34" charset="0"/>
                <a:ea typeface="Calibri" panose="020F0502020204030204" pitchFamily="34" charset="0"/>
                <a:cs typeface="Calibri" panose="020F0502020204030204" pitchFamily="34" charset="0"/>
              </a:rPr>
              <a:t>, climate change could push more than </a:t>
            </a:r>
            <a:r>
              <a:rPr lang="en-GB" sz="2200" b="1" dirty="0">
                <a:solidFill>
                  <a:srgbClr val="261C1C"/>
                </a:solidFill>
                <a:latin typeface="Calibri" panose="020F0502020204030204" pitchFamily="34" charset="0"/>
                <a:ea typeface="Calibri" panose="020F0502020204030204" pitchFamily="34" charset="0"/>
                <a:cs typeface="Calibri" panose="020F0502020204030204" pitchFamily="34" charset="0"/>
              </a:rPr>
              <a:t>120 million more people into poverty.</a:t>
            </a:r>
            <a:endParaRPr lang="en-GB" sz="2200" b="1" dirty="0">
              <a:latin typeface="Calibri" panose="020F0502020204030204" pitchFamily="34" charset="0"/>
              <a:ea typeface="Calibri" panose="020F0502020204030204" pitchFamily="34" charset="0"/>
              <a:cs typeface="Calibri" panose="020F0502020204030204" pitchFamily="34" charset="0"/>
            </a:endParaRPr>
          </a:p>
        </p:txBody>
      </p:sp>
      <p:sp>
        <p:nvSpPr>
          <p:cNvPr id="18" name="TextBox 17">
            <a:extLst>
              <a:ext uri="{FF2B5EF4-FFF2-40B4-BE49-F238E27FC236}">
                <a16:creationId xmlns:a16="http://schemas.microsoft.com/office/drawing/2014/main" id="{D808ADC2-E6E6-DA2B-9DF9-0AD239E3D2A9}"/>
              </a:ext>
            </a:extLst>
          </p:cNvPr>
          <p:cNvSpPr txBox="1"/>
          <p:nvPr/>
        </p:nvSpPr>
        <p:spPr>
          <a:xfrm>
            <a:off x="7709338" y="4573630"/>
            <a:ext cx="4255354" cy="2123658"/>
          </a:xfrm>
          <a:prstGeom prst="rect">
            <a:avLst/>
          </a:prstGeom>
          <a:noFill/>
          <a:ln w="28575">
            <a:noFill/>
          </a:ln>
        </p:spPr>
        <p:txBody>
          <a:bodyPr wrap="square">
            <a:spAutoFit/>
          </a:bodyPr>
          <a:lstStyle/>
          <a:p>
            <a:r>
              <a:rPr lang="en-GB" sz="2200" b="1" i="0" dirty="0">
                <a:solidFill>
                  <a:srgbClr val="212431"/>
                </a:solidFill>
                <a:effectLst/>
                <a:latin typeface="Calibri" panose="020F0502020204030204" pitchFamily="34" charset="0"/>
                <a:ea typeface="Calibri" panose="020F0502020204030204" pitchFamily="34" charset="0"/>
                <a:cs typeface="Calibri" panose="020F0502020204030204" pitchFamily="34" charset="0"/>
              </a:rPr>
              <a:t>75% of people living below the poverty line </a:t>
            </a:r>
            <a:r>
              <a:rPr lang="en-GB" sz="2200" b="0" i="0" dirty="0">
                <a:solidFill>
                  <a:srgbClr val="212431"/>
                </a:solidFill>
                <a:effectLst/>
                <a:latin typeface="Calibri" panose="020F0502020204030204" pitchFamily="34" charset="0"/>
                <a:ea typeface="Calibri" panose="020F0502020204030204" pitchFamily="34" charset="0"/>
                <a:cs typeface="Calibri" panose="020F0502020204030204" pitchFamily="34" charset="0"/>
              </a:rPr>
              <a:t>rely on agriculture and other natural resources to make a living. Climate change is reducing harvests, meaning families are </a:t>
            </a:r>
            <a:r>
              <a:rPr lang="en-GB" sz="2200" b="1" i="0" dirty="0">
                <a:solidFill>
                  <a:srgbClr val="212431"/>
                </a:solidFill>
                <a:effectLst/>
                <a:latin typeface="Calibri" panose="020F0502020204030204" pitchFamily="34" charset="0"/>
                <a:ea typeface="Calibri" panose="020F0502020204030204" pitchFamily="34" charset="0"/>
                <a:cs typeface="Calibri" panose="020F0502020204030204" pitchFamily="34" charset="0"/>
              </a:rPr>
              <a:t>unable to eat and earn an income</a:t>
            </a:r>
            <a:r>
              <a:rPr lang="en-GB" sz="2200" b="0" i="0" dirty="0">
                <a:solidFill>
                  <a:srgbClr val="212431"/>
                </a:solidFill>
                <a:effectLst/>
                <a:latin typeface="Calibri" panose="020F0502020204030204" pitchFamily="34" charset="0"/>
                <a:ea typeface="Calibri" panose="020F0502020204030204" pitchFamily="34" charset="0"/>
                <a:cs typeface="Calibri" panose="020F0502020204030204" pitchFamily="34" charset="0"/>
              </a:rPr>
              <a:t>.</a:t>
            </a:r>
            <a:endParaRPr lang="en-IE" sz="2200" dirty="0">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81455138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FC536F97-837B-305A-C19F-55DF5D8C3853}"/>
              </a:ext>
            </a:extLst>
          </p:cNvPr>
          <p:cNvSpPr>
            <a:spLocks noGrp="1"/>
          </p:cNvSpPr>
          <p:nvPr>
            <p:ph type="body" sz="quarter" idx="11"/>
          </p:nvPr>
        </p:nvSpPr>
        <p:spPr/>
        <p:txBody>
          <a:bodyPr/>
          <a:lstStyle/>
          <a:p>
            <a:endParaRPr lang="en-GB" dirty="0"/>
          </a:p>
          <a:p>
            <a:endParaRPr lang="en-IE" dirty="0"/>
          </a:p>
        </p:txBody>
      </p:sp>
      <p:sp>
        <p:nvSpPr>
          <p:cNvPr id="4" name="Rectangle 3">
            <a:extLst>
              <a:ext uri="{FF2B5EF4-FFF2-40B4-BE49-F238E27FC236}">
                <a16:creationId xmlns:a16="http://schemas.microsoft.com/office/drawing/2014/main" id="{4F0663C5-90E8-ED6C-EFDD-BFCBF37010F8}"/>
              </a:ext>
            </a:extLst>
          </p:cNvPr>
          <p:cNvSpPr/>
          <p:nvPr/>
        </p:nvSpPr>
        <p:spPr>
          <a:xfrm>
            <a:off x="9871615" y="5935851"/>
            <a:ext cx="2155070" cy="790413"/>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pic>
        <p:nvPicPr>
          <p:cNvPr id="6" name="Online Media 5" title="The Climate Crisis Post Primary Animation">
            <a:hlinkClick r:id="" action="ppaction://media"/>
            <a:extLst>
              <a:ext uri="{FF2B5EF4-FFF2-40B4-BE49-F238E27FC236}">
                <a16:creationId xmlns:a16="http://schemas.microsoft.com/office/drawing/2014/main" id="{549C3072-20D6-DF18-1AB4-75E8A0D41FF7}"/>
              </a:ext>
            </a:extLst>
          </p:cNvPr>
          <p:cNvPicPr>
            <a:picLocks noRot="1" noChangeAspect="1"/>
          </p:cNvPicPr>
          <p:nvPr>
            <a:videoFile r:link="rId1"/>
          </p:nvPr>
        </p:nvPicPr>
        <p:blipFill>
          <a:blip r:embed="rId4"/>
          <a:stretch>
            <a:fillRect/>
          </a:stretch>
        </p:blipFill>
        <p:spPr>
          <a:xfrm>
            <a:off x="1699771" y="1180397"/>
            <a:ext cx="9314355" cy="5247524"/>
          </a:xfrm>
          <a:prstGeom prst="rect">
            <a:avLst/>
          </a:prstGeom>
        </p:spPr>
      </p:pic>
      <p:sp>
        <p:nvSpPr>
          <p:cNvPr id="7" name="Title 1">
            <a:extLst>
              <a:ext uri="{FF2B5EF4-FFF2-40B4-BE49-F238E27FC236}">
                <a16:creationId xmlns:a16="http://schemas.microsoft.com/office/drawing/2014/main" id="{13AA9B03-ADB3-71BB-071D-1A4CFB4A1877}"/>
              </a:ext>
            </a:extLst>
          </p:cNvPr>
          <p:cNvSpPr>
            <a:spLocks noGrp="1"/>
          </p:cNvSpPr>
          <p:nvPr>
            <p:ph type="title"/>
          </p:nvPr>
        </p:nvSpPr>
        <p:spPr>
          <a:xfrm>
            <a:off x="1115628" y="288610"/>
            <a:ext cx="8883546" cy="1040459"/>
          </a:xfrm>
        </p:spPr>
        <p:txBody>
          <a:bodyPr/>
          <a:lstStyle/>
          <a:p>
            <a:r>
              <a:rPr lang="en-IE" sz="3600" dirty="0">
                <a:latin typeface="Calibri" panose="020F0502020204030204" pitchFamily="34" charset="0"/>
                <a:ea typeface="Calibri" panose="020F0502020204030204" pitchFamily="34" charset="0"/>
                <a:cs typeface="Calibri" panose="020F0502020204030204" pitchFamily="34" charset="0"/>
              </a:rPr>
              <a:t>Can we live in peace with Creation?</a:t>
            </a:r>
          </a:p>
        </p:txBody>
      </p:sp>
      <p:pic>
        <p:nvPicPr>
          <p:cNvPr id="8" name="Graphic 7">
            <a:extLst>
              <a:ext uri="{FF2B5EF4-FFF2-40B4-BE49-F238E27FC236}">
                <a16:creationId xmlns:a16="http://schemas.microsoft.com/office/drawing/2014/main" id="{DE7A7C45-94F7-2914-6CE2-D936A0CB45CA}"/>
              </a:ext>
            </a:extLst>
          </p:cNvPr>
          <p:cNvPicPr>
            <a:picLocks noChangeAspect="1"/>
          </p:cNvPicPr>
          <p:nvPr/>
        </p:nvPicPr>
        <p:blipFill rotWithShape="1">
          <a:blip r:embed="rId5">
            <a:extLst>
              <a:ext uri="{96DAC541-7B7A-43D3-8B79-37D633B846F1}">
                <asvg:svgBlip xmlns:asvg="http://schemas.microsoft.com/office/drawing/2016/SVG/main" r:embed="rId6"/>
              </a:ext>
            </a:extLst>
          </a:blip>
          <a:srcRect l="1729" r="73084" b="-9349"/>
          <a:stretch>
            <a:fillRect/>
          </a:stretch>
        </p:blipFill>
        <p:spPr>
          <a:xfrm>
            <a:off x="1115628" y="934504"/>
            <a:ext cx="6614732" cy="119381"/>
          </a:xfrm>
          <a:prstGeom prst="rect">
            <a:avLst/>
          </a:prstGeom>
        </p:spPr>
      </p:pic>
    </p:spTree>
    <p:extLst>
      <p:ext uri="{BB962C8B-B14F-4D97-AF65-F5344CB8AC3E}">
        <p14:creationId xmlns:p14="http://schemas.microsoft.com/office/powerpoint/2010/main" val="38831935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6"/>
                </p:tgtEl>
              </p:cMediaNode>
            </p:video>
            <p:seq concurrent="1" nextAc="seek">
              <p:cTn id="8" restart="whenNotActive" fill="hold" evtFilter="cancelBubble" nodeType="interactiveSeq">
                <p:stCondLst>
                  <p:cond evt="onClick" delay="0">
                    <p:tgtEl>
                      <p:spTgt spid="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6"/>
                                        </p:tgtEl>
                                      </p:cBhvr>
                                    </p:cmd>
                                  </p:childTnLst>
                                </p:cTn>
                              </p:par>
                            </p:childTnLst>
                          </p:cTn>
                        </p:par>
                      </p:childTnLst>
                    </p:cTn>
                  </p:par>
                </p:childTnLst>
              </p:cTn>
              <p:nextCondLst>
                <p:cond evt="onClick" delay="0">
                  <p:tgtEl>
                    <p:spTgt spid="6"/>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E83DBDF4-92CD-E638-EBE1-CC2F6890B27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43608" y="1936825"/>
            <a:ext cx="6096000" cy="4057650"/>
          </a:xfrm>
          <a:prstGeom prst="rect">
            <a:avLst/>
          </a:prstGeom>
          <a:noFill/>
          <a:ln w="57150">
            <a:solidFill>
              <a:srgbClr val="BFE3CC"/>
            </a:solidFill>
          </a:ln>
          <a:extLst>
            <a:ext uri="{909E8E84-426E-40DD-AFC4-6F175D3DCCD1}">
              <a14:hiddenFill xmlns:a14="http://schemas.microsoft.com/office/drawing/2010/main">
                <a:solidFill>
                  <a:srgbClr val="FFFFFF"/>
                </a:solidFill>
              </a14:hiddenFill>
            </a:ext>
          </a:extLst>
        </p:spPr>
      </p:pic>
      <p:sp>
        <p:nvSpPr>
          <p:cNvPr id="8" name="Rectangle 7">
            <a:extLst>
              <a:ext uri="{FF2B5EF4-FFF2-40B4-BE49-F238E27FC236}">
                <a16:creationId xmlns:a16="http://schemas.microsoft.com/office/drawing/2014/main" id="{5740C948-794E-B656-C308-15158A5EA9DD}"/>
              </a:ext>
            </a:extLst>
          </p:cNvPr>
          <p:cNvSpPr/>
          <p:nvPr/>
        </p:nvSpPr>
        <p:spPr>
          <a:xfrm>
            <a:off x="9859617" y="5830957"/>
            <a:ext cx="2213113" cy="887895"/>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9" name="TextBox 8">
            <a:extLst>
              <a:ext uri="{FF2B5EF4-FFF2-40B4-BE49-F238E27FC236}">
                <a16:creationId xmlns:a16="http://schemas.microsoft.com/office/drawing/2014/main" id="{556924C7-C7F8-CC4B-3560-CFEDFAB29281}"/>
              </a:ext>
            </a:extLst>
          </p:cNvPr>
          <p:cNvSpPr txBox="1"/>
          <p:nvPr/>
        </p:nvSpPr>
        <p:spPr>
          <a:xfrm>
            <a:off x="3031829" y="316869"/>
            <a:ext cx="6814985" cy="1384995"/>
          </a:xfrm>
          <a:prstGeom prst="rect">
            <a:avLst/>
          </a:prstGeom>
          <a:noFill/>
        </p:spPr>
        <p:txBody>
          <a:bodyPr wrap="square" rtlCol="0">
            <a:spAutoFit/>
          </a:bodyPr>
          <a:lstStyle/>
          <a:p>
            <a:pPr algn="ctr"/>
            <a:r>
              <a:rPr lang="en-IE" sz="2800" i="1" dirty="0">
                <a:latin typeface="Calibri" panose="020F0502020204030204" pitchFamily="34" charset="0"/>
                <a:ea typeface="Calibri" panose="020F0502020204030204" pitchFamily="34" charset="0"/>
                <a:cs typeface="Calibri" panose="020F0502020204030204" pitchFamily="34" charset="0"/>
              </a:rPr>
              <a:t>“The one thing we need more than hope is action. Once we start to act, hope is everywhere.” </a:t>
            </a:r>
            <a:r>
              <a:rPr lang="en-IE" sz="2800" dirty="0">
                <a:latin typeface="Calibri" panose="020F0502020204030204" pitchFamily="34" charset="0"/>
                <a:ea typeface="Calibri" panose="020F0502020204030204" pitchFamily="34" charset="0"/>
                <a:cs typeface="Calibri" panose="020F0502020204030204" pitchFamily="34" charset="0"/>
              </a:rPr>
              <a:t>– Greta Thunberg</a:t>
            </a:r>
          </a:p>
        </p:txBody>
      </p:sp>
    </p:spTree>
    <p:extLst>
      <p:ext uri="{BB962C8B-B14F-4D97-AF65-F5344CB8AC3E}">
        <p14:creationId xmlns:p14="http://schemas.microsoft.com/office/powerpoint/2010/main" val="308778560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AFF888-DA97-1A46-7D46-844246E69D51}"/>
              </a:ext>
            </a:extLst>
          </p:cNvPr>
          <p:cNvSpPr>
            <a:spLocks noGrp="1"/>
          </p:cNvSpPr>
          <p:nvPr>
            <p:ph type="title"/>
          </p:nvPr>
        </p:nvSpPr>
        <p:spPr>
          <a:xfrm>
            <a:off x="1402535" y="307101"/>
            <a:ext cx="6176136" cy="1040459"/>
          </a:xfrm>
        </p:spPr>
        <p:txBody>
          <a:bodyPr/>
          <a:lstStyle/>
          <a:p>
            <a:r>
              <a:rPr lang="en-IE" sz="4000" dirty="0">
                <a:latin typeface="Calibri" panose="020F0502020204030204" pitchFamily="34" charset="0"/>
                <a:ea typeface="Calibri" panose="020F0502020204030204" pitchFamily="34" charset="0"/>
                <a:cs typeface="Calibri" panose="020F0502020204030204" pitchFamily="34" charset="0"/>
              </a:rPr>
              <a:t>How our school lives in peace with Creation…</a:t>
            </a:r>
          </a:p>
        </p:txBody>
      </p:sp>
      <p:sp>
        <p:nvSpPr>
          <p:cNvPr id="3" name="Text Placeholder 2">
            <a:extLst>
              <a:ext uri="{FF2B5EF4-FFF2-40B4-BE49-F238E27FC236}">
                <a16:creationId xmlns:a16="http://schemas.microsoft.com/office/drawing/2014/main" id="{803C3EAB-151D-9AAC-9A3A-B91B9D4F9793}"/>
              </a:ext>
            </a:extLst>
          </p:cNvPr>
          <p:cNvSpPr>
            <a:spLocks noGrp="1"/>
          </p:cNvSpPr>
          <p:nvPr>
            <p:ph type="body" sz="quarter" idx="11"/>
          </p:nvPr>
        </p:nvSpPr>
        <p:spPr>
          <a:xfrm>
            <a:off x="1374979" y="2391317"/>
            <a:ext cx="8143615" cy="2740676"/>
          </a:xfrm>
        </p:spPr>
        <p:txBody>
          <a:bodyPr/>
          <a:lstStyle/>
          <a:p>
            <a:pPr marL="285750" indent="-285750">
              <a:buFont typeface="Wingdings" panose="05000000000000000000" pitchFamily="2" charset="2"/>
              <a:buChar char="Ø"/>
            </a:pPr>
            <a:r>
              <a:rPr lang="en-IE" b="1" dirty="0">
                <a:ln w="12700">
                  <a:solidFill>
                    <a:schemeClr val="accent5"/>
                  </a:solidFill>
                  <a:prstDash val="solid"/>
                </a:ln>
                <a:pattFill prst="ltDnDiag">
                  <a:fgClr>
                    <a:schemeClr val="accent5">
                      <a:lumMod val="60000"/>
                      <a:lumOff val="40000"/>
                    </a:schemeClr>
                  </a:fgClr>
                  <a:bgClr>
                    <a:schemeClr val="bg1"/>
                  </a:bgClr>
                </a:pattFill>
              </a:rPr>
              <a:t> </a:t>
            </a:r>
          </a:p>
          <a:p>
            <a:pPr marL="285750" indent="-285750">
              <a:buFont typeface="Wingdings" panose="05000000000000000000" pitchFamily="2" charset="2"/>
              <a:buChar char="Ø"/>
            </a:pPr>
            <a:r>
              <a:rPr lang="en-IE" b="1" dirty="0">
                <a:ln w="12700">
                  <a:solidFill>
                    <a:schemeClr val="accent5"/>
                  </a:solidFill>
                  <a:prstDash val="solid"/>
                </a:ln>
                <a:pattFill prst="ltDnDiag">
                  <a:fgClr>
                    <a:schemeClr val="accent5">
                      <a:lumMod val="60000"/>
                      <a:lumOff val="40000"/>
                    </a:schemeClr>
                  </a:fgClr>
                  <a:bgClr>
                    <a:schemeClr val="bg1"/>
                  </a:bgClr>
                </a:pattFill>
              </a:rPr>
              <a:t> </a:t>
            </a:r>
          </a:p>
          <a:p>
            <a:pPr marL="285750" indent="-285750">
              <a:buFont typeface="Wingdings" panose="05000000000000000000" pitchFamily="2" charset="2"/>
              <a:buChar char="Ø"/>
            </a:pPr>
            <a:r>
              <a:rPr lang="en-IE" b="1" dirty="0">
                <a:ln w="12700">
                  <a:solidFill>
                    <a:schemeClr val="accent5"/>
                  </a:solidFill>
                  <a:prstDash val="solid"/>
                </a:ln>
                <a:pattFill prst="ltDnDiag">
                  <a:fgClr>
                    <a:schemeClr val="accent5">
                      <a:lumMod val="60000"/>
                      <a:lumOff val="40000"/>
                    </a:schemeClr>
                  </a:fgClr>
                  <a:bgClr>
                    <a:schemeClr val="bg1"/>
                  </a:bgClr>
                </a:pattFill>
              </a:rPr>
              <a:t> </a:t>
            </a:r>
          </a:p>
          <a:p>
            <a:pPr marL="285750" indent="-285750">
              <a:buFont typeface="Wingdings" panose="05000000000000000000" pitchFamily="2" charset="2"/>
              <a:buChar char="Ø"/>
            </a:pPr>
            <a:r>
              <a:rPr lang="en-IE" b="1" dirty="0">
                <a:ln w="12700">
                  <a:solidFill>
                    <a:schemeClr val="accent5"/>
                  </a:solidFill>
                  <a:prstDash val="solid"/>
                </a:ln>
                <a:pattFill prst="ltDnDiag">
                  <a:fgClr>
                    <a:schemeClr val="accent5">
                      <a:lumMod val="60000"/>
                      <a:lumOff val="40000"/>
                    </a:schemeClr>
                  </a:fgClr>
                  <a:bgClr>
                    <a:schemeClr val="bg1"/>
                  </a:bgClr>
                </a:pattFill>
              </a:rPr>
              <a:t> </a:t>
            </a:r>
          </a:p>
          <a:p>
            <a:pPr marL="285750" indent="-285750">
              <a:buFont typeface="Wingdings" panose="05000000000000000000" pitchFamily="2" charset="2"/>
              <a:buChar char="Ø"/>
            </a:pPr>
            <a:r>
              <a:rPr lang="en-IE" b="1" dirty="0">
                <a:ln w="12700">
                  <a:solidFill>
                    <a:schemeClr val="accent5"/>
                  </a:solidFill>
                  <a:prstDash val="solid"/>
                </a:ln>
                <a:pattFill prst="ltDnDiag">
                  <a:fgClr>
                    <a:schemeClr val="accent5">
                      <a:lumMod val="60000"/>
                      <a:lumOff val="40000"/>
                    </a:schemeClr>
                  </a:fgClr>
                  <a:bgClr>
                    <a:schemeClr val="bg1"/>
                  </a:bgClr>
                </a:pattFill>
              </a:rPr>
              <a:t> </a:t>
            </a:r>
          </a:p>
          <a:p>
            <a:pPr marL="285750" indent="-285750">
              <a:buFont typeface="Wingdings" panose="05000000000000000000" pitchFamily="2" charset="2"/>
              <a:buChar char="Ø"/>
            </a:pPr>
            <a:r>
              <a:rPr lang="en-IE" b="1" dirty="0">
                <a:ln w="12700">
                  <a:solidFill>
                    <a:schemeClr val="accent5"/>
                  </a:solidFill>
                  <a:prstDash val="solid"/>
                </a:ln>
                <a:pattFill prst="ltDnDiag">
                  <a:fgClr>
                    <a:schemeClr val="accent5">
                      <a:lumMod val="60000"/>
                      <a:lumOff val="40000"/>
                    </a:schemeClr>
                  </a:fgClr>
                  <a:bgClr>
                    <a:schemeClr val="bg1"/>
                  </a:bgClr>
                </a:pattFill>
              </a:rPr>
              <a:t> </a:t>
            </a:r>
          </a:p>
        </p:txBody>
      </p:sp>
      <p:pic>
        <p:nvPicPr>
          <p:cNvPr id="4" name="Graphic 3">
            <a:extLst>
              <a:ext uri="{FF2B5EF4-FFF2-40B4-BE49-F238E27FC236}">
                <a16:creationId xmlns:a16="http://schemas.microsoft.com/office/drawing/2014/main" id="{76610DF5-9A9F-83C3-10B7-02BE29B65E17}"/>
              </a:ext>
            </a:extLst>
          </p:cNvPr>
          <p:cNvPicPr>
            <a:picLocks noChangeAspect="1"/>
          </p:cNvPicPr>
          <p:nvPr/>
        </p:nvPicPr>
        <p:blipFill rotWithShape="1">
          <a:blip r:embed="rId3">
            <a:extLst>
              <a:ext uri="{96DAC541-7B7A-43D3-8B79-37D633B846F1}">
                <asvg:svgBlip xmlns:asvg="http://schemas.microsoft.com/office/drawing/2016/SVG/main" r:embed="rId4"/>
              </a:ext>
            </a:extLst>
          </a:blip>
          <a:srcRect l="1729" r="86822" b="6762"/>
          <a:stretch>
            <a:fillRect/>
          </a:stretch>
        </p:blipFill>
        <p:spPr>
          <a:xfrm flipV="1">
            <a:off x="1374979" y="1503335"/>
            <a:ext cx="6203692" cy="92988"/>
          </a:xfrm>
          <a:prstGeom prst="rect">
            <a:avLst/>
          </a:prstGeom>
        </p:spPr>
      </p:pic>
      <p:sp>
        <p:nvSpPr>
          <p:cNvPr id="5" name="Rectangle 4">
            <a:extLst>
              <a:ext uri="{FF2B5EF4-FFF2-40B4-BE49-F238E27FC236}">
                <a16:creationId xmlns:a16="http://schemas.microsoft.com/office/drawing/2014/main" id="{5C728EF8-780E-7F65-BFA8-96D900472140}"/>
              </a:ext>
            </a:extLst>
          </p:cNvPr>
          <p:cNvSpPr/>
          <p:nvPr/>
        </p:nvSpPr>
        <p:spPr>
          <a:xfrm>
            <a:off x="9997440" y="5925312"/>
            <a:ext cx="2023872" cy="816864"/>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Tree>
    <p:extLst>
      <p:ext uri="{BB962C8B-B14F-4D97-AF65-F5344CB8AC3E}">
        <p14:creationId xmlns:p14="http://schemas.microsoft.com/office/powerpoint/2010/main" val="72852638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06A00DA8-0FF2-E75D-B91D-DE13A4BC94B4}"/>
              </a:ext>
            </a:extLst>
          </p:cNvPr>
          <p:cNvSpPr/>
          <p:nvPr/>
        </p:nvSpPr>
        <p:spPr>
          <a:xfrm>
            <a:off x="9676109" y="5842861"/>
            <a:ext cx="2350576" cy="852407"/>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6" name="Title 1">
            <a:extLst>
              <a:ext uri="{FF2B5EF4-FFF2-40B4-BE49-F238E27FC236}">
                <a16:creationId xmlns:a16="http://schemas.microsoft.com/office/drawing/2014/main" id="{0B1E0A7D-16EB-634A-2866-653931D8FD57}"/>
              </a:ext>
            </a:extLst>
          </p:cNvPr>
          <p:cNvSpPr>
            <a:spLocks noGrp="1"/>
          </p:cNvSpPr>
          <p:nvPr>
            <p:ph type="title"/>
          </p:nvPr>
        </p:nvSpPr>
        <p:spPr>
          <a:xfrm>
            <a:off x="1289154" y="396515"/>
            <a:ext cx="10518036" cy="1040459"/>
          </a:xfrm>
        </p:spPr>
        <p:txBody>
          <a:bodyPr/>
          <a:lstStyle/>
          <a:p>
            <a:r>
              <a:rPr lang="en-IE" sz="4000" dirty="0">
                <a:latin typeface="Calibri" panose="020F0502020204030204" pitchFamily="34" charset="0"/>
                <a:ea typeface="Calibri" panose="020F0502020204030204" pitchFamily="34" charset="0"/>
                <a:cs typeface="Calibri" panose="020F0502020204030204" pitchFamily="34" charset="0"/>
              </a:rPr>
              <a:t>Let us pray together</a:t>
            </a:r>
          </a:p>
        </p:txBody>
      </p:sp>
      <p:pic>
        <p:nvPicPr>
          <p:cNvPr id="7" name="Graphic 6">
            <a:extLst>
              <a:ext uri="{FF2B5EF4-FFF2-40B4-BE49-F238E27FC236}">
                <a16:creationId xmlns:a16="http://schemas.microsoft.com/office/drawing/2014/main" id="{EEA4CE6C-14D5-6975-709B-893E550A3316}"/>
              </a:ext>
            </a:extLst>
          </p:cNvPr>
          <p:cNvPicPr>
            <a:picLocks noChangeAspect="1"/>
          </p:cNvPicPr>
          <p:nvPr/>
        </p:nvPicPr>
        <p:blipFill rotWithShape="1">
          <a:blip r:embed="rId3">
            <a:extLst>
              <a:ext uri="{96DAC541-7B7A-43D3-8B79-37D633B846F1}">
                <asvg:svgBlip xmlns:asvg="http://schemas.microsoft.com/office/drawing/2016/SVG/main" r:embed="rId4"/>
              </a:ext>
            </a:extLst>
          </a:blip>
          <a:srcRect l="1729" t="1" r="82984" b="-99874"/>
          <a:stretch>
            <a:fillRect/>
          </a:stretch>
        </p:blipFill>
        <p:spPr>
          <a:xfrm flipV="1">
            <a:off x="1289154" y="955079"/>
            <a:ext cx="4219006" cy="147912"/>
          </a:xfrm>
          <a:prstGeom prst="rect">
            <a:avLst/>
          </a:prstGeom>
        </p:spPr>
      </p:pic>
      <p:sp>
        <p:nvSpPr>
          <p:cNvPr id="8" name="TextBox 7">
            <a:extLst>
              <a:ext uri="{FF2B5EF4-FFF2-40B4-BE49-F238E27FC236}">
                <a16:creationId xmlns:a16="http://schemas.microsoft.com/office/drawing/2014/main" id="{535E9C11-3881-1B2E-0DCF-5D44018967E2}"/>
              </a:ext>
            </a:extLst>
          </p:cNvPr>
          <p:cNvSpPr txBox="1"/>
          <p:nvPr/>
        </p:nvSpPr>
        <p:spPr>
          <a:xfrm>
            <a:off x="1289155" y="1436974"/>
            <a:ext cx="10350072" cy="5016758"/>
          </a:xfrm>
          <a:prstGeom prst="rect">
            <a:avLst/>
          </a:prstGeom>
          <a:noFill/>
        </p:spPr>
        <p:txBody>
          <a:bodyPr wrap="square" rtlCol="0">
            <a:spAutoFit/>
          </a:bodyPr>
          <a:lstStyle/>
          <a:p>
            <a:r>
              <a:rPr lang="en-IE" dirty="0">
                <a:latin typeface="Calibri" panose="020F0502020204030204" pitchFamily="34" charset="0"/>
                <a:ea typeface="Calibri" panose="020F0502020204030204" pitchFamily="34" charset="0"/>
                <a:cs typeface="Calibri" panose="020F0502020204030204" pitchFamily="34" charset="0"/>
              </a:rPr>
              <a:t> </a:t>
            </a:r>
            <a:r>
              <a:rPr lang="en-IE" sz="2000" dirty="0">
                <a:latin typeface="Calibri" panose="020F0502020204030204" pitchFamily="34" charset="0"/>
                <a:ea typeface="Calibri" panose="020F0502020204030204" pitchFamily="34" charset="0"/>
                <a:cs typeface="Calibri" panose="020F0502020204030204" pitchFamily="34" charset="0"/>
              </a:rPr>
              <a:t>1. We pray for anyone who is suffering in our world: that communities affected by climate change, conflict or disasters may find peace, hope and justice.  </a:t>
            </a:r>
            <a:r>
              <a:rPr lang="en-IE" sz="2000" b="1" dirty="0">
                <a:latin typeface="Calibri" panose="020F0502020204030204" pitchFamily="34" charset="0"/>
                <a:ea typeface="Calibri" panose="020F0502020204030204" pitchFamily="34" charset="0"/>
                <a:cs typeface="Calibri" panose="020F0502020204030204" pitchFamily="34" charset="0"/>
              </a:rPr>
              <a:t>Lord, bring peace to Creation.</a:t>
            </a:r>
          </a:p>
          <a:p>
            <a:endParaRPr lang="en-IE" sz="2000" dirty="0">
              <a:latin typeface="Calibri" panose="020F0502020204030204" pitchFamily="34" charset="0"/>
              <a:ea typeface="Calibri" panose="020F0502020204030204" pitchFamily="34" charset="0"/>
              <a:cs typeface="Calibri" panose="020F0502020204030204" pitchFamily="34" charset="0"/>
            </a:endParaRPr>
          </a:p>
          <a:p>
            <a:r>
              <a:rPr lang="en-IE" sz="2000" dirty="0">
                <a:latin typeface="Calibri" panose="020F0502020204030204" pitchFamily="34" charset="0"/>
                <a:ea typeface="Calibri" panose="020F0502020204030204" pitchFamily="34" charset="0"/>
                <a:cs typeface="Calibri" panose="020F0502020204030204" pitchFamily="34" charset="0"/>
              </a:rPr>
              <a:t>2. We pray for all living creatures: that the animals, plants, and ecosystems placed in our care can thrive, showing the beauty of God’s creation. </a:t>
            </a:r>
            <a:r>
              <a:rPr lang="en-IE" sz="2000" b="1" dirty="0">
                <a:latin typeface="Calibri" panose="020F0502020204030204" pitchFamily="34" charset="0"/>
                <a:ea typeface="Calibri" panose="020F0502020204030204" pitchFamily="34" charset="0"/>
                <a:cs typeface="Calibri" panose="020F0502020204030204" pitchFamily="34" charset="0"/>
              </a:rPr>
              <a:t>Lord, bring peace to Creation.</a:t>
            </a:r>
          </a:p>
          <a:p>
            <a:endParaRPr lang="en-IE" sz="2000" b="1" dirty="0">
              <a:latin typeface="Calibri" panose="020F0502020204030204" pitchFamily="34" charset="0"/>
              <a:ea typeface="Calibri" panose="020F0502020204030204" pitchFamily="34" charset="0"/>
              <a:cs typeface="Calibri" panose="020F0502020204030204" pitchFamily="34" charset="0"/>
            </a:endParaRPr>
          </a:p>
          <a:p>
            <a:r>
              <a:rPr lang="en-IE" sz="2000" dirty="0">
                <a:latin typeface="Calibri" panose="020F0502020204030204" pitchFamily="34" charset="0"/>
                <a:ea typeface="Calibri" panose="020F0502020204030204" pitchFamily="34" charset="0"/>
                <a:cs typeface="Calibri" panose="020F0502020204030204" pitchFamily="34" charset="0"/>
              </a:rPr>
              <a:t>3. We pray for leaders around the world: that they may use their power to make just and wise decisions to protect our Common Home and ensure peace for future generations. </a:t>
            </a:r>
            <a:r>
              <a:rPr lang="en-IE" sz="2000" b="1" dirty="0">
                <a:latin typeface="Calibri" panose="020F0502020204030204" pitchFamily="34" charset="0"/>
                <a:ea typeface="Calibri" panose="020F0502020204030204" pitchFamily="34" charset="0"/>
                <a:cs typeface="Calibri" panose="020F0502020204030204" pitchFamily="34" charset="0"/>
              </a:rPr>
              <a:t>Lord, bring peace to Creation.</a:t>
            </a:r>
          </a:p>
          <a:p>
            <a:endParaRPr lang="en-IE" sz="2000" b="1" dirty="0">
              <a:latin typeface="Calibri" panose="020F0502020204030204" pitchFamily="34" charset="0"/>
              <a:ea typeface="Calibri" panose="020F0502020204030204" pitchFamily="34" charset="0"/>
              <a:cs typeface="Calibri" panose="020F0502020204030204" pitchFamily="34" charset="0"/>
            </a:endParaRPr>
          </a:p>
          <a:p>
            <a:r>
              <a:rPr lang="en-IE" sz="2000" dirty="0">
                <a:latin typeface="Calibri" panose="020F0502020204030204" pitchFamily="34" charset="0"/>
                <a:ea typeface="Calibri" panose="020F0502020204030204" pitchFamily="34" charset="0"/>
                <a:cs typeface="Calibri" panose="020F0502020204030204" pitchFamily="34" charset="0"/>
              </a:rPr>
              <a:t>4. We pray for our school community: that we may be good stewards of God’s creation – protecting our environment, caring for nature and showing peace in our actions towards each other. </a:t>
            </a:r>
            <a:r>
              <a:rPr lang="en-IE" sz="2000" b="1" dirty="0">
                <a:latin typeface="Calibri" panose="020F0502020204030204" pitchFamily="34" charset="0"/>
                <a:ea typeface="Calibri" panose="020F0502020204030204" pitchFamily="34" charset="0"/>
                <a:cs typeface="Calibri" panose="020F0502020204030204" pitchFamily="34" charset="0"/>
              </a:rPr>
              <a:t>Lord, bring peace to Creation. </a:t>
            </a:r>
          </a:p>
          <a:p>
            <a:endParaRPr lang="en-IE" sz="2000" b="1" dirty="0">
              <a:latin typeface="Calibri" panose="020F0502020204030204" pitchFamily="34" charset="0"/>
              <a:ea typeface="Calibri" panose="020F0502020204030204" pitchFamily="34" charset="0"/>
              <a:cs typeface="Calibri" panose="020F0502020204030204" pitchFamily="34" charset="0"/>
            </a:endParaRPr>
          </a:p>
          <a:p>
            <a:r>
              <a:rPr lang="en-IE" sz="2000" dirty="0">
                <a:latin typeface="Calibri" panose="020F0502020204030204" pitchFamily="34" charset="0"/>
                <a:ea typeface="Calibri" panose="020F0502020204030204" pitchFamily="34" charset="0"/>
                <a:cs typeface="Calibri" panose="020F0502020204030204" pitchFamily="34" charset="0"/>
              </a:rPr>
              <a:t>5. We pray for ourselves: that we remain hopeful in our actions, trusting in God’s guidance as we promote peace with His Creation. </a:t>
            </a:r>
            <a:r>
              <a:rPr lang="en-IE" sz="2000" b="1" dirty="0">
                <a:latin typeface="Calibri" panose="020F0502020204030204" pitchFamily="34" charset="0"/>
                <a:ea typeface="Calibri" panose="020F0502020204030204" pitchFamily="34" charset="0"/>
                <a:cs typeface="Calibri" panose="020F0502020204030204" pitchFamily="34" charset="0"/>
              </a:rPr>
              <a:t>Lord, bring peace to Creation.</a:t>
            </a:r>
          </a:p>
        </p:txBody>
      </p:sp>
    </p:spTree>
    <p:extLst>
      <p:ext uri="{BB962C8B-B14F-4D97-AF65-F5344CB8AC3E}">
        <p14:creationId xmlns:p14="http://schemas.microsoft.com/office/powerpoint/2010/main" val="31924163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07B7D1-DDF9-06E1-B2D9-750EBF1F362F}"/>
            </a:ext>
          </a:extLst>
        </p:cNvPr>
        <p:cNvGrpSpPr/>
        <p:nvPr/>
      </p:nvGrpSpPr>
      <p:grpSpPr>
        <a:xfrm>
          <a:off x="0" y="0"/>
          <a:ext cx="0" cy="0"/>
          <a:chOff x="0" y="0"/>
          <a:chExt cx="0" cy="0"/>
        </a:xfrm>
      </p:grpSpPr>
      <p:pic>
        <p:nvPicPr>
          <p:cNvPr id="1026" name="Picture 2" descr="Season of Creation Conference 2025">
            <a:extLst>
              <a:ext uri="{FF2B5EF4-FFF2-40B4-BE49-F238E27FC236}">
                <a16:creationId xmlns:a16="http://schemas.microsoft.com/office/drawing/2014/main" id="{F419163C-F483-2E3C-E98F-05FEDAF634B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67555" y="5608992"/>
            <a:ext cx="3557241" cy="1221415"/>
          </a:xfrm>
          <a:prstGeom prst="rect">
            <a:avLst/>
          </a:prstGeom>
          <a:noFill/>
          <a:extLst>
            <a:ext uri="{909E8E84-426E-40DD-AFC4-6F175D3DCCD1}">
              <a14:hiddenFill xmlns:a14="http://schemas.microsoft.com/office/drawing/2010/main">
                <a:solidFill>
                  <a:srgbClr val="FFFFFF"/>
                </a:solidFill>
              </a14:hiddenFill>
            </a:ext>
          </a:extLst>
        </p:spPr>
      </p:pic>
      <p:sp>
        <p:nvSpPr>
          <p:cNvPr id="12" name="Rectangle 5">
            <a:extLst>
              <a:ext uri="{FF2B5EF4-FFF2-40B4-BE49-F238E27FC236}">
                <a16:creationId xmlns:a16="http://schemas.microsoft.com/office/drawing/2014/main" id="{BA29749F-6BA6-62C4-33CB-16D5D4C9904E}"/>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IE"/>
          </a:p>
        </p:txBody>
      </p:sp>
      <p:pic>
        <p:nvPicPr>
          <p:cNvPr id="1032" name="Picture 8" descr="Laudato Si' Movement">
            <a:extLst>
              <a:ext uri="{FF2B5EF4-FFF2-40B4-BE49-F238E27FC236}">
                <a16:creationId xmlns:a16="http://schemas.microsoft.com/office/drawing/2014/main" id="{14B6522F-0B9E-6F50-2B92-9A5CB022C609}"/>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433" t="10809" r="433" b="16072"/>
          <a:stretch>
            <a:fillRect/>
          </a:stretch>
        </p:blipFill>
        <p:spPr bwMode="auto">
          <a:xfrm>
            <a:off x="0" y="5740018"/>
            <a:ext cx="2785587" cy="968630"/>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18" descr="A black background with red text&#10;&#10;AI-generated content may be incorrect.">
            <a:extLst>
              <a:ext uri="{FF2B5EF4-FFF2-40B4-BE49-F238E27FC236}">
                <a16:creationId xmlns:a16="http://schemas.microsoft.com/office/drawing/2014/main" id="{EBF605E4-9A5C-AA2D-EFCE-2DF87F7F23D6}"/>
              </a:ext>
            </a:extLst>
          </p:cNvPr>
          <p:cNvPicPr>
            <a:picLocks noChangeAspect="1"/>
          </p:cNvPicPr>
          <p:nvPr/>
        </p:nvPicPr>
        <p:blipFill>
          <a:blip r:embed="rId5">
            <a:extLst>
              <a:ext uri="{28A0092B-C50C-407E-A947-70E740481C1C}">
                <a14:useLocalDpi xmlns:a14="http://schemas.microsoft.com/office/drawing/2010/main" val="0"/>
              </a:ext>
            </a:extLst>
          </a:blip>
          <a:srcRect l="11341" t="11971" r="67060" b="25258"/>
          <a:stretch>
            <a:fillRect/>
          </a:stretch>
        </p:blipFill>
        <p:spPr>
          <a:xfrm>
            <a:off x="-146304" y="-132925"/>
            <a:ext cx="5422216" cy="5741917"/>
          </a:xfrm>
          <a:prstGeom prst="rect">
            <a:avLst/>
          </a:prstGeom>
        </p:spPr>
      </p:pic>
      <p:sp>
        <p:nvSpPr>
          <p:cNvPr id="5" name="TextBox 4">
            <a:extLst>
              <a:ext uri="{FF2B5EF4-FFF2-40B4-BE49-F238E27FC236}">
                <a16:creationId xmlns:a16="http://schemas.microsoft.com/office/drawing/2014/main" id="{B8C72B90-E63C-999D-0EFC-7A168A0CE49C}"/>
              </a:ext>
            </a:extLst>
          </p:cNvPr>
          <p:cNvSpPr txBox="1"/>
          <p:nvPr/>
        </p:nvSpPr>
        <p:spPr>
          <a:xfrm>
            <a:off x="5861332" y="856676"/>
            <a:ext cx="5891552" cy="4524315"/>
          </a:xfrm>
          <a:prstGeom prst="rect">
            <a:avLst/>
          </a:prstGeom>
          <a:noFill/>
        </p:spPr>
        <p:txBody>
          <a:bodyPr wrap="square">
            <a:spAutoFit/>
          </a:bodyPr>
          <a:lstStyle/>
          <a:p>
            <a:pPr algn="ctr"/>
            <a:r>
              <a:rPr lang="en-GB" sz="3200" i="1" dirty="0">
                <a:latin typeface="Calibri" panose="020F0502020204030204" pitchFamily="34" charset="0"/>
                <a:ea typeface="Calibri" panose="020F0502020204030204" pitchFamily="34" charset="0"/>
                <a:cs typeface="Calibri" panose="020F0502020204030204" pitchFamily="34" charset="0"/>
              </a:rPr>
              <a:t>“Once we start to think about the kind of world we are leaving to future generations, we look at things differently; we realise that the world is a gift which we have freely received and must share with others.”</a:t>
            </a:r>
          </a:p>
          <a:p>
            <a:pPr algn="ctr"/>
            <a:endParaRPr lang="en-GB" sz="3200" i="1" dirty="0">
              <a:latin typeface="Calibri" panose="020F0502020204030204" pitchFamily="34" charset="0"/>
              <a:ea typeface="Calibri" panose="020F0502020204030204" pitchFamily="34" charset="0"/>
              <a:cs typeface="Calibri" panose="020F0502020204030204" pitchFamily="34" charset="0"/>
            </a:endParaRPr>
          </a:p>
          <a:p>
            <a:pPr algn="ctr"/>
            <a:r>
              <a:rPr lang="en-GB" sz="3200" dirty="0">
                <a:latin typeface="Calibri" panose="020F0502020204030204" pitchFamily="34" charset="0"/>
                <a:ea typeface="Calibri" panose="020F0502020204030204" pitchFamily="34" charset="0"/>
                <a:cs typeface="Calibri" panose="020F0502020204030204" pitchFamily="34" charset="0"/>
              </a:rPr>
              <a:t>- Pope Francis, Laudato Si’</a:t>
            </a:r>
            <a:endParaRPr lang="en-IE" sz="3200" dirty="0">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092612095"/>
      </p:ext>
    </p:extLst>
  </p:cSld>
  <p:clrMapOvr>
    <a:masterClrMapping/>
  </p:clrMapOvr>
</p:sld>
</file>

<file path=ppt/theme/theme1.xml><?xml version="1.0" encoding="utf-8"?>
<a:theme xmlns:a="http://schemas.openxmlformats.org/drawingml/2006/main" name="01 Presentation Covers">
  <a:themeElements>
    <a:clrScheme name="Trocaire (V01)">
      <a:dk1>
        <a:srgbClr val="000000"/>
      </a:dk1>
      <a:lt1>
        <a:srgbClr val="FFFFFF"/>
      </a:lt1>
      <a:dk2>
        <a:srgbClr val="C3C6A8"/>
      </a:dk2>
      <a:lt2>
        <a:srgbClr val="D9D9D6"/>
      </a:lt2>
      <a:accent1>
        <a:srgbClr val="473728"/>
      </a:accent1>
      <a:accent2>
        <a:srgbClr val="91D6AC"/>
      </a:accent2>
      <a:accent3>
        <a:srgbClr val="CEDC00"/>
      </a:accent3>
      <a:accent4>
        <a:srgbClr val="E57100"/>
      </a:accent4>
      <a:accent5>
        <a:srgbClr val="3B5437"/>
      </a:accent5>
      <a:accent6>
        <a:srgbClr val="70AD47"/>
      </a:accent6>
      <a:hlink>
        <a:srgbClr val="0085CA"/>
      </a:hlink>
      <a:folHlink>
        <a:srgbClr val="0085CA"/>
      </a:folHlink>
    </a:clrScheme>
    <a:fontScheme name="UniversLTPro">
      <a:majorFont>
        <a:latin typeface="UniversLTPro"/>
        <a:ea typeface=""/>
        <a:cs typeface=""/>
      </a:majorFont>
      <a:minorFont>
        <a:latin typeface="UniversLT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 TEMPLATE 2" id="{0144F0DF-2A73-4B75-B68E-58455799D6F3}" vid="{F53BD6E2-C6C3-4D50-8342-5851F9C23CAB}"/>
    </a:ext>
  </a:extLst>
</a:theme>
</file>

<file path=ppt/theme/theme2.xml><?xml version="1.0" encoding="utf-8"?>
<a:theme xmlns:a="http://schemas.openxmlformats.org/drawingml/2006/main" name="02 Agenda Pages">
  <a:themeElements>
    <a:clrScheme name="Trocaire (V01)">
      <a:dk1>
        <a:srgbClr val="000000"/>
      </a:dk1>
      <a:lt1>
        <a:srgbClr val="FFFFFF"/>
      </a:lt1>
      <a:dk2>
        <a:srgbClr val="C3C6A8"/>
      </a:dk2>
      <a:lt2>
        <a:srgbClr val="D9D9D6"/>
      </a:lt2>
      <a:accent1>
        <a:srgbClr val="473728"/>
      </a:accent1>
      <a:accent2>
        <a:srgbClr val="91D6AC"/>
      </a:accent2>
      <a:accent3>
        <a:srgbClr val="CEDC00"/>
      </a:accent3>
      <a:accent4>
        <a:srgbClr val="E57100"/>
      </a:accent4>
      <a:accent5>
        <a:srgbClr val="3B5437"/>
      </a:accent5>
      <a:accent6>
        <a:srgbClr val="70AD47"/>
      </a:accent6>
      <a:hlink>
        <a:srgbClr val="0085CA"/>
      </a:hlink>
      <a:folHlink>
        <a:srgbClr val="0085CA"/>
      </a:folHlink>
    </a:clrScheme>
    <a:fontScheme name="UniversLTPro">
      <a:majorFont>
        <a:latin typeface="UniversLTPro"/>
        <a:ea typeface=""/>
        <a:cs typeface=""/>
      </a:majorFont>
      <a:minorFont>
        <a:latin typeface="UniversLT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 TEMPLATE 2" id="{0144F0DF-2A73-4B75-B68E-58455799D6F3}" vid="{C7B5FD27-5093-44B8-99EE-FFBCDF030ED3}"/>
    </a:ext>
  </a:extLst>
</a:theme>
</file>

<file path=ppt/theme/theme3.xml><?xml version="1.0" encoding="utf-8"?>
<a:theme xmlns:a="http://schemas.openxmlformats.org/drawingml/2006/main" name="03 Divider pages">
  <a:themeElements>
    <a:clrScheme name="Trocaire (V01)">
      <a:dk1>
        <a:srgbClr val="000000"/>
      </a:dk1>
      <a:lt1>
        <a:srgbClr val="FFFFFF"/>
      </a:lt1>
      <a:dk2>
        <a:srgbClr val="C3C6A8"/>
      </a:dk2>
      <a:lt2>
        <a:srgbClr val="D9D9D6"/>
      </a:lt2>
      <a:accent1>
        <a:srgbClr val="473728"/>
      </a:accent1>
      <a:accent2>
        <a:srgbClr val="91D6AC"/>
      </a:accent2>
      <a:accent3>
        <a:srgbClr val="CEDC00"/>
      </a:accent3>
      <a:accent4>
        <a:srgbClr val="E57100"/>
      </a:accent4>
      <a:accent5>
        <a:srgbClr val="3B5437"/>
      </a:accent5>
      <a:accent6>
        <a:srgbClr val="70AD47"/>
      </a:accent6>
      <a:hlink>
        <a:srgbClr val="0085CA"/>
      </a:hlink>
      <a:folHlink>
        <a:srgbClr val="0085CA"/>
      </a:folHlink>
    </a:clrScheme>
    <a:fontScheme name="UniversLTPro">
      <a:majorFont>
        <a:latin typeface="UniversLTPro"/>
        <a:ea typeface=""/>
        <a:cs typeface=""/>
      </a:majorFont>
      <a:minorFont>
        <a:latin typeface="UniversLT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 TEMPLATE 2" id="{0144F0DF-2A73-4B75-B68E-58455799D6F3}" vid="{2E15F2BB-7827-419B-90B4-93B14696E4FA}"/>
    </a:ext>
  </a:extLst>
</a:theme>
</file>

<file path=ppt/theme/theme4.xml><?xml version="1.0" encoding="utf-8"?>
<a:theme xmlns:a="http://schemas.openxmlformats.org/drawingml/2006/main" name="04 Sub-divide Pages">
  <a:themeElements>
    <a:clrScheme name="Trocaire (V01)">
      <a:dk1>
        <a:srgbClr val="000000"/>
      </a:dk1>
      <a:lt1>
        <a:srgbClr val="FFFFFF"/>
      </a:lt1>
      <a:dk2>
        <a:srgbClr val="C3C6A8"/>
      </a:dk2>
      <a:lt2>
        <a:srgbClr val="D9D9D6"/>
      </a:lt2>
      <a:accent1>
        <a:srgbClr val="473728"/>
      </a:accent1>
      <a:accent2>
        <a:srgbClr val="91D6AC"/>
      </a:accent2>
      <a:accent3>
        <a:srgbClr val="CEDC00"/>
      </a:accent3>
      <a:accent4>
        <a:srgbClr val="E57100"/>
      </a:accent4>
      <a:accent5>
        <a:srgbClr val="3B5437"/>
      </a:accent5>
      <a:accent6>
        <a:srgbClr val="70AD47"/>
      </a:accent6>
      <a:hlink>
        <a:srgbClr val="0085CA"/>
      </a:hlink>
      <a:folHlink>
        <a:srgbClr val="0085CA"/>
      </a:folHlink>
    </a:clrScheme>
    <a:fontScheme name="UniversLTPro">
      <a:majorFont>
        <a:latin typeface="UniversLTPro"/>
        <a:ea typeface=""/>
        <a:cs typeface=""/>
      </a:majorFont>
      <a:minorFont>
        <a:latin typeface="UniversLT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 TEMPLATE 2" id="{0144F0DF-2A73-4B75-B68E-58455799D6F3}" vid="{58E95E0E-F20B-4FAA-890D-43680E1F29C3}"/>
    </a:ext>
  </a:extLst>
</a:theme>
</file>

<file path=ppt/theme/theme5.xml><?xml version="1.0" encoding="utf-8"?>
<a:theme xmlns:a="http://schemas.openxmlformats.org/drawingml/2006/main" name="05 Split Pages - Image">
  <a:themeElements>
    <a:clrScheme name="Trocaire (V01)">
      <a:dk1>
        <a:srgbClr val="000000"/>
      </a:dk1>
      <a:lt1>
        <a:srgbClr val="FFFFFF"/>
      </a:lt1>
      <a:dk2>
        <a:srgbClr val="C3C6A8"/>
      </a:dk2>
      <a:lt2>
        <a:srgbClr val="D9D9D6"/>
      </a:lt2>
      <a:accent1>
        <a:srgbClr val="473728"/>
      </a:accent1>
      <a:accent2>
        <a:srgbClr val="91D6AC"/>
      </a:accent2>
      <a:accent3>
        <a:srgbClr val="CEDC00"/>
      </a:accent3>
      <a:accent4>
        <a:srgbClr val="E57100"/>
      </a:accent4>
      <a:accent5>
        <a:srgbClr val="3B5437"/>
      </a:accent5>
      <a:accent6>
        <a:srgbClr val="70AD47"/>
      </a:accent6>
      <a:hlink>
        <a:srgbClr val="0085CA"/>
      </a:hlink>
      <a:folHlink>
        <a:srgbClr val="0085CA"/>
      </a:folHlink>
    </a:clrScheme>
    <a:fontScheme name="UniversLTPro">
      <a:majorFont>
        <a:latin typeface="UniversLTPro"/>
        <a:ea typeface=""/>
        <a:cs typeface=""/>
      </a:majorFont>
      <a:minorFont>
        <a:latin typeface="UniversLT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 TEMPLATE 2" id="{0144F0DF-2A73-4B75-B68E-58455799D6F3}" vid="{7327AE38-E475-4F37-B625-E5B7A13229BE}"/>
    </a:ext>
  </a:extLst>
</a:theme>
</file>

<file path=ppt/theme/theme6.xml><?xml version="1.0" encoding="utf-8"?>
<a:theme xmlns:a="http://schemas.openxmlformats.org/drawingml/2006/main" name="05 Split Pages - Texture">
  <a:themeElements>
    <a:clrScheme name="Trocaire (V01)">
      <a:dk1>
        <a:srgbClr val="000000"/>
      </a:dk1>
      <a:lt1>
        <a:srgbClr val="FFFFFF"/>
      </a:lt1>
      <a:dk2>
        <a:srgbClr val="C3C6A8"/>
      </a:dk2>
      <a:lt2>
        <a:srgbClr val="D9D9D6"/>
      </a:lt2>
      <a:accent1>
        <a:srgbClr val="473728"/>
      </a:accent1>
      <a:accent2>
        <a:srgbClr val="91D6AC"/>
      </a:accent2>
      <a:accent3>
        <a:srgbClr val="CEDC00"/>
      </a:accent3>
      <a:accent4>
        <a:srgbClr val="E57100"/>
      </a:accent4>
      <a:accent5>
        <a:srgbClr val="3B5437"/>
      </a:accent5>
      <a:accent6>
        <a:srgbClr val="70AD47"/>
      </a:accent6>
      <a:hlink>
        <a:srgbClr val="0085CA"/>
      </a:hlink>
      <a:folHlink>
        <a:srgbClr val="0085CA"/>
      </a:folHlink>
    </a:clrScheme>
    <a:fontScheme name="UniversLTPro">
      <a:majorFont>
        <a:latin typeface="UniversLTPro"/>
        <a:ea typeface=""/>
        <a:cs typeface=""/>
      </a:majorFont>
      <a:minorFont>
        <a:latin typeface="UniversLT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 TEMPLATE 2" id="{0144F0DF-2A73-4B75-B68E-58455799D6F3}" vid="{B22462CC-555F-47C2-96F4-C417FD76C2A8}"/>
    </a:ext>
  </a:extLst>
</a:theme>
</file>

<file path=ppt/theme/theme7.xml><?xml version="1.0" encoding="utf-8"?>
<a:theme xmlns:a="http://schemas.openxmlformats.org/drawingml/2006/main" name="06 Basic Format Pages">
  <a:themeElements>
    <a:clrScheme name="Trocaire (V01)">
      <a:dk1>
        <a:srgbClr val="000000"/>
      </a:dk1>
      <a:lt1>
        <a:srgbClr val="FFFFFF"/>
      </a:lt1>
      <a:dk2>
        <a:srgbClr val="C3C6A8"/>
      </a:dk2>
      <a:lt2>
        <a:srgbClr val="D9D9D6"/>
      </a:lt2>
      <a:accent1>
        <a:srgbClr val="473728"/>
      </a:accent1>
      <a:accent2>
        <a:srgbClr val="91D6AC"/>
      </a:accent2>
      <a:accent3>
        <a:srgbClr val="CEDC00"/>
      </a:accent3>
      <a:accent4>
        <a:srgbClr val="E57100"/>
      </a:accent4>
      <a:accent5>
        <a:srgbClr val="3B5437"/>
      </a:accent5>
      <a:accent6>
        <a:srgbClr val="70AD47"/>
      </a:accent6>
      <a:hlink>
        <a:srgbClr val="0085CA"/>
      </a:hlink>
      <a:folHlink>
        <a:srgbClr val="0085CA"/>
      </a:folHlink>
    </a:clrScheme>
    <a:fontScheme name="UniversLTPro">
      <a:majorFont>
        <a:latin typeface="UniversLTPro"/>
        <a:ea typeface=""/>
        <a:cs typeface=""/>
      </a:majorFont>
      <a:minorFont>
        <a:latin typeface="UniversLT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 TEMPLATE 2" id="{0144F0DF-2A73-4B75-B68E-58455799D6F3}" vid="{C0F1E6DB-C16D-48DE-A1ED-8B744CDB15AE}"/>
    </a:ext>
  </a:extLst>
</a:theme>
</file>

<file path=ppt/theme/theme8.xml><?xml version="1.0" encoding="utf-8"?>
<a:theme xmlns:a="http://schemas.openxmlformats.org/drawingml/2006/main" name="07 Full page image">
  <a:themeElements>
    <a:clrScheme name="Trocaire (V01)">
      <a:dk1>
        <a:srgbClr val="000000"/>
      </a:dk1>
      <a:lt1>
        <a:srgbClr val="FFFFFF"/>
      </a:lt1>
      <a:dk2>
        <a:srgbClr val="C3C6A8"/>
      </a:dk2>
      <a:lt2>
        <a:srgbClr val="D9D9D6"/>
      </a:lt2>
      <a:accent1>
        <a:srgbClr val="473728"/>
      </a:accent1>
      <a:accent2>
        <a:srgbClr val="91D6AC"/>
      </a:accent2>
      <a:accent3>
        <a:srgbClr val="CEDC00"/>
      </a:accent3>
      <a:accent4>
        <a:srgbClr val="E57100"/>
      </a:accent4>
      <a:accent5>
        <a:srgbClr val="3B5437"/>
      </a:accent5>
      <a:accent6>
        <a:srgbClr val="70AD47"/>
      </a:accent6>
      <a:hlink>
        <a:srgbClr val="0085CA"/>
      </a:hlink>
      <a:folHlink>
        <a:srgbClr val="0085CA"/>
      </a:folHlink>
    </a:clrScheme>
    <a:fontScheme name="UniversLTPro">
      <a:majorFont>
        <a:latin typeface="UniversLTPro"/>
        <a:ea typeface=""/>
        <a:cs typeface=""/>
      </a:majorFont>
      <a:minorFont>
        <a:latin typeface="UniversLT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 TEMPLATE 2" id="{0144F0DF-2A73-4B75-B68E-58455799D6F3}" vid="{86DE94C2-AA26-4C03-ADDD-687B5B1B41A5}"/>
    </a:ext>
  </a:extLst>
</a:theme>
</file>

<file path=ppt/theme/theme9.xml><?xml version="1.0" encoding="utf-8"?>
<a:theme xmlns:a="http://schemas.openxmlformats.org/drawingml/2006/main" name="08 End Pages">
  <a:themeElements>
    <a:clrScheme name="Trocaire (V01)">
      <a:dk1>
        <a:srgbClr val="000000"/>
      </a:dk1>
      <a:lt1>
        <a:srgbClr val="FFFFFF"/>
      </a:lt1>
      <a:dk2>
        <a:srgbClr val="C3C6A8"/>
      </a:dk2>
      <a:lt2>
        <a:srgbClr val="D9D9D6"/>
      </a:lt2>
      <a:accent1>
        <a:srgbClr val="473728"/>
      </a:accent1>
      <a:accent2>
        <a:srgbClr val="91D6AC"/>
      </a:accent2>
      <a:accent3>
        <a:srgbClr val="CEDC00"/>
      </a:accent3>
      <a:accent4>
        <a:srgbClr val="E57100"/>
      </a:accent4>
      <a:accent5>
        <a:srgbClr val="3B5437"/>
      </a:accent5>
      <a:accent6>
        <a:srgbClr val="70AD47"/>
      </a:accent6>
      <a:hlink>
        <a:srgbClr val="0085CA"/>
      </a:hlink>
      <a:folHlink>
        <a:srgbClr val="0085CA"/>
      </a:folHlink>
    </a:clrScheme>
    <a:fontScheme name="UniversLTPro">
      <a:majorFont>
        <a:latin typeface="UniversLTPro"/>
        <a:ea typeface=""/>
        <a:cs typeface=""/>
      </a:majorFont>
      <a:minorFont>
        <a:latin typeface="UniversLT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 TEMPLATE 2" id="{0144F0DF-2A73-4B75-B68E-58455799D6F3}" vid="{9D369E2C-94C1-43D4-8866-1480278D4C79}"/>
    </a:ext>
  </a:extLst>
</a:theme>
</file>

<file path=ppt/theme/theme10.xml><?xml version="1.0" encoding="utf-8"?>
<a:theme xmlns:a="http://schemas.openxmlformats.org/drawingml/2006/main" name="09 Icons">
  <a:themeElements>
    <a:clrScheme name="Trocaire (V01)">
      <a:dk1>
        <a:srgbClr val="000000"/>
      </a:dk1>
      <a:lt1>
        <a:srgbClr val="FFFFFF"/>
      </a:lt1>
      <a:dk2>
        <a:srgbClr val="C3C6A8"/>
      </a:dk2>
      <a:lt2>
        <a:srgbClr val="D9D9D6"/>
      </a:lt2>
      <a:accent1>
        <a:srgbClr val="473728"/>
      </a:accent1>
      <a:accent2>
        <a:srgbClr val="91D6AC"/>
      </a:accent2>
      <a:accent3>
        <a:srgbClr val="CEDC00"/>
      </a:accent3>
      <a:accent4>
        <a:srgbClr val="E57100"/>
      </a:accent4>
      <a:accent5>
        <a:srgbClr val="3B5437"/>
      </a:accent5>
      <a:accent6>
        <a:srgbClr val="70AD47"/>
      </a:accent6>
      <a:hlink>
        <a:srgbClr val="0085CA"/>
      </a:hlink>
      <a:folHlink>
        <a:srgbClr val="0085CA"/>
      </a:folHlink>
    </a:clrScheme>
    <a:fontScheme name="UniversLTPro">
      <a:majorFont>
        <a:latin typeface="UniversLTPro"/>
        <a:ea typeface=""/>
        <a:cs typeface=""/>
      </a:majorFont>
      <a:minorFont>
        <a:latin typeface="UniversLT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 TEMPLATE 2" id="{0144F0DF-2A73-4B75-B68E-58455799D6F3}" vid="{FCF429B5-62A8-4D82-99C5-A5FF8D8725EB}"/>
    </a:ext>
  </a:extLst>
</a:theme>
</file>

<file path=ppt/theme/theme11.xml><?xml version="1.0" encoding="utf-8"?>
<a:theme xmlns:a="http://schemas.openxmlformats.org/drawingml/2006/main" name="Wisp">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ppt/theme/theme12.xml><?xml version="1.0" encoding="utf-8"?>
<a:theme xmlns:a="http://schemas.openxmlformats.org/drawingml/2006/main" name="1_Wisp">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ppt/theme/theme1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Trocaire Powerpoint Template (2023)</Template>
  <TotalTime>902</TotalTime>
  <Words>1772</Words>
  <Application>Microsoft Office PowerPoint</Application>
  <PresentationFormat>Widescreen</PresentationFormat>
  <Paragraphs>117</Paragraphs>
  <Slides>10</Slides>
  <Notes>10</Notes>
  <HiddenSlides>0</HiddenSlides>
  <MMClips>1</MMClips>
  <ScaleCrop>false</ScaleCrop>
  <HeadingPairs>
    <vt:vector size="6" baseType="variant">
      <vt:variant>
        <vt:lpstr>Fonts Used</vt:lpstr>
      </vt:variant>
      <vt:variant>
        <vt:i4>9</vt:i4>
      </vt:variant>
      <vt:variant>
        <vt:lpstr>Theme</vt:lpstr>
      </vt:variant>
      <vt:variant>
        <vt:i4>12</vt:i4>
      </vt:variant>
      <vt:variant>
        <vt:lpstr>Slide Titles</vt:lpstr>
      </vt:variant>
      <vt:variant>
        <vt:i4>10</vt:i4>
      </vt:variant>
    </vt:vector>
  </HeadingPairs>
  <TitlesOfParts>
    <vt:vector size="31" baseType="lpstr">
      <vt:lpstr>Aptos</vt:lpstr>
      <vt:lpstr>Arial</vt:lpstr>
      <vt:lpstr>Calibri</vt:lpstr>
      <vt:lpstr>Century Gothic</vt:lpstr>
      <vt:lpstr>Univers LT Pro 45 Light</vt:lpstr>
      <vt:lpstr>Univers LT Pro 55</vt:lpstr>
      <vt:lpstr>Veneer Three</vt:lpstr>
      <vt:lpstr>Wingdings</vt:lpstr>
      <vt:lpstr>Wingdings 3</vt:lpstr>
      <vt:lpstr>01 Presentation Covers</vt:lpstr>
      <vt:lpstr>02 Agenda Pages</vt:lpstr>
      <vt:lpstr>03 Divider pages</vt:lpstr>
      <vt:lpstr>04 Sub-divide Pages</vt:lpstr>
      <vt:lpstr>05 Split Pages - Image</vt:lpstr>
      <vt:lpstr>05 Split Pages - Texture</vt:lpstr>
      <vt:lpstr>06 Basic Format Pages</vt:lpstr>
      <vt:lpstr>07 Full page image</vt:lpstr>
      <vt:lpstr>08 End Pages</vt:lpstr>
      <vt:lpstr>09 Icons</vt:lpstr>
      <vt:lpstr>Wisp</vt:lpstr>
      <vt:lpstr>1_Wisp</vt:lpstr>
      <vt:lpstr>Season of Creation 2025: “Peace with Creation”  Post-Primary Assembly</vt:lpstr>
      <vt:lpstr>A Prayer for Our Earth from Pope Francis</vt:lpstr>
      <vt:lpstr>PowerPoint Presentation</vt:lpstr>
      <vt:lpstr>Scripture Reflection</vt:lpstr>
      <vt:lpstr>PowerPoint Presentation</vt:lpstr>
      <vt:lpstr>Can we live in peace with Creation?</vt:lpstr>
      <vt:lpstr>PowerPoint Presentation</vt:lpstr>
      <vt:lpstr>How our school lives in peace with Creation…</vt:lpstr>
      <vt:lpstr>Let us pray together</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Deirbhile Craven</dc:creator>
  <cp:lastModifiedBy>Deirbhile Craven</cp:lastModifiedBy>
  <cp:revision>31</cp:revision>
  <dcterms:created xsi:type="dcterms:W3CDTF">2025-07-31T15:38:17Z</dcterms:created>
  <dcterms:modified xsi:type="dcterms:W3CDTF">2025-08-19T11:09:45Z</dcterms:modified>
</cp:coreProperties>
</file>