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58" r:id="rId6"/>
  </p:sldMasterIdLst>
  <p:notesMasterIdLst>
    <p:notesMasterId r:id="rId24"/>
  </p:notesMasterIdLst>
  <p:sldIdLst>
    <p:sldId id="282" r:id="rId7"/>
    <p:sldId id="284" r:id="rId8"/>
    <p:sldId id="287" r:id="rId9"/>
    <p:sldId id="283" r:id="rId10"/>
    <p:sldId id="285" r:id="rId11"/>
    <p:sldId id="289" r:id="rId12"/>
    <p:sldId id="291" r:id="rId13"/>
    <p:sldId id="290" r:id="rId14"/>
    <p:sldId id="293" r:id="rId15"/>
    <p:sldId id="299" r:id="rId16"/>
    <p:sldId id="295" r:id="rId17"/>
    <p:sldId id="296" r:id="rId18"/>
    <p:sldId id="297" r:id="rId19"/>
    <p:sldId id="298" r:id="rId20"/>
    <p:sldId id="301" r:id="rId21"/>
    <p:sldId id="300" r:id="rId22"/>
    <p:sldId id="286"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F45C7"/>
    <a:srgbClr val="112643"/>
    <a:srgbClr val="A5C400"/>
    <a:srgbClr val="409F4C"/>
    <a:srgbClr val="34AD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D25AF5-4E54-4371-9C08-EBAD928881C3}" v="15" dt="2021-11-19T09:47:10.922"/>
  </p1510:revLst>
</p1510:revInfo>
</file>

<file path=ppt/tableStyles.xml><?xml version="1.0" encoding="utf-8"?>
<a:tblStyleLst xmlns:a="http://schemas.openxmlformats.org/drawingml/2006/main" def="{5C22544A-7EE6-4342-B048-85BDC9FD1C3A}">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1"/>
    <p:restoredTop sz="46348" autoAdjust="0"/>
  </p:normalViewPr>
  <p:slideViewPr>
    <p:cSldViewPr snapToGrid="0">
      <p:cViewPr varScale="1">
        <p:scale>
          <a:sx n="39" d="100"/>
          <a:sy n="39" d="100"/>
        </p:scale>
        <p:origin x="2357" y="58"/>
      </p:cViewPr>
      <p:guideLst/>
    </p:cSldViewPr>
  </p:slideViewPr>
  <p:notesTextViewPr>
    <p:cViewPr>
      <p:scale>
        <a:sx n="100" d="100"/>
        <a:sy n="100" d="100"/>
      </p:scale>
      <p:origin x="0" y="0"/>
    </p:cViewPr>
  </p:notesTextViewPr>
  <p:sorterViewPr>
    <p:cViewPr>
      <p:scale>
        <a:sx n="54" d="100"/>
        <a:sy n="54"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AF5031-E1FD-4377-B1E0-4F6F8249720B}" type="datetimeFigureOut">
              <a:rPr lang="en-GB" smtClean="0"/>
              <a:t>28/10/2022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176E7C-A6AE-4FD1-AFE5-00287C0352B5}" type="slidenum">
              <a:rPr lang="en-GB" smtClean="0"/>
              <a:t>‹#›</a:t>
            </a:fld>
            <a:endParaRPr lang="en-GB"/>
          </a:p>
        </p:txBody>
      </p:sp>
    </p:spTree>
    <p:extLst>
      <p:ext uri="{BB962C8B-B14F-4D97-AF65-F5344CB8AC3E}">
        <p14:creationId xmlns:p14="http://schemas.microsoft.com/office/powerpoint/2010/main" val="3870700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youtube.com/watch?v=IPMJ9UgkBgQ&amp;t=2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youtube.com/watch?v=3OX2dKsd5V4"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youtube.com/watch?v=kPM28IkNgaw"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youtube.com/watch?v=y6PYVZG7ie8"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Leader:</a:t>
            </a:r>
          </a:p>
          <a:p>
            <a:pPr>
              <a:lnSpc>
                <a:spcPct val="102000"/>
              </a:lnSpc>
              <a:spcAft>
                <a:spcPts val="800"/>
              </a:spcAft>
            </a:pPr>
            <a:r>
              <a:rPr lang="en-US" sz="1200" dirty="0">
                <a:solidFill>
                  <a:srgbClr val="000000"/>
                </a:solidFill>
                <a:effectLst/>
                <a:latin typeface="Abadi Extra Light" panose="020B0204020104020204" pitchFamily="34" charset="0"/>
                <a:ea typeface="Calibri" panose="020F0502020204030204" pitchFamily="34" charset="0"/>
                <a:cs typeface="Times New Roman" panose="02020603050405020304" pitchFamily="18" charset="0"/>
              </a:rPr>
              <a:t>In the name of the Father, and of the Son, and of the Holy Spirit, Amen.</a:t>
            </a:r>
          </a:p>
          <a:p>
            <a:pPr>
              <a:lnSpc>
                <a:spcPct val="102000"/>
              </a:lnSpc>
              <a:spcAft>
                <a:spcPts val="800"/>
              </a:spcAft>
            </a:pPr>
            <a:endParaRPr lang="en-US" sz="1200" dirty="0">
              <a:solidFill>
                <a:srgbClr val="000000"/>
              </a:solidFill>
              <a:effectLst/>
              <a:latin typeface="Abadi Extra Light" panose="020B0204020104020204" pitchFamily="34" charset="0"/>
              <a:ea typeface="Calibri" panose="020F0502020204030204" pitchFamily="34" charset="0"/>
              <a:cs typeface="Times New Roman" panose="02020603050405020304" pitchFamily="18" charset="0"/>
            </a:endParaRPr>
          </a:p>
          <a:p>
            <a:pPr>
              <a:lnSpc>
                <a:spcPct val="102000"/>
              </a:lnSpc>
              <a:spcAft>
                <a:spcPts val="800"/>
              </a:spcAft>
            </a:pPr>
            <a:r>
              <a:rPr lang="en-US" sz="1200" dirty="0">
                <a:solidFill>
                  <a:srgbClr val="000000"/>
                </a:solidFill>
                <a:effectLst/>
                <a:latin typeface="Abadi Extra Light" panose="020B0204020104020204" pitchFamily="34" charset="0"/>
                <a:ea typeface="Calibri" panose="020F0502020204030204" pitchFamily="34" charset="0"/>
                <a:cs typeface="Times New Roman" panose="02020603050405020304" pitchFamily="18" charset="0"/>
              </a:rPr>
              <a:t>The four weeks of Advent are a time of preparation and of waiting – waiting for the return of Christ at the end of time; and waiting to celebrate once again the birth of Jesus in Bethlehem.</a:t>
            </a:r>
          </a:p>
          <a:p>
            <a:pPr>
              <a:lnSpc>
                <a:spcPct val="102000"/>
              </a:lnSpc>
              <a:spcAft>
                <a:spcPts val="800"/>
              </a:spcAft>
            </a:pPr>
            <a:endParaRPr lang="en-US" sz="1200" dirty="0">
              <a:solidFill>
                <a:srgbClr val="000000"/>
              </a:solidFill>
              <a:effectLst/>
              <a:latin typeface="Abadi Extra Light" panose="020B0204020104020204" pitchFamily="34" charset="0"/>
              <a:ea typeface="Calibri" panose="020F0502020204030204" pitchFamily="34" charset="0"/>
              <a:cs typeface="Times New Roman" panose="02020603050405020304" pitchFamily="18" charset="0"/>
            </a:endParaRPr>
          </a:p>
          <a:p>
            <a:pPr>
              <a:lnSpc>
                <a:spcPct val="102000"/>
              </a:lnSpc>
              <a:spcAft>
                <a:spcPts val="800"/>
              </a:spcAft>
            </a:pPr>
            <a:r>
              <a:rPr lang="en-US" sz="1200" dirty="0">
                <a:solidFill>
                  <a:srgbClr val="000000"/>
                </a:solidFill>
                <a:effectLst/>
                <a:latin typeface="Abadi Extra Light" panose="020B0204020104020204" pitchFamily="34" charset="0"/>
                <a:ea typeface="Calibri" panose="020F0502020204030204" pitchFamily="34" charset="0"/>
                <a:cs typeface="Times New Roman" panose="02020603050405020304" pitchFamily="18" charset="0"/>
              </a:rPr>
              <a:t>So, we gather to begin our time of waiting and preparation.</a:t>
            </a:r>
          </a:p>
          <a:p>
            <a:pPr>
              <a:lnSpc>
                <a:spcPct val="102000"/>
              </a:lnSpc>
              <a:spcAft>
                <a:spcPts val="800"/>
              </a:spcAft>
            </a:pPr>
            <a:r>
              <a:rPr lang="en-US" sz="1200" dirty="0">
                <a:solidFill>
                  <a:srgbClr val="000000"/>
                </a:solidFill>
                <a:effectLst/>
                <a:latin typeface="Abadi Extra Light" panose="020B0204020104020204" pitchFamily="34" charset="0"/>
                <a:ea typeface="Calibri" panose="020F0502020204030204" pitchFamily="34" charset="0"/>
                <a:cs typeface="Times New Roman" panose="02020603050405020304" pitchFamily="18" charset="0"/>
              </a:rPr>
              <a:t>Together we will share our story of God who - before time began – loved us, chose to come among us, and knew that we would gather here today.</a:t>
            </a:r>
          </a:p>
          <a:p>
            <a:pPr>
              <a:lnSpc>
                <a:spcPct val="102000"/>
              </a:lnSpc>
              <a:spcAft>
                <a:spcPts val="800"/>
              </a:spcAft>
            </a:pPr>
            <a:r>
              <a:rPr lang="en-US" sz="1200" dirty="0">
                <a:solidFill>
                  <a:srgbClr val="000000"/>
                </a:solidFill>
                <a:effectLst/>
                <a:latin typeface="Abadi Extra Light" panose="020B0204020104020204" pitchFamily="34" charset="0"/>
                <a:ea typeface="Calibri" panose="020F0502020204030204" pitchFamily="34" charset="0"/>
                <a:cs typeface="Times New Roman" panose="02020603050405020304" pitchFamily="18" charset="0"/>
              </a:rPr>
              <a:t>It is a story that ends in light but begins in darkness…</a:t>
            </a:r>
          </a:p>
          <a:p>
            <a:endParaRPr lang="en-GB" dirty="0"/>
          </a:p>
        </p:txBody>
      </p:sp>
      <p:sp>
        <p:nvSpPr>
          <p:cNvPr id="4" name="Slide Number Placeholder 3"/>
          <p:cNvSpPr>
            <a:spLocks noGrp="1"/>
          </p:cNvSpPr>
          <p:nvPr>
            <p:ph type="sldNum" sz="quarter" idx="5"/>
          </p:nvPr>
        </p:nvSpPr>
        <p:spPr/>
        <p:txBody>
          <a:bodyPr/>
          <a:lstStyle/>
          <a:p>
            <a:fld id="{7A176E7C-A6AE-4FD1-AFE5-00287C0352B5}" type="slidenum">
              <a:rPr lang="en-GB" smtClean="0"/>
              <a:t>1</a:t>
            </a:fld>
            <a:endParaRPr lang="en-GB"/>
          </a:p>
        </p:txBody>
      </p:sp>
    </p:spTree>
    <p:extLst>
      <p:ext uri="{BB962C8B-B14F-4D97-AF65-F5344CB8AC3E}">
        <p14:creationId xmlns:p14="http://schemas.microsoft.com/office/powerpoint/2010/main" val="16371161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rial" panose="020B0604020202020204" pitchFamily="34" charset="0"/>
                <a:ea typeface="Calibri" panose="020F0502020204030204" pitchFamily="34" charset="0"/>
                <a:cs typeface="Times New Roman" panose="02020603050405020304" pitchFamily="18" charset="0"/>
              </a:rPr>
              <a:t>Leader: We pray together: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Arial" panose="020B0604020202020204" pitchFamily="34" charset="0"/>
                <a:ea typeface="Calibri" panose="020F0502020204030204" pitchFamily="34" charset="0"/>
                <a:cs typeface="Times New Roman" panose="02020603050405020304" pitchFamily="18" charset="0"/>
              </a:rPr>
              <a:t>All: Lord Jesus, light in the darkness, </a:t>
            </a:r>
            <a:br>
              <a:rPr lang="en-GB" sz="1800" dirty="0">
                <a:effectLst/>
                <a:latin typeface="Arial" panose="020B0604020202020204" pitchFamily="34" charset="0"/>
                <a:ea typeface="Calibri" panose="020F0502020204030204" pitchFamily="34" charset="0"/>
                <a:cs typeface="Times New Roman" panose="02020603050405020304" pitchFamily="18" charset="0"/>
              </a:rPr>
            </a:br>
            <a:r>
              <a:rPr lang="en-GB" sz="1800" dirty="0">
                <a:effectLst/>
                <a:latin typeface="Arial" panose="020B0604020202020204" pitchFamily="34" charset="0"/>
                <a:ea typeface="Calibri" panose="020F0502020204030204" pitchFamily="34" charset="0"/>
                <a:cs typeface="Times New Roman" panose="02020603050405020304" pitchFamily="18" charset="0"/>
              </a:rPr>
              <a:t>shine in our hearts today.</a:t>
            </a:r>
            <a:br>
              <a:rPr lang="en-GB" sz="1800" dirty="0">
                <a:effectLst/>
                <a:latin typeface="Arial" panose="020B0604020202020204" pitchFamily="34" charset="0"/>
                <a:ea typeface="Calibri" panose="020F0502020204030204" pitchFamily="34" charset="0"/>
                <a:cs typeface="Times New Roman" panose="02020603050405020304" pitchFamily="18" charset="0"/>
              </a:rPr>
            </a:br>
            <a:r>
              <a:rPr lang="en-GB" sz="1800" dirty="0">
                <a:effectLst/>
                <a:latin typeface="Arial" panose="020B0604020202020204" pitchFamily="34" charset="0"/>
                <a:ea typeface="Calibri" panose="020F0502020204030204" pitchFamily="34" charset="0"/>
                <a:cs typeface="Times New Roman" panose="02020603050405020304" pitchFamily="18" charset="0"/>
              </a:rPr>
              <a:t>As we await your coming,</a:t>
            </a:r>
            <a:br>
              <a:rPr lang="en-GB" sz="1800" dirty="0">
                <a:effectLst/>
                <a:latin typeface="Arial" panose="020B0604020202020204" pitchFamily="34" charset="0"/>
                <a:ea typeface="Calibri" panose="020F0502020204030204" pitchFamily="34" charset="0"/>
                <a:cs typeface="Times New Roman" panose="02020603050405020304" pitchFamily="18" charset="0"/>
              </a:rPr>
            </a:br>
            <a:r>
              <a:rPr lang="en-GB" sz="1800" dirty="0">
                <a:effectLst/>
                <a:latin typeface="Arial" panose="020B0604020202020204" pitchFamily="34" charset="0"/>
                <a:ea typeface="Calibri" panose="020F0502020204030204" pitchFamily="34" charset="0"/>
                <a:cs typeface="Times New Roman" panose="02020603050405020304" pitchFamily="18" charset="0"/>
              </a:rPr>
              <a:t>empower us to build a just and peaceful world, </a:t>
            </a:r>
            <a:br>
              <a:rPr lang="en-GB" sz="1800" dirty="0">
                <a:effectLst/>
                <a:latin typeface="Arial" panose="020B0604020202020204" pitchFamily="34" charset="0"/>
                <a:ea typeface="Calibri" panose="020F0502020204030204" pitchFamily="34" charset="0"/>
                <a:cs typeface="Times New Roman" panose="02020603050405020304" pitchFamily="18" charset="0"/>
              </a:rPr>
            </a:br>
            <a:r>
              <a:rPr lang="en-GB" sz="1800" dirty="0">
                <a:effectLst/>
                <a:latin typeface="Arial" panose="020B0604020202020204" pitchFamily="34" charset="0"/>
                <a:ea typeface="Calibri" panose="020F0502020204030204" pitchFamily="34" charset="0"/>
                <a:cs typeface="Times New Roman" panose="02020603050405020304" pitchFamily="18" charset="0"/>
              </a:rPr>
              <a:t>ready for your return. </a:t>
            </a:r>
            <a:br>
              <a:rPr lang="en-GB" sz="1800" dirty="0">
                <a:effectLst/>
                <a:latin typeface="Arial" panose="020B0604020202020204" pitchFamily="34" charset="0"/>
                <a:ea typeface="Calibri" panose="020F0502020204030204" pitchFamily="34" charset="0"/>
                <a:cs typeface="Times New Roman" panose="02020603050405020304" pitchFamily="18" charset="0"/>
              </a:rPr>
            </a:br>
            <a:r>
              <a:rPr lang="en-GB" sz="1800" dirty="0">
                <a:effectLst/>
                <a:latin typeface="Arial" panose="020B0604020202020204" pitchFamily="34" charset="0"/>
                <a:ea typeface="Calibri" panose="020F0502020204030204" pitchFamily="34" charset="0"/>
                <a:cs typeface="Times New Roman" panose="02020603050405020304" pitchFamily="18" charset="0"/>
              </a:rPr>
              <a:t>We pray the prayer of the first Christians: </a:t>
            </a:r>
            <a:br>
              <a:rPr lang="en-GB" sz="1800" dirty="0">
                <a:effectLst/>
                <a:latin typeface="Arial" panose="020B0604020202020204" pitchFamily="34" charset="0"/>
                <a:ea typeface="Calibri" panose="020F0502020204030204" pitchFamily="34" charset="0"/>
                <a:cs typeface="Times New Roman" panose="02020603050405020304" pitchFamily="18" charset="0"/>
              </a:rPr>
            </a:br>
            <a:r>
              <a:rPr lang="en-GB" sz="1800" dirty="0">
                <a:effectLst/>
                <a:latin typeface="Arial" panose="020B0604020202020204" pitchFamily="34" charset="0"/>
                <a:ea typeface="Calibri" panose="020F0502020204030204" pitchFamily="34" charset="0"/>
                <a:cs typeface="Times New Roman" panose="02020603050405020304" pitchFamily="18" charset="0"/>
              </a:rPr>
              <a:t>“Maranatha!” which means, “Come, Lord Jesus!”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7A176E7C-A6AE-4FD1-AFE5-00287C0352B5}" type="slidenum">
              <a:rPr lang="en-GB" smtClean="0"/>
              <a:t>2</a:t>
            </a:fld>
            <a:endParaRPr lang="en-GB"/>
          </a:p>
        </p:txBody>
      </p:sp>
    </p:spTree>
    <p:extLst>
      <p:ext uri="{BB962C8B-B14F-4D97-AF65-F5344CB8AC3E}">
        <p14:creationId xmlns:p14="http://schemas.microsoft.com/office/powerpoint/2010/main" val="1864288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(If you have an Advent wreath/set of candles, the leader or a young person comes forward to light the first purple candle)</a:t>
            </a:r>
          </a:p>
          <a:p>
            <a:endParaRPr lang="en-GB" b="1" dirty="0"/>
          </a:p>
          <a:p>
            <a:r>
              <a:rPr lang="en-GB" b="1" dirty="0"/>
              <a:t>Leader: </a:t>
            </a:r>
            <a:r>
              <a:rPr lang="en-GB" b="0" dirty="0"/>
              <a:t>(</a:t>
            </a:r>
            <a:r>
              <a:rPr lang="en-GB" sz="1800" dirty="0">
                <a:solidFill>
                  <a:schemeClr val="bg1"/>
                </a:solidFill>
                <a:latin typeface="Arial Narrow" panose="020B0606020202030204" pitchFamily="34" charset="0"/>
              </a:rPr>
              <a:t>As the first purple candle is lit) Let us pray together…</a:t>
            </a:r>
          </a:p>
          <a:p>
            <a:r>
              <a:rPr lang="en-US" b="1" dirty="0">
                <a:solidFill>
                  <a:schemeClr val="bg1"/>
                </a:solidFill>
                <a:latin typeface="Arial Narrow" panose="020B0606020202030204" pitchFamily="34" charset="0"/>
              </a:rPr>
              <a:t>All: </a:t>
            </a:r>
            <a:r>
              <a:rPr lang="en-US" dirty="0">
                <a:solidFill>
                  <a:schemeClr val="bg1"/>
                </a:solidFill>
                <a:latin typeface="Arial Narrow" panose="020B0606020202030204" pitchFamily="34" charset="0"/>
              </a:rPr>
              <a:t>Wake us up, Lord!</a:t>
            </a:r>
          </a:p>
          <a:p>
            <a:r>
              <a:rPr lang="en-US" dirty="0">
                <a:solidFill>
                  <a:schemeClr val="bg1"/>
                </a:solidFill>
                <a:latin typeface="Arial Narrow" panose="020B0606020202030204" pitchFamily="34" charset="0"/>
              </a:rPr>
              <a:t>The night is nearly over.</a:t>
            </a:r>
          </a:p>
          <a:p>
            <a:r>
              <a:rPr lang="en-US" dirty="0">
                <a:solidFill>
                  <a:schemeClr val="bg1"/>
                </a:solidFill>
                <a:latin typeface="Arial Narrow" panose="020B0606020202030204" pitchFamily="34" charset="0"/>
              </a:rPr>
              <a:t>Free us from greed and selfishness.</a:t>
            </a:r>
          </a:p>
          <a:p>
            <a:r>
              <a:rPr lang="en-US" dirty="0">
                <a:solidFill>
                  <a:schemeClr val="bg1"/>
                </a:solidFill>
                <a:latin typeface="Arial Narrow" panose="020B0606020202030204" pitchFamily="34" charset="0"/>
              </a:rPr>
              <a:t>Lead us out of inequality and injustice, </a:t>
            </a:r>
          </a:p>
          <a:p>
            <a:r>
              <a:rPr lang="en-US" dirty="0">
                <a:solidFill>
                  <a:schemeClr val="bg1"/>
                </a:solidFill>
                <a:latin typeface="Arial Narrow" panose="020B0606020202030204" pitchFamily="34" charset="0"/>
              </a:rPr>
              <a:t>to your kingdom of justice and mercy,</a:t>
            </a:r>
          </a:p>
          <a:p>
            <a:r>
              <a:rPr lang="en-US" dirty="0">
                <a:solidFill>
                  <a:schemeClr val="bg1"/>
                </a:solidFill>
                <a:latin typeface="Arial Narrow" panose="020B0606020202030204" pitchFamily="34" charset="0"/>
              </a:rPr>
              <a:t>to a transformed world, </a:t>
            </a:r>
          </a:p>
          <a:p>
            <a:r>
              <a:rPr lang="en-US" dirty="0">
                <a:solidFill>
                  <a:schemeClr val="bg1"/>
                </a:solidFill>
                <a:latin typeface="Arial Narrow" panose="020B0606020202030204" pitchFamily="34" charset="0"/>
              </a:rPr>
              <a:t>where peace is built on understanding, not weapons,</a:t>
            </a:r>
          </a:p>
          <a:p>
            <a:r>
              <a:rPr lang="en-US" dirty="0">
                <a:solidFill>
                  <a:schemeClr val="bg1"/>
                </a:solidFill>
                <a:latin typeface="Arial Narrow" panose="020B0606020202030204" pitchFamily="34" charset="0"/>
              </a:rPr>
              <a:t>and everyone can live their lives to the full.</a:t>
            </a:r>
          </a:p>
          <a:p>
            <a:r>
              <a:rPr lang="en-US" dirty="0">
                <a:solidFill>
                  <a:schemeClr val="bg1"/>
                </a:solidFill>
                <a:latin typeface="Arial Narrow" panose="020B0606020202030204" pitchFamily="34" charset="0"/>
              </a:rPr>
              <a:t>Amen</a:t>
            </a:r>
          </a:p>
          <a:p>
            <a:endParaRPr lang="en-US" dirty="0">
              <a:solidFill>
                <a:schemeClr val="bg1"/>
              </a:solidFill>
              <a:latin typeface="Arial Narrow" panose="020B0606020202030204" pitchFamily="34" charset="0"/>
            </a:endParaRPr>
          </a:p>
          <a:p>
            <a:endParaRPr lang="en-GB" dirty="0"/>
          </a:p>
        </p:txBody>
      </p:sp>
      <p:sp>
        <p:nvSpPr>
          <p:cNvPr id="4" name="Slide Number Placeholder 3"/>
          <p:cNvSpPr>
            <a:spLocks noGrp="1"/>
          </p:cNvSpPr>
          <p:nvPr>
            <p:ph type="sldNum" sz="quarter" idx="5"/>
          </p:nvPr>
        </p:nvSpPr>
        <p:spPr/>
        <p:txBody>
          <a:bodyPr/>
          <a:lstStyle/>
          <a:p>
            <a:fld id="{7A176E7C-A6AE-4FD1-AFE5-00287C0352B5}" type="slidenum">
              <a:rPr lang="en-GB" smtClean="0"/>
              <a:t>3</a:t>
            </a:fld>
            <a:endParaRPr lang="en-GB"/>
          </a:p>
        </p:txBody>
      </p:sp>
    </p:spTree>
    <p:extLst>
      <p:ext uri="{BB962C8B-B14F-4D97-AF65-F5344CB8AC3E}">
        <p14:creationId xmlns:p14="http://schemas.microsoft.com/office/powerpoint/2010/main" val="1260667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Scripture reading </a:t>
            </a:r>
            <a:r>
              <a:rPr lang="en-GB" b="0" dirty="0"/>
              <a:t>(from Mark 13:32-37):</a:t>
            </a:r>
          </a:p>
          <a:p>
            <a:pPr marL="0" marR="0" lvl="0" indent="0" algn="l" defTabSz="914400" rtl="0" eaLnBrk="1" fontAlgn="auto" latinLnBrk="0" hangingPunct="1">
              <a:lnSpc>
                <a:spcPct val="100000"/>
              </a:lnSpc>
              <a:spcBef>
                <a:spcPts val="0"/>
              </a:spcBef>
              <a:spcAft>
                <a:spcPts val="0"/>
              </a:spcAft>
              <a:buClrTx/>
              <a:buSzTx/>
              <a:buFontTx/>
              <a:buNone/>
              <a:tabLst/>
              <a:defRPr/>
            </a:pPr>
            <a:r>
              <a:rPr lang="en-GB" i="0" baseline="0" dirty="0">
                <a:solidFill>
                  <a:schemeClr val="bg1"/>
                </a:solidFill>
              </a:rPr>
              <a:t>Jesus said to his disciples: “You do not know when the master of the house is coming - it might be in the evening or at midnight or before dawn or at sunrise. If he comes suddenly, he must not find you asleep. What I say to you, then, I say to all: ‘Watch!’”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i="0" baseline="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i="0" baseline="0" dirty="0">
                <a:solidFill>
                  <a:schemeClr val="bg1"/>
                </a:solidFill>
              </a:rPr>
              <a:t>Leader: </a:t>
            </a:r>
            <a:r>
              <a:rPr lang="en-GB" i="0" baseline="0" dirty="0">
                <a:solidFill>
                  <a:schemeClr val="bg1"/>
                </a:solidFill>
              </a:rPr>
              <a:t>We are called to watch. To watch out for signs that our Lord is very close. Signs of hope. And to be awake, ready to serve.</a:t>
            </a:r>
          </a:p>
          <a:p>
            <a:endParaRPr lang="en-GB" b="1" dirty="0"/>
          </a:p>
          <a:p>
            <a:endParaRPr lang="en-GB" dirty="0"/>
          </a:p>
        </p:txBody>
      </p:sp>
      <p:sp>
        <p:nvSpPr>
          <p:cNvPr id="4" name="Slide Number Placeholder 3"/>
          <p:cNvSpPr>
            <a:spLocks noGrp="1"/>
          </p:cNvSpPr>
          <p:nvPr>
            <p:ph type="sldNum" sz="quarter" idx="5"/>
          </p:nvPr>
        </p:nvSpPr>
        <p:spPr/>
        <p:txBody>
          <a:bodyPr/>
          <a:lstStyle/>
          <a:p>
            <a:fld id="{7A176E7C-A6AE-4FD1-AFE5-00287C0352B5}" type="slidenum">
              <a:rPr lang="en-GB" smtClean="0"/>
              <a:t>4</a:t>
            </a:fld>
            <a:endParaRPr lang="en-GB"/>
          </a:p>
        </p:txBody>
      </p:sp>
    </p:spTree>
    <p:extLst>
      <p:ext uri="{BB962C8B-B14F-4D97-AF65-F5344CB8AC3E}">
        <p14:creationId xmlns:p14="http://schemas.microsoft.com/office/powerpoint/2010/main" val="5870664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dirty="0">
                <a:effectLst/>
                <a:latin typeface="Arial" panose="020B0604020202020204" pitchFamily="34" charset="0"/>
                <a:ea typeface="Calibri" panose="020F0502020204030204" pitchFamily="34" charset="0"/>
                <a:cs typeface="Times New Roman" panose="02020603050405020304" pitchFamily="18" charset="0"/>
              </a:rPr>
              <a:t>Leader: </a:t>
            </a:r>
            <a:r>
              <a:rPr lang="en-GB" sz="1800" dirty="0">
                <a:effectLst/>
                <a:latin typeface="Arial" panose="020B0604020202020204" pitchFamily="34" charset="0"/>
                <a:ea typeface="Calibri" panose="020F0502020204030204" pitchFamily="34" charset="0"/>
                <a:cs typeface="Times New Roman" panose="02020603050405020304" pitchFamily="18" charset="0"/>
              </a:rPr>
              <a:t>Let’s hear a story of service. </a:t>
            </a:r>
            <a:r>
              <a:rPr lang="en-GB" sz="1800" i="1" dirty="0">
                <a:effectLst/>
                <a:latin typeface="Arial" panose="020B0604020202020204" pitchFamily="34" charset="0"/>
                <a:ea typeface="Calibri" panose="020F0502020204030204" pitchFamily="34" charset="0"/>
                <a:cs typeface="Times New Roman" panose="02020603050405020304" pitchFamily="18" charset="0"/>
              </a:rPr>
              <a:t>(Either read the story or watch the video clip.)</a:t>
            </a:r>
            <a:endParaRPr lang="en-GB" sz="1800" i="1"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b="1"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b="1" dirty="0">
                <a:effectLst/>
                <a:latin typeface="Arial" panose="020B0604020202020204" pitchFamily="34" charset="0"/>
                <a:ea typeface="Calibri" panose="020F0502020204030204" pitchFamily="34" charset="0"/>
                <a:cs typeface="Times New Roman" panose="02020603050405020304" pitchFamily="18" charset="0"/>
              </a:rPr>
              <a:t>STORY:</a:t>
            </a:r>
            <a:r>
              <a:rPr lang="en-GB" sz="1800" dirty="0">
                <a:effectLst/>
                <a:latin typeface="Arial" panose="020B0604020202020204" pitchFamily="34" charset="0"/>
                <a:ea typeface="Calibri" panose="020F0502020204030204" pitchFamily="34" charset="0"/>
                <a:cs typeface="Times New Roman" panose="02020603050405020304" pitchFamily="18" charset="0"/>
              </a:rPr>
              <a:t> Oscar Romero became an Archbishop in El Salvador during a time of great unrest. He was popular with the rich people, who held all the power, and were oppressing the poorest farming communities. When his friend, Father </a:t>
            </a:r>
            <a:r>
              <a:rPr lang="en-GB" sz="1800" dirty="0" err="1">
                <a:effectLst/>
                <a:latin typeface="Arial" panose="020B0604020202020204" pitchFamily="34" charset="0"/>
                <a:ea typeface="Calibri" panose="020F0502020204030204" pitchFamily="34" charset="0"/>
                <a:cs typeface="Times New Roman" panose="02020603050405020304" pitchFamily="18" charset="0"/>
              </a:rPr>
              <a:t>Rutilio</a:t>
            </a:r>
            <a:r>
              <a:rPr lang="en-GB" sz="1800" dirty="0">
                <a:effectLst/>
                <a:latin typeface="Arial" panose="020B0604020202020204" pitchFamily="34" charset="0"/>
                <a:ea typeface="Calibri" panose="020F0502020204030204" pitchFamily="34" charset="0"/>
                <a:cs typeface="Times New Roman" panose="02020603050405020304" pitchFamily="18" charset="0"/>
              </a:rPr>
              <a:t>, was killed while serving in one of the rural parishes, Romero changed. He became a man whose whole life was given in service of the poorest people. He spoke up for peace and justice, despite threats to his life. In 1980, Romero was shot while saying Mass. Now he is known as Saint Oscar Romero.</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b="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b="1" dirty="0">
                <a:effectLst/>
                <a:latin typeface="Arial" panose="020B0604020202020204" pitchFamily="34" charset="0"/>
                <a:ea typeface="Calibri" panose="020F0502020204030204" pitchFamily="34" charset="0"/>
                <a:cs typeface="Times New Roman" panose="02020603050405020304" pitchFamily="18" charset="0"/>
              </a:rPr>
              <a:t>VIDEO:</a:t>
            </a:r>
            <a:r>
              <a:rPr lang="en-GB" sz="1800" dirty="0">
                <a:effectLst/>
                <a:latin typeface="Arial" panose="020B0604020202020204" pitchFamily="34" charset="0"/>
                <a:ea typeface="Calibri" panose="020F0502020204030204" pitchFamily="34" charset="0"/>
                <a:cs typeface="Times New Roman" panose="02020603050405020304" pitchFamily="18" charset="0"/>
              </a:rPr>
              <a:t> Oscar Romero: A life for God and the poor (watch from 1:24 &gt; 4.52).</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u="sng"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3"/>
              </a:rPr>
              <a:t>https://www.youtube.com/watch?v=IPMJ9UgkBgQ&amp;t=2s</a:t>
            </a: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b="1"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b="1" dirty="0">
                <a:effectLst/>
                <a:latin typeface="Arial" panose="020B0604020202020204" pitchFamily="34" charset="0"/>
                <a:ea typeface="Calibri" panose="020F0502020204030204" pitchFamily="34" charset="0"/>
                <a:cs typeface="Times New Roman" panose="02020603050405020304" pitchFamily="18" charset="0"/>
              </a:rPr>
              <a:t>Leader:</a:t>
            </a:r>
            <a:r>
              <a:rPr lang="en-GB" sz="1800" dirty="0">
                <a:effectLst/>
                <a:latin typeface="Arial" panose="020B0604020202020204" pitchFamily="34" charset="0"/>
                <a:ea typeface="Calibri" panose="020F0502020204030204" pitchFamily="34" charset="0"/>
                <a:cs typeface="Times New Roman" panose="02020603050405020304" pitchFamily="18" charset="0"/>
              </a:rPr>
              <a:t> Romero gave his life in service of God and the poorest people. Let’s take a moment to reflect: How have I served others? How could I serve others in future?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i="1" dirty="0">
                <a:effectLst/>
                <a:latin typeface="Arial" panose="020B0604020202020204" pitchFamily="34" charset="0"/>
                <a:ea typeface="Calibri" panose="020F0502020204030204" pitchFamily="34" charset="0"/>
                <a:cs typeface="Times New Roman" panose="02020603050405020304" pitchFamily="18" charset="0"/>
              </a:rPr>
              <a:t>Pause – </a:t>
            </a:r>
            <a:r>
              <a:rPr lang="en-GB" sz="1800" i="1" dirty="0">
                <a:effectLst/>
                <a:latin typeface="Arial" panose="020B0604020202020204" pitchFamily="34" charset="0"/>
                <a:ea typeface="Calibri" panose="020F0502020204030204" pitchFamily="34" charset="0"/>
              </a:rPr>
              <a:t>You may wish to add a few examples here to help pupils reflect. S</a:t>
            </a:r>
            <a:r>
              <a:rPr lang="en-GB" sz="1800" i="1" dirty="0">
                <a:effectLst/>
                <a:latin typeface="Arial" panose="020B0604020202020204" pitchFamily="34" charset="0"/>
                <a:ea typeface="Calibri" panose="020F0502020204030204" pitchFamily="34" charset="0"/>
                <a:cs typeface="Times New Roman" panose="02020603050405020304" pitchFamily="18" charset="0"/>
              </a:rPr>
              <a:t>ome quiet music could be played</a:t>
            </a:r>
            <a:r>
              <a:rPr lang="en-GB" sz="1800" dirty="0">
                <a:effectLst/>
                <a:latin typeface="Arial" panose="020B0604020202020204" pitchFamily="34" charset="0"/>
                <a:ea typeface="Calibri" panose="020F0502020204030204" pitchFamily="34" charset="0"/>
                <a:cs typeface="Times New Roman" panose="02020603050405020304" pitchFamily="18" charset="0"/>
              </a:rPr>
              <a:t>.</a:t>
            </a:r>
          </a:p>
          <a:p>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p>
            <a:r>
              <a:rPr lang="en-GB" sz="1800" dirty="0">
                <a:effectLst/>
                <a:latin typeface="Arial" panose="020B0604020202020204" pitchFamily="34" charset="0"/>
                <a:ea typeface="Calibri" panose="020F0502020204030204" pitchFamily="34" charset="0"/>
                <a:cs typeface="Times New Roman" panose="02020603050405020304" pitchFamily="18" charset="0"/>
              </a:rPr>
              <a:t>Let us pray together: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b="1" i="1" dirty="0">
                <a:effectLst/>
                <a:latin typeface="Arial" panose="020B0604020202020204" pitchFamily="34" charset="0"/>
                <a:ea typeface="Calibri" panose="020F0502020204030204" pitchFamily="34" charset="0"/>
                <a:cs typeface="Times New Roman" panose="02020603050405020304" pitchFamily="18" charset="0"/>
              </a:rPr>
              <a:t>Lord, wake us up! Let us live as people of the light. Amen.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i="1" dirty="0">
                <a:effectLst/>
                <a:latin typeface="Arial" panose="020B0604020202020204" pitchFamily="34" charset="0"/>
                <a:ea typeface="Calibri" panose="020F0502020204030204" pitchFamily="34" charset="0"/>
                <a:cs typeface="Times New Roman" panose="02020603050405020304" pitchFamily="18" charset="0"/>
              </a:rPr>
              <a:t>As you move to the next slide, the leader / young person comes forward to light the second purple candle.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440"/>
              </a:lnSpc>
            </a:pPr>
            <a:endParaRPr lang="en-GB" dirty="0"/>
          </a:p>
        </p:txBody>
      </p:sp>
      <p:sp>
        <p:nvSpPr>
          <p:cNvPr id="4" name="Slide Number Placeholder 3"/>
          <p:cNvSpPr>
            <a:spLocks noGrp="1"/>
          </p:cNvSpPr>
          <p:nvPr>
            <p:ph type="sldNum" sz="quarter" idx="5"/>
          </p:nvPr>
        </p:nvSpPr>
        <p:spPr/>
        <p:txBody>
          <a:bodyPr/>
          <a:lstStyle/>
          <a:p>
            <a:fld id="{7A176E7C-A6AE-4FD1-AFE5-00287C0352B5}" type="slidenum">
              <a:rPr lang="en-GB" smtClean="0"/>
              <a:t>5</a:t>
            </a:fld>
            <a:endParaRPr lang="en-GB"/>
          </a:p>
        </p:txBody>
      </p:sp>
    </p:spTree>
    <p:extLst>
      <p:ext uri="{BB962C8B-B14F-4D97-AF65-F5344CB8AC3E}">
        <p14:creationId xmlns:p14="http://schemas.microsoft.com/office/powerpoint/2010/main" val="22363749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Leader: </a:t>
            </a:r>
            <a:r>
              <a:rPr lang="en-GB" b="0" dirty="0"/>
              <a:t>(</a:t>
            </a:r>
            <a:r>
              <a:rPr lang="en-GB" sz="1800" dirty="0">
                <a:solidFill>
                  <a:schemeClr val="bg1"/>
                </a:solidFill>
                <a:latin typeface="Arial Narrow" panose="020B0606020202030204" pitchFamily="34" charset="0"/>
              </a:rPr>
              <a:t>As the second purple candle is lit) Let us pray together:</a:t>
            </a:r>
          </a:p>
          <a:p>
            <a:r>
              <a:rPr lang="en-GB" b="1" dirty="0">
                <a:solidFill>
                  <a:schemeClr val="bg1"/>
                </a:solidFill>
                <a:latin typeface="Arial Narrow" panose="020B0606020202030204" pitchFamily="34" charset="0"/>
              </a:rPr>
              <a:t>All: </a:t>
            </a:r>
            <a:r>
              <a:rPr lang="en-GB" dirty="0">
                <a:solidFill>
                  <a:schemeClr val="bg1"/>
                </a:solidFill>
                <a:latin typeface="Arial Narrow" panose="020B0606020202030204" pitchFamily="34" charset="0"/>
              </a:rPr>
              <a:t>Wake us up, Lord!</a:t>
            </a:r>
          </a:p>
          <a:p>
            <a:r>
              <a:rPr lang="en-GB" dirty="0">
                <a:solidFill>
                  <a:schemeClr val="bg1"/>
                </a:solidFill>
                <a:latin typeface="Arial Narrow" panose="020B0606020202030204" pitchFamily="34" charset="0"/>
              </a:rPr>
              <a:t>Open our eyes to the dignity of all people </a:t>
            </a:r>
          </a:p>
          <a:p>
            <a:r>
              <a:rPr lang="en-GB" dirty="0">
                <a:solidFill>
                  <a:schemeClr val="bg1"/>
                </a:solidFill>
                <a:latin typeface="Arial Narrow" panose="020B0606020202030204" pitchFamily="34" charset="0"/>
              </a:rPr>
              <a:t>and our ears to the cry of the earth.</a:t>
            </a:r>
          </a:p>
          <a:p>
            <a:r>
              <a:rPr lang="en-GB" dirty="0">
                <a:solidFill>
                  <a:schemeClr val="bg1"/>
                </a:solidFill>
                <a:latin typeface="Arial Narrow" panose="020B0606020202030204" pitchFamily="34" charset="0"/>
              </a:rPr>
              <a:t>Wake us up, Lord!</a:t>
            </a:r>
          </a:p>
          <a:p>
            <a:r>
              <a:rPr lang="en-GB" dirty="0">
                <a:solidFill>
                  <a:schemeClr val="bg1"/>
                </a:solidFill>
                <a:latin typeface="Arial Narrow" panose="020B0606020202030204" pitchFamily="34" charset="0"/>
              </a:rPr>
              <a:t>Let us walk in solidarity with the poor </a:t>
            </a:r>
          </a:p>
          <a:p>
            <a:r>
              <a:rPr lang="en-GB" dirty="0">
                <a:solidFill>
                  <a:schemeClr val="bg1"/>
                </a:solidFill>
                <a:latin typeface="Arial Narrow" panose="020B0606020202030204" pitchFamily="34" charset="0"/>
              </a:rPr>
              <a:t>and cleanse our world from oppression.</a:t>
            </a:r>
          </a:p>
          <a:p>
            <a:r>
              <a:rPr lang="en-GB" dirty="0">
                <a:solidFill>
                  <a:schemeClr val="bg1"/>
                </a:solidFill>
                <a:latin typeface="Arial Narrow" panose="020B0606020202030204" pitchFamily="34" charset="0"/>
              </a:rPr>
              <a:t>Wake us up, Lord!</a:t>
            </a:r>
          </a:p>
          <a:p>
            <a:r>
              <a:rPr lang="en-GB" dirty="0">
                <a:solidFill>
                  <a:schemeClr val="bg1"/>
                </a:solidFill>
                <a:latin typeface="Arial Narrow" panose="020B0606020202030204" pitchFamily="34" charset="0"/>
              </a:rPr>
              <a:t>Let us shout for justice for all </a:t>
            </a:r>
          </a:p>
          <a:p>
            <a:r>
              <a:rPr lang="en-GB" dirty="0">
                <a:solidFill>
                  <a:schemeClr val="bg1"/>
                </a:solidFill>
                <a:latin typeface="Arial Narrow" panose="020B0606020202030204" pitchFamily="34" charset="0"/>
              </a:rPr>
              <a:t>and renew our hope for change.</a:t>
            </a:r>
          </a:p>
          <a:p>
            <a:r>
              <a:rPr lang="en-GB" dirty="0">
                <a:solidFill>
                  <a:schemeClr val="bg1"/>
                </a:solidFill>
                <a:latin typeface="Arial Narrow" panose="020B0606020202030204" pitchFamily="34" charset="0"/>
              </a:rPr>
              <a:t>Amen</a:t>
            </a:r>
          </a:p>
          <a:p>
            <a:endParaRPr lang="en-GB" dirty="0">
              <a:solidFill>
                <a:schemeClr val="bg1"/>
              </a:solidFill>
              <a:latin typeface="Arial Narrow" panose="020B0606020202030204" pitchFamily="34" charset="0"/>
            </a:endParaRPr>
          </a:p>
          <a:p>
            <a:endParaRPr lang="en-GB" dirty="0"/>
          </a:p>
        </p:txBody>
      </p:sp>
      <p:sp>
        <p:nvSpPr>
          <p:cNvPr id="4" name="Slide Number Placeholder 3"/>
          <p:cNvSpPr>
            <a:spLocks noGrp="1"/>
          </p:cNvSpPr>
          <p:nvPr>
            <p:ph type="sldNum" sz="quarter" idx="5"/>
          </p:nvPr>
        </p:nvSpPr>
        <p:spPr/>
        <p:txBody>
          <a:bodyPr/>
          <a:lstStyle/>
          <a:p>
            <a:fld id="{7A176E7C-A6AE-4FD1-AFE5-00287C0352B5}" type="slidenum">
              <a:rPr lang="en-GB" smtClean="0"/>
              <a:t>6</a:t>
            </a:fld>
            <a:endParaRPr lang="en-GB"/>
          </a:p>
        </p:txBody>
      </p:sp>
    </p:spTree>
    <p:extLst>
      <p:ext uri="{BB962C8B-B14F-4D97-AF65-F5344CB8AC3E}">
        <p14:creationId xmlns:p14="http://schemas.microsoft.com/office/powerpoint/2010/main" val="1868180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Scripture reading </a:t>
            </a:r>
            <a:r>
              <a:rPr lang="en-GB" b="0" dirty="0"/>
              <a:t>(from Matthew 3:1-12)</a:t>
            </a:r>
            <a:r>
              <a:rPr lang="en-GB" i="0" baseline="0" dirty="0">
                <a:solidFill>
                  <a:schemeClr val="bg1"/>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i="0" baseline="0" dirty="0">
                <a:solidFill>
                  <a:schemeClr val="bg1"/>
                </a:solidFill>
              </a:rPr>
              <a:t>In due course, John the Baptist appeared; he preached in the wilderness of Judaea and this was his message: ‘Repent,</a:t>
            </a:r>
            <a:r>
              <a:rPr lang="en-GB" b="0" dirty="0"/>
              <a:t> for the kingdom of heaven is close at hand.’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This was the man the prophet Isaiah spoke of when he said: ‘A voice cries in the wilderness,: Prepare a way for the Lord, make his paths straight.’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dirty="0">
                <a:effectLst/>
                <a:latin typeface="Arial" panose="020B0604020202020204" pitchFamily="34" charset="0"/>
                <a:ea typeface="Calibri" panose="020F0502020204030204" pitchFamily="34" charset="0"/>
                <a:cs typeface="Times New Roman" panose="02020603050405020304" pitchFamily="18" charset="0"/>
              </a:rPr>
              <a:t>Leader:</a:t>
            </a:r>
            <a:r>
              <a:rPr lang="en-GB" sz="1800" dirty="0">
                <a:effectLst/>
                <a:latin typeface="Arial" panose="020B0604020202020204" pitchFamily="34" charset="0"/>
                <a:ea typeface="Calibri" panose="020F0502020204030204" pitchFamily="34" charset="0"/>
                <a:cs typeface="Times New Roman" panose="02020603050405020304" pitchFamily="18" charset="0"/>
              </a:rPr>
              <a:t> We are reminded that John called people to change their ways. Change is not always easy. But it is needed, if we are to improve our world, and ourselves.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a:p>
            <a:endParaRPr lang="en-GB" b="1" dirty="0"/>
          </a:p>
          <a:p>
            <a:endParaRPr lang="en-GB" b="0" dirty="0"/>
          </a:p>
          <a:p>
            <a:endParaRPr lang="en-GB" dirty="0"/>
          </a:p>
        </p:txBody>
      </p:sp>
      <p:sp>
        <p:nvSpPr>
          <p:cNvPr id="4" name="Slide Number Placeholder 3"/>
          <p:cNvSpPr>
            <a:spLocks noGrp="1"/>
          </p:cNvSpPr>
          <p:nvPr>
            <p:ph type="sldNum" sz="quarter" idx="5"/>
          </p:nvPr>
        </p:nvSpPr>
        <p:spPr/>
        <p:txBody>
          <a:bodyPr/>
          <a:lstStyle/>
          <a:p>
            <a:fld id="{7A176E7C-A6AE-4FD1-AFE5-00287C0352B5}" type="slidenum">
              <a:rPr lang="en-GB" smtClean="0"/>
              <a:t>7</a:t>
            </a:fld>
            <a:endParaRPr lang="en-GB"/>
          </a:p>
        </p:txBody>
      </p:sp>
    </p:spTree>
    <p:extLst>
      <p:ext uri="{BB962C8B-B14F-4D97-AF65-F5344CB8AC3E}">
        <p14:creationId xmlns:p14="http://schemas.microsoft.com/office/powerpoint/2010/main" val="32243933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dirty="0">
                <a:effectLst/>
                <a:latin typeface="Arial" panose="020B0604020202020204" pitchFamily="34" charset="0"/>
                <a:ea typeface="Calibri" panose="020F0502020204030204" pitchFamily="34" charset="0"/>
                <a:cs typeface="Times New Roman" panose="02020603050405020304" pitchFamily="18" charset="0"/>
              </a:rPr>
              <a:t>Leader: </a:t>
            </a:r>
            <a:r>
              <a:rPr lang="en-GB" sz="1800" dirty="0">
                <a:effectLst/>
                <a:latin typeface="Arial" panose="020B0604020202020204" pitchFamily="34" charset="0"/>
                <a:ea typeface="Calibri" panose="020F0502020204030204" pitchFamily="34" charset="0"/>
                <a:cs typeface="Times New Roman" panose="02020603050405020304" pitchFamily="18" charset="0"/>
              </a:rPr>
              <a:t>Let’s watch a video about change. </a:t>
            </a:r>
          </a:p>
          <a:p>
            <a:endParaRPr lang="en-GB" sz="1800" b="1" dirty="0">
              <a:effectLst/>
              <a:latin typeface="Arial" panose="020B0604020202020204" pitchFamily="34" charset="0"/>
              <a:ea typeface="Calibri" panose="020F0502020204030204" pitchFamily="34" charset="0"/>
              <a:cs typeface="Times New Roman" panose="02020603050405020304" pitchFamily="18" charset="0"/>
            </a:endParaRPr>
          </a:p>
          <a:p>
            <a:r>
              <a:rPr lang="en-GB" sz="1800" b="1" dirty="0">
                <a:effectLst/>
                <a:latin typeface="Arial" panose="020B0604020202020204" pitchFamily="34" charset="0"/>
                <a:ea typeface="Calibri" panose="020F0502020204030204" pitchFamily="34" charset="0"/>
                <a:cs typeface="Times New Roman" panose="02020603050405020304" pitchFamily="18" charset="0"/>
              </a:rPr>
              <a:t>VIDEO:</a:t>
            </a:r>
            <a:r>
              <a:rPr lang="en-GB" sz="1800" dirty="0">
                <a:effectLst/>
                <a:latin typeface="Arial" panose="020B0604020202020204" pitchFamily="34" charset="0"/>
                <a:ea typeface="Calibri" panose="020F0502020204030204" pitchFamily="34" charset="0"/>
                <a:cs typeface="Times New Roman" panose="02020603050405020304" pitchFamily="18" charset="0"/>
              </a:rPr>
              <a:t> Faith in Action Award - Love never fails: Be the change (2:24)</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u="sng"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3"/>
              </a:rPr>
              <a:t>https://www.youtube.com/watch?v=3OX2dKsd5V4</a:t>
            </a: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b="1" dirty="0">
                <a:effectLst/>
                <a:latin typeface="Arial" panose="020B0604020202020204" pitchFamily="34" charset="0"/>
                <a:ea typeface="Calibri" panose="020F0502020204030204" pitchFamily="34" charset="0"/>
                <a:cs typeface="Times New Roman" panose="02020603050405020304" pitchFamily="18" charset="0"/>
              </a:rPr>
              <a:t>Leader:</a:t>
            </a:r>
            <a:r>
              <a:rPr lang="en-GB" sz="1800" dirty="0">
                <a:effectLst/>
                <a:latin typeface="Arial" panose="020B0604020202020204" pitchFamily="34" charset="0"/>
                <a:ea typeface="Calibri" panose="020F0502020204030204" pitchFamily="34" charset="0"/>
                <a:cs typeface="Times New Roman" panose="02020603050405020304" pitchFamily="18" charset="0"/>
              </a:rPr>
              <a:t> The student in the video said: “I believe, to change the world for the better, we all need to make a small change.” There were a few examples of small changes that some young CAFOD supporters have made. Perhaps one of them sparked an idea for you? Let’s take a moment to reflect: Am I willing to change? What do I need to change in my life?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i="1" dirty="0">
                <a:effectLst/>
                <a:latin typeface="Arial" panose="020B0604020202020204" pitchFamily="34" charset="0"/>
                <a:ea typeface="Calibri" panose="020F0502020204030204" pitchFamily="34" charset="0"/>
                <a:cs typeface="Times New Roman" panose="02020603050405020304" pitchFamily="18" charset="0"/>
              </a:rPr>
              <a:t>Pause – You may wish to add a few examples here to help pupils reflect. Some quiet music could be played</a:t>
            </a:r>
            <a:r>
              <a:rPr lang="en-GB" sz="1800" dirty="0">
                <a:effectLst/>
                <a:latin typeface="Arial" panose="020B0604020202020204" pitchFamily="34" charset="0"/>
                <a:ea typeface="Calibri" panose="020F0502020204030204" pitchFamily="34" charset="0"/>
                <a:cs typeface="Times New Roman" panose="02020603050405020304" pitchFamily="18" charset="0"/>
              </a:rPr>
              <a: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Arial" panose="020B0604020202020204" pitchFamily="34" charset="0"/>
                <a:ea typeface="Calibri" panose="020F0502020204030204" pitchFamily="34" charset="0"/>
                <a:cs typeface="Times New Roman" panose="02020603050405020304" pitchFamily="18" charset="0"/>
              </a:rPr>
              <a:t>Let’s pray together: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b="1" dirty="0">
                <a:effectLst/>
                <a:latin typeface="Arial" panose="020B0604020202020204" pitchFamily="34" charset="0"/>
                <a:ea typeface="Calibri" panose="020F0502020204030204" pitchFamily="34" charset="0"/>
                <a:cs typeface="Times New Roman" panose="02020603050405020304" pitchFamily="18" charset="0"/>
              </a:rPr>
              <a:t>All: </a:t>
            </a:r>
            <a:r>
              <a:rPr lang="en-GB" sz="1800" dirty="0">
                <a:effectLst/>
                <a:latin typeface="Arial" panose="020B0604020202020204" pitchFamily="34" charset="0"/>
                <a:ea typeface="Calibri" panose="020F0502020204030204" pitchFamily="34" charset="0"/>
                <a:cs typeface="Times New Roman" panose="02020603050405020304" pitchFamily="18" charset="0"/>
              </a:rPr>
              <a:t>Lord, wake us up! Let us live as people of the light. Amen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The leader or a young person can be invited to light the third</a:t>
            </a:r>
            <a:r>
              <a:rPr lang="en-GB" sz="1800" b="1" kern="1200" baseline="300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GB" sz="18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candle (pink, for joy)</a:t>
            </a:r>
            <a:endParaRPr lang="en-GB" sz="1800" dirty="0">
              <a:effectLst/>
              <a:latin typeface="Times New Roman" panose="02020603050405020304" pitchFamily="18" charset="0"/>
              <a:ea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7A176E7C-A6AE-4FD1-AFE5-00287C0352B5}" type="slidenum">
              <a:rPr lang="en-GB" smtClean="0"/>
              <a:t>8</a:t>
            </a:fld>
            <a:endParaRPr lang="en-GB"/>
          </a:p>
        </p:txBody>
      </p:sp>
    </p:spTree>
    <p:extLst>
      <p:ext uri="{BB962C8B-B14F-4D97-AF65-F5344CB8AC3E}">
        <p14:creationId xmlns:p14="http://schemas.microsoft.com/office/powerpoint/2010/main" val="6634421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Leader: </a:t>
            </a:r>
            <a:r>
              <a:rPr lang="en-GB" b="0" dirty="0"/>
              <a:t>(as the third – a pink – candle is lit)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Let us pray together:</a:t>
            </a:r>
          </a:p>
          <a:p>
            <a:pPr algn="l"/>
            <a:r>
              <a:rPr lang="en-US" b="1" dirty="0"/>
              <a:t>All: </a:t>
            </a:r>
            <a:r>
              <a:rPr lang="en-GB" sz="1200" dirty="0">
                <a:solidFill>
                  <a:schemeClr val="bg1"/>
                </a:solidFill>
                <a:latin typeface="Arial" panose="020B0604020202020204" pitchFamily="34" charset="0"/>
                <a:cs typeface="Arial" panose="020B0604020202020204" pitchFamily="34" charset="0"/>
              </a:rPr>
              <a:t>Lord, wake us up! </a:t>
            </a:r>
          </a:p>
          <a:p>
            <a:pPr algn="l"/>
            <a:r>
              <a:rPr lang="en-GB" sz="1200" dirty="0">
                <a:solidFill>
                  <a:schemeClr val="bg1"/>
                </a:solidFill>
                <a:latin typeface="Arial" panose="020B0604020202020204" pitchFamily="34" charset="0"/>
                <a:cs typeface="Arial" panose="020B0604020202020204" pitchFamily="34" charset="0"/>
              </a:rPr>
              <a:t>Stir within us a desire to fight for the integrity of creation </a:t>
            </a:r>
          </a:p>
          <a:p>
            <a:pPr algn="l"/>
            <a:r>
              <a:rPr lang="en-GB" sz="1200" dirty="0">
                <a:solidFill>
                  <a:schemeClr val="bg1"/>
                </a:solidFill>
                <a:latin typeface="Arial" panose="020B0604020202020204" pitchFamily="34" charset="0"/>
                <a:cs typeface="Arial" panose="020B0604020202020204" pitchFamily="34" charset="0"/>
              </a:rPr>
              <a:t>and to treasure the immense beauty of the earth.</a:t>
            </a:r>
          </a:p>
          <a:p>
            <a:pPr algn="l"/>
            <a:r>
              <a:rPr lang="en-GB" sz="1200" dirty="0">
                <a:solidFill>
                  <a:schemeClr val="bg1"/>
                </a:solidFill>
                <a:latin typeface="Arial" panose="020B0604020202020204" pitchFamily="34" charset="0"/>
                <a:cs typeface="Arial" panose="020B0604020202020204" pitchFamily="34" charset="0"/>
              </a:rPr>
              <a:t>Be with us, Lord, that we may be people of hope and joy.</a:t>
            </a:r>
          </a:p>
          <a:p>
            <a:pPr algn="l"/>
            <a:r>
              <a:rPr lang="en-GB" sz="1200" dirty="0">
                <a:solidFill>
                  <a:schemeClr val="bg1"/>
                </a:solidFill>
                <a:latin typeface="Arial" panose="020B0604020202020204" pitchFamily="34" charset="0"/>
                <a:cs typeface="Arial" panose="020B0604020202020204" pitchFamily="34" charset="0"/>
              </a:rPr>
              <a:t>Amen.</a:t>
            </a:r>
            <a:endParaRPr lang="en-GB" b="0" dirty="0"/>
          </a:p>
          <a:p>
            <a:endParaRPr lang="en-GB" b="1" dirty="0"/>
          </a:p>
          <a:p>
            <a:endParaRPr lang="en-GB" dirty="0"/>
          </a:p>
        </p:txBody>
      </p:sp>
      <p:sp>
        <p:nvSpPr>
          <p:cNvPr id="4" name="Slide Number Placeholder 3"/>
          <p:cNvSpPr>
            <a:spLocks noGrp="1"/>
          </p:cNvSpPr>
          <p:nvPr>
            <p:ph type="sldNum" sz="quarter" idx="5"/>
          </p:nvPr>
        </p:nvSpPr>
        <p:spPr/>
        <p:txBody>
          <a:bodyPr/>
          <a:lstStyle/>
          <a:p>
            <a:fld id="{7A176E7C-A6AE-4FD1-AFE5-00287C0352B5}" type="slidenum">
              <a:rPr lang="en-GB" smtClean="0"/>
              <a:t>9</a:t>
            </a:fld>
            <a:endParaRPr lang="en-GB"/>
          </a:p>
        </p:txBody>
      </p:sp>
    </p:spTree>
    <p:extLst>
      <p:ext uri="{BB962C8B-B14F-4D97-AF65-F5344CB8AC3E}">
        <p14:creationId xmlns:p14="http://schemas.microsoft.com/office/powerpoint/2010/main" val="14605945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Scripture reading </a:t>
            </a:r>
            <a:r>
              <a:rPr lang="en-GB" b="0" dirty="0"/>
              <a:t>(from Isaiah 35:1-6, 10)</a:t>
            </a:r>
            <a:r>
              <a:rPr lang="en-US" b="0" dirty="0"/>
              <a:t> </a:t>
            </a:r>
          </a:p>
          <a:p>
            <a:pPr lvl="0" algn="l">
              <a:defRPr/>
            </a:pPr>
            <a:r>
              <a:rPr lang="en-GB" sz="1200" dirty="0">
                <a:solidFill>
                  <a:schemeClr val="bg1"/>
                </a:solidFill>
              </a:rPr>
              <a:t>“Let the wasteland rejoice and bloom, </a:t>
            </a:r>
          </a:p>
          <a:p>
            <a:pPr lvl="0" algn="l">
              <a:defRPr/>
            </a:pPr>
            <a:r>
              <a:rPr lang="en-GB" sz="1200" dirty="0">
                <a:solidFill>
                  <a:schemeClr val="bg1"/>
                </a:solidFill>
              </a:rPr>
              <a:t>let it bring forth </a:t>
            </a:r>
          </a:p>
          <a:p>
            <a:pPr lvl="0" algn="l">
              <a:defRPr/>
            </a:pPr>
            <a:r>
              <a:rPr lang="en-GB" sz="1200" dirty="0">
                <a:solidFill>
                  <a:schemeClr val="bg1"/>
                </a:solidFill>
              </a:rPr>
              <a:t>flowers like the jonquil, </a:t>
            </a:r>
          </a:p>
          <a:p>
            <a:pPr lvl="0" algn="l">
              <a:defRPr/>
            </a:pPr>
            <a:r>
              <a:rPr lang="en-GB" sz="1200" dirty="0">
                <a:solidFill>
                  <a:schemeClr val="bg1"/>
                </a:solidFill>
              </a:rPr>
              <a:t>Let it rejoice and sing for joy… </a:t>
            </a:r>
          </a:p>
          <a:p>
            <a:pPr lvl="0" algn="l">
              <a:defRPr/>
            </a:pPr>
            <a:r>
              <a:rPr lang="en-GB" sz="1200" dirty="0">
                <a:solidFill>
                  <a:schemeClr val="bg1"/>
                </a:solidFill>
              </a:rPr>
              <a:t>Strengthen all weary hands, </a:t>
            </a:r>
          </a:p>
          <a:p>
            <a:pPr lvl="0" algn="l">
              <a:defRPr/>
            </a:pPr>
            <a:r>
              <a:rPr lang="en-GB" sz="1200" dirty="0">
                <a:solidFill>
                  <a:schemeClr val="bg1"/>
                </a:solidFill>
              </a:rPr>
              <a:t>Steady all trembling knees,</a:t>
            </a:r>
          </a:p>
          <a:p>
            <a:pPr lvl="0" algn="l">
              <a:defRPr/>
            </a:pPr>
            <a:r>
              <a:rPr lang="en-GB" sz="1200" dirty="0">
                <a:solidFill>
                  <a:schemeClr val="bg1"/>
                </a:solidFill>
              </a:rPr>
              <a:t>And say to faint hearts, </a:t>
            </a:r>
          </a:p>
          <a:p>
            <a:pPr lvl="0" algn="l">
              <a:defRPr/>
            </a:pPr>
            <a:r>
              <a:rPr lang="en-GB" sz="1200" dirty="0">
                <a:solidFill>
                  <a:schemeClr val="bg1"/>
                </a:solidFill>
              </a:rPr>
              <a:t>‘Courage! Do not be afraid.</a:t>
            </a:r>
          </a:p>
          <a:p>
            <a:pPr lvl="0" algn="l">
              <a:defRPr/>
            </a:pPr>
            <a:r>
              <a:rPr lang="en-GB" sz="1200" dirty="0">
                <a:solidFill>
                  <a:schemeClr val="bg1"/>
                </a:solidFill>
              </a:rPr>
              <a:t>Look, your God is coming…”</a:t>
            </a:r>
          </a:p>
          <a:p>
            <a:pPr algn="l"/>
            <a:endParaRPr lang="en-GB" b="1" dirty="0"/>
          </a:p>
          <a:p>
            <a:pPr algn="l"/>
            <a:r>
              <a:rPr lang="en-GB" b="1" dirty="0"/>
              <a:t>Leader: </a:t>
            </a:r>
            <a:r>
              <a:rPr lang="en-GB" b="0" dirty="0"/>
              <a:t>The prophet Isaiah says that, even the earth rejoices at the presence of God. Today we know that the earth is suffering a climate crisis. But we can restore creation, if we work together.</a:t>
            </a:r>
          </a:p>
          <a:p>
            <a:endParaRPr lang="en-GB" dirty="0"/>
          </a:p>
        </p:txBody>
      </p:sp>
      <p:sp>
        <p:nvSpPr>
          <p:cNvPr id="4" name="Slide Number Placeholder 3"/>
          <p:cNvSpPr>
            <a:spLocks noGrp="1"/>
          </p:cNvSpPr>
          <p:nvPr>
            <p:ph type="sldNum" sz="quarter" idx="5"/>
          </p:nvPr>
        </p:nvSpPr>
        <p:spPr/>
        <p:txBody>
          <a:bodyPr/>
          <a:lstStyle/>
          <a:p>
            <a:fld id="{7A176E7C-A6AE-4FD1-AFE5-00287C0352B5}" type="slidenum">
              <a:rPr lang="en-GB" smtClean="0"/>
              <a:t>10</a:t>
            </a:fld>
            <a:endParaRPr lang="en-GB"/>
          </a:p>
        </p:txBody>
      </p:sp>
    </p:spTree>
    <p:extLst>
      <p:ext uri="{BB962C8B-B14F-4D97-AF65-F5344CB8AC3E}">
        <p14:creationId xmlns:p14="http://schemas.microsoft.com/office/powerpoint/2010/main" val="25622044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dirty="0">
                <a:effectLst/>
                <a:latin typeface="Arial" panose="020B0604020202020204" pitchFamily="34" charset="0"/>
                <a:ea typeface="Calibri" panose="020F0502020204030204" pitchFamily="34" charset="0"/>
                <a:cs typeface="Times New Roman" panose="02020603050405020304" pitchFamily="18" charset="0"/>
              </a:rPr>
              <a:t>Leader:</a:t>
            </a:r>
            <a:r>
              <a:rPr lang="en-GB" sz="1800" dirty="0">
                <a:effectLst/>
                <a:latin typeface="Arial" panose="020B0604020202020204" pitchFamily="34" charset="0"/>
                <a:ea typeface="Calibri" panose="020F0502020204030204" pitchFamily="34" charset="0"/>
                <a:cs typeface="Times New Roman" panose="02020603050405020304" pitchFamily="18" charset="0"/>
              </a:rPr>
              <a:t> Let’s listen to a story full of joy </a:t>
            </a:r>
            <a:r>
              <a:rPr lang="en-GB" sz="1800" i="1" dirty="0">
                <a:effectLst/>
                <a:latin typeface="Arial" panose="020B0604020202020204" pitchFamily="34" charset="0"/>
                <a:ea typeface="Calibri" panose="020F0502020204030204" pitchFamily="34" charset="0"/>
                <a:cs typeface="Times New Roman" panose="02020603050405020304" pitchFamily="18" charset="0"/>
              </a:rPr>
              <a:t>(Either read the story or show the video)</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i="1"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b="1" dirty="0">
                <a:effectLst/>
                <a:latin typeface="Arial" panose="020B0604020202020204" pitchFamily="34" charset="0"/>
                <a:ea typeface="Calibri" panose="020F0502020204030204" pitchFamily="34" charset="0"/>
                <a:cs typeface="Times New Roman" panose="02020603050405020304" pitchFamily="18" charset="0"/>
              </a:rPr>
              <a:t>STORY:</a:t>
            </a:r>
            <a:r>
              <a:rPr lang="en-GB" sz="1800" dirty="0">
                <a:effectLst/>
                <a:latin typeface="Arial" panose="020B0604020202020204" pitchFamily="34" charset="0"/>
                <a:ea typeface="Calibri" panose="020F0502020204030204" pitchFamily="34" charset="0"/>
                <a:cs typeface="Times New Roman" panose="02020603050405020304" pitchFamily="18" charset="0"/>
              </a:rPr>
              <a:t> Colombia has experienced many long years of conflict. But young people in the remote town of Arenal are still pursuing peace. </a:t>
            </a:r>
            <a:r>
              <a:rPr lang="en-GB" sz="1800" dirty="0" err="1">
                <a:effectLst/>
                <a:latin typeface="Arial" panose="020B0604020202020204" pitchFamily="34" charset="0"/>
                <a:ea typeface="Calibri" panose="020F0502020204030204" pitchFamily="34" charset="0"/>
                <a:cs typeface="Times New Roman" panose="02020603050405020304" pitchFamily="18" charset="0"/>
              </a:rPr>
              <a:t>TamboArte</a:t>
            </a:r>
            <a:r>
              <a:rPr lang="en-GB" sz="1800" dirty="0">
                <a:effectLst/>
                <a:latin typeface="Arial" panose="020B0604020202020204" pitchFamily="34" charset="0"/>
                <a:ea typeface="Calibri" panose="020F0502020204030204" pitchFamily="34" charset="0"/>
                <a:cs typeface="Times New Roman" panose="02020603050405020304" pitchFamily="18" charset="0"/>
              </a:rPr>
              <a:t> is a CAFOD-supported group of talented performers celebrating their shared cultural heritage through learning and performing traditional dance. The project and their joyful performances are also bringing their fractured community back together. Dance with </a:t>
            </a:r>
            <a:r>
              <a:rPr lang="en-GB" sz="1800" dirty="0" err="1">
                <a:effectLst/>
                <a:latin typeface="Arial" panose="020B0604020202020204" pitchFamily="34" charset="0"/>
                <a:ea typeface="Calibri" panose="020F0502020204030204" pitchFamily="34" charset="0"/>
                <a:cs typeface="Times New Roman" panose="02020603050405020304" pitchFamily="18" charset="0"/>
              </a:rPr>
              <a:t>TamboArte</a:t>
            </a:r>
            <a:r>
              <a:rPr lang="en-GB" sz="1800" dirty="0">
                <a:effectLst/>
                <a:latin typeface="Arial" panose="020B0604020202020204" pitchFamily="34" charset="0"/>
                <a:ea typeface="Calibri" panose="020F0502020204030204" pitchFamily="34" charset="0"/>
                <a:cs typeface="Times New Roman" panose="02020603050405020304" pitchFamily="18" charset="0"/>
              </a:rPr>
              <a:t> provides a safe space for young people to come together and share, and to learn to understand one another. These brave young people are moving away from violence in Colombia and joyfully dancing towards peace instead.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b="1"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b="1" dirty="0">
                <a:effectLst/>
                <a:latin typeface="Arial" panose="020B0604020202020204" pitchFamily="34" charset="0"/>
                <a:ea typeface="Calibri" panose="020F0502020204030204" pitchFamily="34" charset="0"/>
                <a:cs typeface="Times New Roman" panose="02020603050405020304" pitchFamily="18" charset="0"/>
              </a:rPr>
              <a:t>VIDEO:</a:t>
            </a: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Arial" panose="020B0604020202020204" pitchFamily="34" charset="0"/>
                <a:ea typeface="Calibri" panose="020F0502020204030204" pitchFamily="34" charset="0"/>
                <a:cs typeface="Times New Roman" panose="02020603050405020304" pitchFamily="18" charset="0"/>
              </a:rPr>
              <a:t>Hands on Magdalena Medio: Dancing towards peace </a:t>
            </a:r>
            <a:r>
              <a:rPr lang="en-GB" sz="1800" u="sng"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3"/>
              </a:rPr>
              <a:t>https://www.youtube.com/watch?v=kPM28IkNgaw</a:t>
            </a:r>
            <a:r>
              <a:rPr lang="en-GB" sz="1800" dirty="0">
                <a:effectLst/>
                <a:latin typeface="Arial" panose="020B0604020202020204" pitchFamily="34" charset="0"/>
                <a:ea typeface="Calibri" panose="020F0502020204030204" pitchFamily="34" charset="0"/>
                <a:cs typeface="Times New Roman" panose="02020603050405020304" pitchFamily="18" charset="0"/>
              </a:rPr>
              <a:t> (1:14)</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b="1" dirty="0">
                <a:effectLst/>
                <a:latin typeface="Arial" panose="020B0604020202020204" pitchFamily="34" charset="0"/>
                <a:ea typeface="Calibri" panose="020F0502020204030204" pitchFamily="34" charset="0"/>
                <a:cs typeface="Times New Roman" panose="02020603050405020304" pitchFamily="18" charset="0"/>
              </a:rPr>
              <a:t>Leader:</a:t>
            </a:r>
            <a:r>
              <a:rPr lang="en-GB" sz="1800" dirty="0">
                <a:effectLst/>
                <a:latin typeface="Arial" panose="020B0604020202020204" pitchFamily="34" charset="0"/>
                <a:ea typeface="Calibri" panose="020F0502020204030204" pitchFamily="34" charset="0"/>
                <a:cs typeface="Times New Roman" panose="02020603050405020304" pitchFamily="18" charset="0"/>
              </a:rPr>
              <a:t> Let’s take a moment to reflect: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Arial" panose="020B0604020202020204" pitchFamily="34" charset="0"/>
                <a:ea typeface="Calibri" panose="020F0502020204030204" pitchFamily="34" charset="0"/>
                <a:cs typeface="Times New Roman" panose="02020603050405020304" pitchFamily="18" charset="0"/>
              </a:rPr>
              <a:t>What has brought me joy this week?</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Arial" panose="020B0604020202020204" pitchFamily="34" charset="0"/>
                <a:ea typeface="Calibri" panose="020F0502020204030204" pitchFamily="34" charset="0"/>
                <a:cs typeface="Times New Roman" panose="02020603050405020304" pitchFamily="18" charset="0"/>
              </a:rPr>
              <a:t>How can I bring joy to someone else this week?</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i="1"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i="1" dirty="0">
                <a:effectLst/>
                <a:latin typeface="Arial" panose="020B0604020202020204" pitchFamily="34" charset="0"/>
                <a:ea typeface="Calibri" panose="020F0502020204030204" pitchFamily="34" charset="0"/>
                <a:cs typeface="Times New Roman" panose="02020603050405020304" pitchFamily="18" charset="0"/>
              </a:rPr>
              <a:t>Pause – You may wish to add a few examples here to help pupils reflect. Some quiet music could be played</a:t>
            </a:r>
            <a:r>
              <a:rPr lang="en-GB" sz="1800" dirty="0">
                <a:effectLst/>
                <a:latin typeface="Arial" panose="020B0604020202020204" pitchFamily="34" charset="0"/>
                <a:ea typeface="Calibri" panose="020F0502020204030204" pitchFamily="34" charset="0"/>
                <a:cs typeface="Times New Roman" panose="02020603050405020304" pitchFamily="18" charset="0"/>
              </a:rPr>
              <a: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Arial" panose="020B0604020202020204" pitchFamily="34" charset="0"/>
                <a:ea typeface="Calibri" panose="020F0502020204030204" pitchFamily="34" charset="0"/>
                <a:cs typeface="Times New Roman" panose="02020603050405020304" pitchFamily="18" charset="0"/>
              </a:rPr>
              <a:t>Let us pray together: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b="1" dirty="0">
                <a:effectLst/>
                <a:latin typeface="Arial" panose="020B0604020202020204" pitchFamily="34" charset="0"/>
                <a:ea typeface="Calibri" panose="020F0502020204030204" pitchFamily="34" charset="0"/>
                <a:cs typeface="Times New Roman" panose="02020603050405020304" pitchFamily="18" charset="0"/>
              </a:rPr>
              <a:t>All: </a:t>
            </a:r>
            <a:r>
              <a:rPr lang="en-GB" sz="1800" dirty="0">
                <a:effectLst/>
                <a:latin typeface="Arial" panose="020B0604020202020204" pitchFamily="34" charset="0"/>
                <a:ea typeface="Calibri" panose="020F0502020204030204" pitchFamily="34" charset="0"/>
                <a:cs typeface="Times New Roman" panose="02020603050405020304" pitchFamily="18" charset="0"/>
              </a:rPr>
              <a:t>Lord, wake us up! Let us live as people of the light. Amen.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r>
              <a:rPr lang="en-GB" sz="18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The leader or a young person can be invited to light the fourth</a:t>
            </a:r>
            <a:r>
              <a:rPr lang="en-GB" sz="1800" b="1" kern="1200" baseline="300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GB" sz="18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candle.</a:t>
            </a:r>
            <a:endParaRPr lang="en-GB" sz="1800" dirty="0">
              <a:effectLst/>
              <a:latin typeface="Times New Roman" panose="02020603050405020304" pitchFamily="18" charset="0"/>
              <a:ea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7A176E7C-A6AE-4FD1-AFE5-00287C0352B5}" type="slidenum">
              <a:rPr lang="en-GB" smtClean="0"/>
              <a:t>11</a:t>
            </a:fld>
            <a:endParaRPr lang="en-GB"/>
          </a:p>
        </p:txBody>
      </p:sp>
    </p:spTree>
    <p:extLst>
      <p:ext uri="{BB962C8B-B14F-4D97-AF65-F5344CB8AC3E}">
        <p14:creationId xmlns:p14="http://schemas.microsoft.com/office/powerpoint/2010/main" val="24624638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Leader: </a:t>
            </a:r>
            <a:r>
              <a:rPr lang="en-GB" b="0" dirty="0"/>
              <a:t>(</a:t>
            </a:r>
            <a:r>
              <a:rPr lang="en-GB" sz="1200" dirty="0">
                <a:solidFill>
                  <a:schemeClr val="bg1"/>
                </a:solidFill>
                <a:latin typeface="Arial Narrow" panose="020B0606020202030204" pitchFamily="34" charset="0"/>
              </a:rPr>
              <a:t>As the fourth – purple – candle is lit)  Let us pray together…</a:t>
            </a:r>
          </a:p>
          <a:p>
            <a:r>
              <a:rPr lang="en-GB" sz="1200" b="1" baseline="0" dirty="0">
                <a:solidFill>
                  <a:schemeClr val="bg1"/>
                </a:solidFill>
                <a:latin typeface="Arial Narrow" panose="020B0606020202030204" pitchFamily="34" charset="0"/>
                <a:cs typeface="Arial" panose="020B0604020202020204" pitchFamily="34" charset="0"/>
              </a:rPr>
              <a:t>All: </a:t>
            </a:r>
            <a:r>
              <a:rPr lang="en-GB" sz="1800" dirty="0">
                <a:effectLst/>
                <a:latin typeface="Arial" panose="020B0604020202020204" pitchFamily="34" charset="0"/>
                <a:ea typeface="Calibri" panose="020F0502020204030204" pitchFamily="34" charset="0"/>
                <a:cs typeface="Times New Roman" panose="02020603050405020304" pitchFamily="18" charset="0"/>
              </a:rPr>
              <a:t>Lord, wake us up!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Arial" panose="020B0604020202020204" pitchFamily="34" charset="0"/>
                <a:ea typeface="Calibri" panose="020F0502020204030204" pitchFamily="34" charset="0"/>
                <a:cs typeface="Times New Roman" panose="02020603050405020304" pitchFamily="18" charset="0"/>
              </a:rPr>
              <a:t>As we prepare to celebrate your birth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Arial" panose="020B0604020202020204" pitchFamily="34" charset="0"/>
                <a:ea typeface="Calibri" panose="020F0502020204030204" pitchFamily="34" charset="0"/>
                <a:cs typeface="Times New Roman" panose="02020603050405020304" pitchFamily="18" charset="0"/>
              </a:rPr>
              <a:t>we pray once more for the light to remain with us.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Arial" panose="020B0604020202020204" pitchFamily="34" charset="0"/>
                <a:ea typeface="Calibri" panose="020F0502020204030204" pitchFamily="34" charset="0"/>
                <a:cs typeface="Times New Roman" panose="02020603050405020304" pitchFamily="18" charset="0"/>
              </a:rPr>
              <a:t>May we be greedy, not for material possessions, but for justice and truth.</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Arial" panose="020B0604020202020204" pitchFamily="34" charset="0"/>
                <a:ea typeface="Calibri" panose="020F0502020204030204" pitchFamily="34" charset="0"/>
                <a:cs typeface="Times New Roman" panose="02020603050405020304" pitchFamily="18" charset="0"/>
              </a:rPr>
              <a:t>May we be enflamed with a love that wipes out prejudice and respects others as children of God.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Arial" panose="020B0604020202020204" pitchFamily="34" charset="0"/>
                <a:ea typeface="Calibri" panose="020F0502020204030204" pitchFamily="34" charset="0"/>
                <a:cs typeface="Times New Roman" panose="02020603050405020304" pitchFamily="18" charset="0"/>
              </a:rPr>
              <a:t>Amen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l"/>
            <a:br>
              <a:rPr lang="en-GB" sz="1200" baseline="0" dirty="0">
                <a:solidFill>
                  <a:schemeClr val="bg1"/>
                </a:solidFill>
                <a:latin typeface="Arial" panose="020B0604020202020204" pitchFamily="34" charset="0"/>
                <a:cs typeface="Arial" panose="020B0604020202020204" pitchFamily="34" charset="0"/>
              </a:rPr>
            </a:br>
            <a:endParaRPr lang="en-GB" sz="1200" dirty="0">
              <a:solidFill>
                <a:schemeClr val="bg1"/>
              </a:solidFill>
              <a:latin typeface="Arial Narrow" panose="020B0606020202030204" pitchFamily="34" charset="0"/>
            </a:endParaRPr>
          </a:p>
          <a:p>
            <a:endParaRPr lang="en-GB" dirty="0"/>
          </a:p>
        </p:txBody>
      </p:sp>
      <p:sp>
        <p:nvSpPr>
          <p:cNvPr id="4" name="Slide Number Placeholder 3"/>
          <p:cNvSpPr>
            <a:spLocks noGrp="1"/>
          </p:cNvSpPr>
          <p:nvPr>
            <p:ph type="sldNum" sz="quarter" idx="5"/>
          </p:nvPr>
        </p:nvSpPr>
        <p:spPr/>
        <p:txBody>
          <a:bodyPr/>
          <a:lstStyle/>
          <a:p>
            <a:fld id="{7A176E7C-A6AE-4FD1-AFE5-00287C0352B5}" type="slidenum">
              <a:rPr lang="en-GB" smtClean="0"/>
              <a:t>12</a:t>
            </a:fld>
            <a:endParaRPr lang="en-GB"/>
          </a:p>
        </p:txBody>
      </p:sp>
    </p:spTree>
    <p:extLst>
      <p:ext uri="{BB962C8B-B14F-4D97-AF65-F5344CB8AC3E}">
        <p14:creationId xmlns:p14="http://schemas.microsoft.com/office/powerpoint/2010/main" val="6231525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Scripture reading </a:t>
            </a:r>
            <a:r>
              <a:rPr lang="en-GB" b="0" dirty="0"/>
              <a:t>(from Matthew 1:18-24)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The angel of the Lord appeared to Joseph in a dream and said, “Joseph, son of David, do not be afraid to take Mary home as your wife, because she has conceived what is in her by the Holy Spirit. She will give birth to a son, and you must name him Jesus, because he is the one who is to save his people from their sins.”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All this took place to fulfil the words spoken by the Lord through the prophet: “The virgin will conceive and give birth to a son, and they will call him Emmanuel, a name which means ‘God-is-with-us’.  When Joseph woke up, he did what the angel of the Lord had told him to do. </a:t>
            </a:r>
            <a:endParaRPr lang="en-GB" b="0" dirty="0"/>
          </a:p>
          <a:p>
            <a:endParaRPr lang="en-GB" b="1" dirty="0"/>
          </a:p>
          <a:p>
            <a:endParaRPr lang="en-GB" b="0" dirty="0"/>
          </a:p>
          <a:p>
            <a:endParaRPr lang="en-GB" dirty="0"/>
          </a:p>
        </p:txBody>
      </p:sp>
      <p:sp>
        <p:nvSpPr>
          <p:cNvPr id="4" name="Slide Number Placeholder 3"/>
          <p:cNvSpPr>
            <a:spLocks noGrp="1"/>
          </p:cNvSpPr>
          <p:nvPr>
            <p:ph type="sldNum" sz="quarter" idx="5"/>
          </p:nvPr>
        </p:nvSpPr>
        <p:spPr/>
        <p:txBody>
          <a:bodyPr/>
          <a:lstStyle/>
          <a:p>
            <a:fld id="{7A176E7C-A6AE-4FD1-AFE5-00287C0352B5}" type="slidenum">
              <a:rPr lang="en-GB" smtClean="0"/>
              <a:t>13</a:t>
            </a:fld>
            <a:endParaRPr lang="en-GB"/>
          </a:p>
        </p:txBody>
      </p:sp>
    </p:spTree>
    <p:extLst>
      <p:ext uri="{BB962C8B-B14F-4D97-AF65-F5344CB8AC3E}">
        <p14:creationId xmlns:p14="http://schemas.microsoft.com/office/powerpoint/2010/main" val="15226732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dirty="0">
                <a:effectLst/>
                <a:latin typeface="Arial" panose="020B0604020202020204" pitchFamily="34" charset="0"/>
                <a:ea typeface="Calibri" panose="020F0502020204030204" pitchFamily="34" charset="0"/>
                <a:cs typeface="Times New Roman" panose="02020603050405020304" pitchFamily="18" charset="0"/>
              </a:rPr>
              <a:t>Leader:</a:t>
            </a:r>
            <a:r>
              <a:rPr lang="en-GB" sz="1800" dirty="0">
                <a:effectLst/>
                <a:latin typeface="Arial" panose="020B0604020202020204" pitchFamily="34" charset="0"/>
                <a:ea typeface="Calibri" panose="020F0502020204030204" pitchFamily="34" charset="0"/>
                <a:cs typeface="Times New Roman" panose="02020603050405020304" pitchFamily="18" charset="0"/>
              </a:rPr>
              <a:t> Let’s think about what it means for God to be with us. </a:t>
            </a:r>
            <a:r>
              <a:rPr lang="en-GB" sz="1800" i="1" dirty="0">
                <a:effectLst/>
                <a:latin typeface="Arial" panose="020B0604020202020204" pitchFamily="34" charset="0"/>
                <a:ea typeface="Calibri" panose="020F0502020204030204" pitchFamily="34" charset="0"/>
                <a:cs typeface="Times New Roman" panose="02020603050405020304" pitchFamily="18" charset="0"/>
              </a:rPr>
              <a:t>(Either read the story or show the video)</a:t>
            </a:r>
            <a:endParaRPr lang="en-GB" sz="1800" i="1"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b="1" dirty="0">
                <a:effectLst/>
                <a:latin typeface="Arial" panose="020B0604020202020204" pitchFamily="34" charset="0"/>
                <a:ea typeface="Calibri" panose="020F0502020204030204" pitchFamily="34" charset="0"/>
                <a:cs typeface="Times New Roman" panose="02020603050405020304" pitchFamily="18" charset="0"/>
              </a:rPr>
              <a:t>STORY:</a:t>
            </a:r>
            <a:r>
              <a:rPr lang="en-GB" sz="1800" dirty="0">
                <a:effectLst/>
                <a:latin typeface="Arial" panose="020B0604020202020204" pitchFamily="34" charset="0"/>
                <a:ea typeface="Calibri" panose="020F0502020204030204" pitchFamily="34" charset="0"/>
                <a:cs typeface="Times New Roman" panose="02020603050405020304" pitchFamily="18" charset="0"/>
              </a:rPr>
              <a:t> We may think that God is invisible. But when we are in need, we might encounter God in the people who reach out to us.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Arial" panose="020B0604020202020204" pitchFamily="34" charset="0"/>
                <a:ea typeface="Calibri" panose="020F0502020204030204" pitchFamily="34" charset="0"/>
                <a:cs typeface="Times New Roman" panose="02020603050405020304" pitchFamily="18" charset="0"/>
              </a:rPr>
              <a:t>This year, South Sudan has been affected by the world food crisis. The region of </a:t>
            </a:r>
            <a:r>
              <a:rPr lang="en-GB" sz="1800" dirty="0" err="1">
                <a:effectLst/>
                <a:latin typeface="Arial" panose="020B0604020202020204" pitchFamily="34" charset="0"/>
                <a:ea typeface="Calibri" panose="020F0502020204030204" pitchFamily="34" charset="0"/>
                <a:cs typeface="Times New Roman" panose="02020603050405020304" pitchFamily="18" charset="0"/>
              </a:rPr>
              <a:t>Yirol</a:t>
            </a:r>
            <a:r>
              <a:rPr lang="en-GB" sz="1800" dirty="0">
                <a:effectLst/>
                <a:latin typeface="Arial" panose="020B0604020202020204" pitchFamily="34" charset="0"/>
                <a:ea typeface="Calibri" panose="020F0502020204030204" pitchFamily="34" charset="0"/>
                <a:cs typeface="Times New Roman" panose="02020603050405020304" pitchFamily="18" charset="0"/>
              </a:rPr>
              <a:t> East, where many are already hungry, has seen an influx of people forced from their homes by conflict, floods and rising prices to search for food.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err="1">
                <a:effectLst/>
                <a:latin typeface="Arial" panose="020B0604020202020204" pitchFamily="34" charset="0"/>
                <a:ea typeface="Calibri" panose="020F0502020204030204" pitchFamily="34" charset="0"/>
                <a:cs typeface="Times New Roman" panose="02020603050405020304" pitchFamily="18" charset="0"/>
              </a:rPr>
              <a:t>Nyanguet</a:t>
            </a:r>
            <a:r>
              <a:rPr lang="en-GB" sz="1800" dirty="0">
                <a:effectLst/>
                <a:latin typeface="Arial" panose="020B0604020202020204" pitchFamily="34" charset="0"/>
                <a:ea typeface="Calibri" panose="020F0502020204030204" pitchFamily="34" charset="0"/>
                <a:cs typeface="Times New Roman" panose="02020603050405020304" pitchFamily="18" charset="0"/>
              </a:rPr>
              <a:t> </a:t>
            </a:r>
            <a:r>
              <a:rPr lang="en-GB" sz="1800" dirty="0" err="1">
                <a:effectLst/>
                <a:latin typeface="Arial" panose="020B0604020202020204" pitchFamily="34" charset="0"/>
                <a:ea typeface="Calibri" panose="020F0502020204030204" pitchFamily="34" charset="0"/>
                <a:cs typeface="Times New Roman" panose="02020603050405020304" pitchFamily="18" charset="0"/>
              </a:rPr>
              <a:t>Ket</a:t>
            </a:r>
            <a:r>
              <a:rPr lang="en-GB" sz="1800" dirty="0">
                <a:effectLst/>
                <a:latin typeface="Arial" panose="020B0604020202020204" pitchFamily="34" charset="0"/>
                <a:ea typeface="Calibri" panose="020F0502020204030204" pitchFamily="34" charset="0"/>
                <a:cs typeface="Times New Roman" panose="02020603050405020304" pitchFamily="18" charset="0"/>
              </a:rPr>
              <a:t> and her family narrowly escaped death when their village was attacked. They hid in a swamp for two days before escaping to </a:t>
            </a:r>
            <a:r>
              <a:rPr lang="en-GB" sz="1800" dirty="0" err="1">
                <a:effectLst/>
                <a:latin typeface="Arial" panose="020B0604020202020204" pitchFamily="34" charset="0"/>
                <a:ea typeface="Calibri" panose="020F0502020204030204" pitchFamily="34" charset="0"/>
                <a:cs typeface="Times New Roman" panose="02020603050405020304" pitchFamily="18" charset="0"/>
              </a:rPr>
              <a:t>Yirol</a:t>
            </a:r>
            <a:r>
              <a:rPr lang="en-GB" sz="1800" dirty="0">
                <a:effectLst/>
                <a:latin typeface="Arial" panose="020B0604020202020204" pitchFamily="34" charset="0"/>
                <a:ea typeface="Calibri" panose="020F0502020204030204" pitchFamily="34" charset="0"/>
                <a:cs typeface="Times New Roman" panose="02020603050405020304" pitchFamily="18" charset="0"/>
              </a:rPr>
              <a:t> East with no possessions. There, s</a:t>
            </a:r>
            <a:r>
              <a:rPr lang="en-US" sz="1800" dirty="0">
                <a:effectLst/>
                <a:latin typeface="Arial" panose="020B0604020202020204" pitchFamily="34" charset="0"/>
                <a:ea typeface="Calibri" panose="020F0502020204030204" pitchFamily="34" charset="0"/>
                <a:cs typeface="Times New Roman" panose="02020603050405020304" pitchFamily="18" charset="0"/>
              </a:rPr>
              <a:t>he received a piece of land given by her new </a:t>
            </a:r>
            <a:r>
              <a:rPr lang="en-US" sz="1800" dirty="0" err="1">
                <a:effectLst/>
                <a:latin typeface="Arial" panose="020B0604020202020204" pitchFamily="34" charset="0"/>
                <a:ea typeface="Calibri" panose="020F0502020204030204" pitchFamily="34" charset="0"/>
                <a:cs typeface="Times New Roman" panose="02020603050405020304" pitchFamily="18" charset="0"/>
              </a:rPr>
              <a:t>neighbours</a:t>
            </a:r>
            <a:r>
              <a:rPr lang="en-US" sz="1800" dirty="0">
                <a:effectLst/>
                <a:latin typeface="Arial" panose="020B0604020202020204" pitchFamily="34" charset="0"/>
                <a:ea typeface="Calibri" panose="020F0502020204030204" pitchFamily="34" charset="0"/>
                <a:cs typeface="Times New Roman" panose="02020603050405020304" pitchFamily="18" charset="0"/>
              </a:rPr>
              <a:t>, as well as emergency food and farm tools and seeds through the Caritas network that CAFOD belongs to.</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err="1">
                <a:effectLst/>
                <a:latin typeface="Arial" panose="020B0604020202020204" pitchFamily="34" charset="0"/>
                <a:ea typeface="Calibri" panose="020F0502020204030204" pitchFamily="34" charset="0"/>
                <a:cs typeface="Times New Roman" panose="02020603050405020304" pitchFamily="18" charset="0"/>
              </a:rPr>
              <a:t>Nyanguet</a:t>
            </a:r>
            <a:r>
              <a:rPr lang="en-US" sz="1800" dirty="0">
                <a:effectLst/>
                <a:latin typeface="Arial" panose="020B0604020202020204" pitchFamily="34" charset="0"/>
                <a:ea typeface="Calibri" panose="020F0502020204030204" pitchFamily="34" charset="0"/>
                <a:cs typeface="Times New Roman" panose="02020603050405020304" pitchFamily="18" charset="0"/>
              </a:rPr>
              <a:t> said: “We escaped here for refuge. The reception here was great. The host community host us well. I have a piece of land that I am cultivating now. I am really pleased now I have moved out of trouble. My children and I feel safe here now.”</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err="1">
                <a:effectLst/>
                <a:latin typeface="Arial" panose="020B0604020202020204" pitchFamily="34" charset="0"/>
                <a:ea typeface="Calibri" panose="020F0502020204030204" pitchFamily="34" charset="0"/>
                <a:cs typeface="Times New Roman" panose="02020603050405020304" pitchFamily="18" charset="0"/>
              </a:rPr>
              <a:t>Nyanguet</a:t>
            </a:r>
            <a:r>
              <a:rPr lang="en-GB" sz="1800" dirty="0">
                <a:effectLst/>
                <a:latin typeface="Arial" panose="020B0604020202020204" pitchFamily="34" charset="0"/>
                <a:ea typeface="Calibri" panose="020F0502020204030204" pitchFamily="34" charset="0"/>
                <a:cs typeface="Times New Roman" panose="02020603050405020304" pitchFamily="18" charset="0"/>
              </a:rPr>
              <a:t> is grateful for the incredible generosity of her neighbours, welcoming her family and so many others, despite facing hunger themselves.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b="1" dirty="0">
                <a:effectLst/>
                <a:latin typeface="Arial" panose="020B0604020202020204" pitchFamily="34" charset="0"/>
                <a:ea typeface="Calibri" panose="020F0502020204030204" pitchFamily="34" charset="0"/>
                <a:cs typeface="Times New Roman" panose="02020603050405020304" pitchFamily="18" charset="0"/>
              </a:rPr>
              <a:t>VIDEO</a:t>
            </a:r>
            <a:r>
              <a:rPr lang="en-GB" sz="1800" dirty="0">
                <a:effectLst/>
                <a:latin typeface="Arial" panose="020B0604020202020204" pitchFamily="34" charset="0"/>
                <a:ea typeface="Calibri" panose="020F0502020204030204" pitchFamily="34" charset="0"/>
                <a:cs typeface="Times New Roman" panose="02020603050405020304" pitchFamily="18" charset="0"/>
              </a:rPr>
              <a:t>: You are always with us – Indigenous language prayer from Peru (2:28)</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u="sng"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3"/>
              </a:rPr>
              <a:t>https://www.youtube.com/watch?v=y6PYVZG7ie8</a:t>
            </a: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b="1" dirty="0">
                <a:effectLst/>
                <a:latin typeface="Arial" panose="020B0604020202020204" pitchFamily="34" charset="0"/>
                <a:ea typeface="Calibri" panose="020F0502020204030204" pitchFamily="34" charset="0"/>
                <a:cs typeface="Times New Roman" panose="02020603050405020304" pitchFamily="18" charset="0"/>
              </a:rPr>
              <a:t>Leader:</a:t>
            </a:r>
            <a:r>
              <a:rPr lang="en-GB" sz="1800" dirty="0">
                <a:effectLst/>
                <a:latin typeface="Arial" panose="020B0604020202020204" pitchFamily="34" charset="0"/>
                <a:ea typeface="Calibri" panose="020F0502020204030204" pitchFamily="34" charset="0"/>
                <a:cs typeface="Times New Roman" panose="02020603050405020304" pitchFamily="18" charset="0"/>
              </a:rPr>
              <a:t> Let’s take a moment to reflect: Where have I noticed God’s presence? Where can I be God’s presence to others?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p>
            <a:r>
              <a:rPr lang="en-US" sz="1800" i="1" dirty="0">
                <a:effectLst/>
                <a:latin typeface="Arial" panose="020B0604020202020204" pitchFamily="34" charset="0"/>
                <a:ea typeface="Calibri" panose="020F0502020204030204" pitchFamily="34" charset="0"/>
                <a:cs typeface="Times New Roman" panose="02020603050405020304" pitchFamily="18" charset="0"/>
              </a:rPr>
              <a:t>Pause – You may wish to add a few examples here to help pupils reflect. Some quiet music could be played.</a:t>
            </a:r>
            <a:endParaRPr lang="en-GB" sz="1800" i="1"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p>
            <a:r>
              <a:rPr lang="en-GB" sz="1800" dirty="0">
                <a:effectLst/>
                <a:latin typeface="Arial" panose="020B0604020202020204" pitchFamily="34" charset="0"/>
                <a:ea typeface="Calibri" panose="020F0502020204030204" pitchFamily="34" charset="0"/>
                <a:cs typeface="Times New Roman" panose="02020603050405020304" pitchFamily="18" charset="0"/>
              </a:rPr>
              <a:t>Let us pray together:</a:t>
            </a:r>
          </a:p>
          <a:p>
            <a:r>
              <a:rPr lang="en-GB" sz="1800" b="1" dirty="0">
                <a:effectLst/>
                <a:latin typeface="Arial" panose="020B0604020202020204" pitchFamily="34" charset="0"/>
                <a:ea typeface="Calibri" panose="020F0502020204030204" pitchFamily="34" charset="0"/>
                <a:cs typeface="Times New Roman" panose="02020603050405020304" pitchFamily="18" charset="0"/>
              </a:rPr>
              <a:t>All: </a:t>
            </a:r>
            <a:r>
              <a:rPr lang="en-GB" sz="1800" dirty="0">
                <a:effectLst/>
                <a:latin typeface="Arial" panose="020B0604020202020204" pitchFamily="34" charset="0"/>
                <a:ea typeface="Calibri" panose="020F0502020204030204" pitchFamily="34" charset="0"/>
                <a:cs typeface="Times New Roman" panose="02020603050405020304" pitchFamily="18" charset="0"/>
              </a:rPr>
              <a:t>Lord, wake us up! Let us live as people of the light. Amen.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7A176E7C-A6AE-4FD1-AFE5-00287C0352B5}" type="slidenum">
              <a:rPr lang="en-GB" smtClean="0"/>
              <a:t>14</a:t>
            </a:fld>
            <a:endParaRPr lang="en-GB"/>
          </a:p>
        </p:txBody>
      </p:sp>
    </p:spTree>
    <p:extLst>
      <p:ext uri="{BB962C8B-B14F-4D97-AF65-F5344CB8AC3E}">
        <p14:creationId xmlns:p14="http://schemas.microsoft.com/office/powerpoint/2010/main" val="18594704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dirty="0">
                <a:effectLst/>
                <a:latin typeface="Arial" panose="020B0604020202020204" pitchFamily="34" charset="0"/>
                <a:ea typeface="Calibri" panose="020F0502020204030204" pitchFamily="34" charset="0"/>
                <a:cs typeface="Times New Roman" panose="02020603050405020304" pitchFamily="18" charset="0"/>
              </a:rPr>
              <a:t>Leader: </a:t>
            </a:r>
            <a:r>
              <a:rPr lang="en-GB" sz="1800" dirty="0">
                <a:effectLst/>
                <a:latin typeface="Arial" panose="020B0604020202020204" pitchFamily="34" charset="0"/>
                <a:ea typeface="Calibri" panose="020F0502020204030204" pitchFamily="34" charset="0"/>
                <a:cs typeface="Times New Roman" panose="02020603050405020304" pitchFamily="18" charset="0"/>
              </a:rPr>
              <a:t>Now, to bring together all our reflections, as a symbol of our desire to bring the light of hope to others this Advent, I invite you to… </a:t>
            </a:r>
            <a:r>
              <a:rPr lang="en-GB" sz="1800" i="1" dirty="0">
                <a:effectLst/>
                <a:latin typeface="Arial" panose="020B0604020202020204" pitchFamily="34" charset="0"/>
                <a:ea typeface="Calibri" panose="020F0502020204030204" pitchFamily="34" charset="0"/>
                <a:cs typeface="Times New Roman" panose="02020603050405020304" pitchFamily="18" charset="0"/>
              </a:rPr>
              <a:t>(EITHER light a tea-light at the front of the hall OR attach a pre-made paper candle to the display).</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b="1"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i="1" dirty="0">
                <a:effectLst/>
                <a:latin typeface="Arial" panose="020B0604020202020204" pitchFamily="34" charset="0"/>
                <a:ea typeface="Calibri" panose="020F0502020204030204" pitchFamily="34" charset="0"/>
                <a:cs typeface="Times New Roman" panose="02020603050405020304" pitchFamily="18" charset="0"/>
              </a:rPr>
              <a:t>Quiet music or a suitable hymn (</a:t>
            </a:r>
            <a:r>
              <a:rPr lang="en-GB" sz="1800" i="1" dirty="0" err="1">
                <a:effectLst/>
                <a:latin typeface="Arial" panose="020B0604020202020204" pitchFamily="34" charset="0"/>
                <a:ea typeface="Calibri" panose="020F0502020204030204" pitchFamily="34" charset="0"/>
                <a:cs typeface="Times New Roman" panose="02020603050405020304" pitchFamily="18" charset="0"/>
              </a:rPr>
              <a:t>eg.</a:t>
            </a:r>
            <a:r>
              <a:rPr lang="en-GB" sz="1800" i="1" dirty="0">
                <a:effectLst/>
                <a:latin typeface="Arial" panose="020B0604020202020204" pitchFamily="34" charset="0"/>
                <a:ea typeface="Calibri" panose="020F0502020204030204" pitchFamily="34" charset="0"/>
                <a:cs typeface="Times New Roman" panose="02020603050405020304" pitchFamily="18" charset="0"/>
              </a:rPr>
              <a:t> Christ be our Light by Bernadette Farrell) can be played.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7A176E7C-A6AE-4FD1-AFE5-00287C0352B5}" type="slidenum">
              <a:rPr lang="en-GB" smtClean="0"/>
              <a:t>15</a:t>
            </a:fld>
            <a:endParaRPr lang="en-GB"/>
          </a:p>
        </p:txBody>
      </p:sp>
    </p:spTree>
    <p:extLst>
      <p:ext uri="{BB962C8B-B14F-4D97-AF65-F5344CB8AC3E}">
        <p14:creationId xmlns:p14="http://schemas.microsoft.com/office/powerpoint/2010/main" val="39752533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Leader: </a:t>
            </a:r>
            <a:r>
              <a:rPr lang="en-GB" b="0" dirty="0"/>
              <a:t>Let’s</a:t>
            </a:r>
            <a:r>
              <a:rPr lang="en-GB" dirty="0"/>
              <a:t> pray together our closing prayer: </a:t>
            </a:r>
          </a:p>
          <a:p>
            <a:pPr algn="l">
              <a:lnSpc>
                <a:spcPts val="4500"/>
              </a:lnSpc>
            </a:pPr>
            <a:r>
              <a:rPr lang="en-GB" sz="1200" b="1" baseline="0" dirty="0">
                <a:solidFill>
                  <a:schemeClr val="bg1"/>
                </a:solidFill>
                <a:latin typeface="Arial" panose="020B0604020202020204" pitchFamily="34" charset="0"/>
                <a:cs typeface="Arial" panose="020B0604020202020204" pitchFamily="34" charset="0"/>
              </a:rPr>
              <a:t>All: </a:t>
            </a:r>
            <a:r>
              <a:rPr lang="en-GB" sz="1200" baseline="0" dirty="0">
                <a:solidFill>
                  <a:schemeClr val="bg1"/>
                </a:solidFill>
                <a:latin typeface="Arial" panose="020B0604020202020204" pitchFamily="34" charset="0"/>
                <a:cs typeface="Arial" panose="020B0604020202020204" pitchFamily="34" charset="0"/>
              </a:rPr>
              <a:t>Lord Jesus, </a:t>
            </a:r>
          </a:p>
          <a:p>
            <a:pPr algn="l">
              <a:lnSpc>
                <a:spcPts val="4500"/>
              </a:lnSpc>
            </a:pPr>
            <a:r>
              <a:rPr lang="en-GB" sz="1200" baseline="0" dirty="0">
                <a:solidFill>
                  <a:schemeClr val="bg1"/>
                </a:solidFill>
                <a:latin typeface="Arial" panose="020B0604020202020204" pitchFamily="34" charset="0"/>
                <a:cs typeface="Arial" panose="020B0604020202020204" pitchFamily="34" charset="0"/>
              </a:rPr>
              <a:t>may your birth lead us all </a:t>
            </a:r>
            <a:br>
              <a:rPr lang="en-GB" sz="1200" baseline="0" dirty="0">
                <a:solidFill>
                  <a:schemeClr val="bg1"/>
                </a:solidFill>
                <a:latin typeface="Arial" panose="020B0604020202020204" pitchFamily="34" charset="0"/>
                <a:cs typeface="Arial" panose="020B0604020202020204" pitchFamily="34" charset="0"/>
              </a:rPr>
            </a:br>
            <a:r>
              <a:rPr lang="en-GB" sz="1200" baseline="0" dirty="0">
                <a:solidFill>
                  <a:schemeClr val="bg1"/>
                </a:solidFill>
                <a:latin typeface="Arial" panose="020B0604020202020204" pitchFamily="34" charset="0"/>
                <a:cs typeface="Arial" panose="020B0604020202020204" pitchFamily="34" charset="0"/>
              </a:rPr>
              <a:t>from war into peace, </a:t>
            </a:r>
            <a:br>
              <a:rPr lang="en-GB" sz="1200" baseline="0" dirty="0">
                <a:solidFill>
                  <a:schemeClr val="bg1"/>
                </a:solidFill>
                <a:latin typeface="Arial" panose="020B0604020202020204" pitchFamily="34" charset="0"/>
                <a:cs typeface="Arial" panose="020B0604020202020204" pitchFamily="34" charset="0"/>
              </a:rPr>
            </a:br>
            <a:r>
              <a:rPr lang="en-GB" sz="1200" baseline="0" dirty="0">
                <a:solidFill>
                  <a:schemeClr val="bg1"/>
                </a:solidFill>
                <a:latin typeface="Arial" panose="020B0604020202020204" pitchFamily="34" charset="0"/>
                <a:cs typeface="Arial" panose="020B0604020202020204" pitchFamily="34" charset="0"/>
              </a:rPr>
              <a:t>from fear into hope,</a:t>
            </a:r>
            <a:br>
              <a:rPr lang="en-GB" sz="1200" baseline="0" dirty="0">
                <a:solidFill>
                  <a:schemeClr val="bg1"/>
                </a:solidFill>
                <a:latin typeface="Arial" panose="020B0604020202020204" pitchFamily="34" charset="0"/>
                <a:cs typeface="Arial" panose="020B0604020202020204" pitchFamily="34" charset="0"/>
              </a:rPr>
            </a:br>
            <a:r>
              <a:rPr lang="en-GB" sz="1200" baseline="0" dirty="0">
                <a:solidFill>
                  <a:schemeClr val="bg1"/>
                </a:solidFill>
                <a:latin typeface="Arial" panose="020B0604020202020204" pitchFamily="34" charset="0"/>
                <a:cs typeface="Arial" panose="020B0604020202020204" pitchFamily="34" charset="0"/>
              </a:rPr>
              <a:t>from sadness into joy, </a:t>
            </a:r>
            <a:br>
              <a:rPr lang="en-GB" sz="1200" baseline="0" dirty="0">
                <a:solidFill>
                  <a:schemeClr val="bg1"/>
                </a:solidFill>
                <a:latin typeface="Arial" panose="020B0604020202020204" pitchFamily="34" charset="0"/>
                <a:cs typeface="Arial" panose="020B0604020202020204" pitchFamily="34" charset="0"/>
              </a:rPr>
            </a:br>
            <a:r>
              <a:rPr lang="en-GB" sz="1200" baseline="0" dirty="0">
                <a:solidFill>
                  <a:schemeClr val="bg1"/>
                </a:solidFill>
                <a:latin typeface="Arial" panose="020B0604020202020204" pitchFamily="34" charset="0"/>
                <a:cs typeface="Arial" panose="020B0604020202020204" pitchFamily="34" charset="0"/>
              </a:rPr>
              <a:t>from death into life,</a:t>
            </a:r>
            <a:br>
              <a:rPr lang="en-GB" sz="1200" baseline="0" dirty="0">
                <a:solidFill>
                  <a:schemeClr val="bg1"/>
                </a:solidFill>
                <a:latin typeface="Arial" panose="020B0604020202020204" pitchFamily="34" charset="0"/>
                <a:cs typeface="Arial" panose="020B0604020202020204" pitchFamily="34" charset="0"/>
              </a:rPr>
            </a:br>
            <a:r>
              <a:rPr lang="en-GB" sz="1200" baseline="0" dirty="0">
                <a:solidFill>
                  <a:schemeClr val="bg1"/>
                </a:solidFill>
                <a:latin typeface="Arial" panose="020B0604020202020204" pitchFamily="34" charset="0"/>
                <a:cs typeface="Arial" panose="020B0604020202020204" pitchFamily="34" charset="0"/>
              </a:rPr>
              <a:t>from hatred into friendship, </a:t>
            </a:r>
            <a:br>
              <a:rPr lang="en-GB" sz="1200" baseline="0" dirty="0">
                <a:solidFill>
                  <a:schemeClr val="bg1"/>
                </a:solidFill>
                <a:latin typeface="Arial" panose="020B0604020202020204" pitchFamily="34" charset="0"/>
                <a:cs typeface="Arial" panose="020B0604020202020204" pitchFamily="34" charset="0"/>
              </a:rPr>
            </a:br>
            <a:r>
              <a:rPr lang="en-GB" sz="1200" baseline="0" dirty="0">
                <a:solidFill>
                  <a:schemeClr val="bg1"/>
                </a:solidFill>
                <a:latin typeface="Arial" panose="020B0604020202020204" pitchFamily="34" charset="0"/>
                <a:cs typeface="Arial" panose="020B0604020202020204" pitchFamily="34" charset="0"/>
              </a:rPr>
              <a:t>from darkness into light.</a:t>
            </a:r>
            <a:br>
              <a:rPr lang="en-GB" sz="1200" baseline="0" dirty="0">
                <a:solidFill>
                  <a:schemeClr val="bg1"/>
                </a:solidFill>
                <a:latin typeface="Arial" panose="020B0604020202020204" pitchFamily="34" charset="0"/>
                <a:cs typeface="Arial" panose="020B0604020202020204" pitchFamily="34" charset="0"/>
              </a:rPr>
            </a:br>
            <a:r>
              <a:rPr lang="en-GB" sz="1200" baseline="0" dirty="0">
                <a:solidFill>
                  <a:schemeClr val="bg1"/>
                </a:solidFill>
                <a:latin typeface="Arial" panose="020B0604020202020204" pitchFamily="34" charset="0"/>
                <a:cs typeface="Arial" panose="020B0604020202020204" pitchFamily="34" charset="0"/>
              </a:rPr>
              <a:t>Come, Lord Jesus! </a:t>
            </a:r>
          </a:p>
          <a:p>
            <a:pPr algn="l">
              <a:lnSpc>
                <a:spcPts val="4500"/>
              </a:lnSpc>
            </a:pPr>
            <a:endParaRPr lang="en-GB" sz="1200" baseline="0" dirty="0">
              <a:solidFill>
                <a:schemeClr val="bg1"/>
              </a:solidFill>
              <a:latin typeface="Arial" panose="020B0604020202020204" pitchFamily="34" charset="0"/>
              <a:cs typeface="Arial" panose="020B0604020202020204" pitchFamily="34" charset="0"/>
            </a:endParaRPr>
          </a:p>
          <a:p>
            <a:pPr algn="l">
              <a:lnSpc>
                <a:spcPts val="4500"/>
              </a:lnSpc>
            </a:pPr>
            <a:r>
              <a:rPr lang="en-US" sz="1200" b="1" baseline="0" dirty="0">
                <a:solidFill>
                  <a:schemeClr val="bg1"/>
                </a:solidFill>
                <a:latin typeface="Arial" panose="020B0604020202020204" pitchFamily="34" charset="0"/>
                <a:cs typeface="Arial" panose="020B0604020202020204" pitchFamily="34" charset="0"/>
              </a:rPr>
              <a:t>Leader: </a:t>
            </a:r>
            <a:r>
              <a:rPr lang="en-US" sz="1200" baseline="0" dirty="0">
                <a:solidFill>
                  <a:schemeClr val="bg1"/>
                </a:solidFill>
                <a:latin typeface="Arial" panose="020B0604020202020204" pitchFamily="34" charset="0"/>
                <a:cs typeface="Arial" panose="020B0604020202020204" pitchFamily="34" charset="0"/>
              </a:rPr>
              <a:t>We go out, taking with us the light of the world. </a:t>
            </a:r>
          </a:p>
          <a:p>
            <a:pPr algn="l">
              <a:lnSpc>
                <a:spcPts val="4500"/>
              </a:lnSpc>
            </a:pPr>
            <a:r>
              <a:rPr lang="en-GB" sz="1200" b="1" baseline="0" dirty="0">
                <a:solidFill>
                  <a:schemeClr val="bg1"/>
                </a:solidFill>
                <a:latin typeface="Arial" panose="020B0604020202020204" pitchFamily="34" charset="0"/>
                <a:cs typeface="Arial" panose="020B0604020202020204" pitchFamily="34" charset="0"/>
              </a:rPr>
              <a:t>All: </a:t>
            </a:r>
            <a:r>
              <a:rPr lang="en-GB" sz="1200" baseline="0" dirty="0">
                <a:solidFill>
                  <a:schemeClr val="bg1"/>
                </a:solidFill>
                <a:latin typeface="Arial" panose="020B0604020202020204" pitchFamily="34" charset="0"/>
                <a:cs typeface="Arial" panose="020B0604020202020204" pitchFamily="34" charset="0"/>
              </a:rPr>
              <a:t>In the name of the Father, and of the Son, and of the Holy Spirit. Amen.</a:t>
            </a:r>
            <a:endParaRPr lang="en-GB" sz="1200" dirty="0">
              <a:solidFill>
                <a:schemeClr val="bg1"/>
              </a:solidFill>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7A176E7C-A6AE-4FD1-AFE5-00287C0352B5}" type="slidenum">
              <a:rPr lang="en-GB" smtClean="0"/>
              <a:t>16</a:t>
            </a:fld>
            <a:endParaRPr lang="en-GB"/>
          </a:p>
        </p:txBody>
      </p:sp>
    </p:spTree>
    <p:extLst>
      <p:ext uri="{BB962C8B-B14F-4D97-AF65-F5344CB8AC3E}">
        <p14:creationId xmlns:p14="http://schemas.microsoft.com/office/powerpoint/2010/main" val="26535905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A176E7C-A6AE-4FD1-AFE5-00287C0352B5}" type="slidenum">
              <a:rPr lang="en-GB" smtClean="0"/>
              <a:t>17</a:t>
            </a:fld>
            <a:endParaRPr lang="en-GB"/>
          </a:p>
        </p:txBody>
      </p:sp>
    </p:spTree>
    <p:extLst>
      <p:ext uri="{BB962C8B-B14F-4D97-AF65-F5344CB8AC3E}">
        <p14:creationId xmlns:p14="http://schemas.microsoft.com/office/powerpoint/2010/main" val="41024336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hoto cover or section slide text lef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03249"/>
            <a:ext cx="12188829" cy="5954751"/>
          </a:xfrm>
          <a:prstGeom prst="rect">
            <a:avLst/>
          </a:prstGeom>
        </p:spPr>
      </p:pic>
      <p:sp>
        <p:nvSpPr>
          <p:cNvPr id="8" name="Title 1"/>
          <p:cNvSpPr>
            <a:spLocks noGrp="1"/>
          </p:cNvSpPr>
          <p:nvPr>
            <p:ph type="ctrTitle"/>
          </p:nvPr>
        </p:nvSpPr>
        <p:spPr>
          <a:xfrm>
            <a:off x="485999" y="2116800"/>
            <a:ext cx="5884983" cy="1323439"/>
          </a:xfrm>
        </p:spPr>
        <p:txBody>
          <a:bodyPr wrap="square" anchor="t" anchorCtr="0">
            <a:spAutoFit/>
          </a:bodyPr>
          <a:lstStyle>
            <a:lvl1pPr algn="l">
              <a:lnSpc>
                <a:spcPts val="4800"/>
              </a:lnSpc>
              <a:defRPr sz="4800">
                <a:solidFill>
                  <a:schemeClr val="bg1"/>
                </a:solidFill>
              </a:defRPr>
            </a:lvl1pPr>
          </a:lstStyle>
          <a:p>
            <a:r>
              <a:rPr lang="en-GB"/>
              <a:t>Click to edit Master title style</a:t>
            </a:r>
            <a:endParaRPr lang="en-US"/>
          </a:p>
        </p:txBody>
      </p:sp>
      <p:sp>
        <p:nvSpPr>
          <p:cNvPr id="9" name="Subtitle 2"/>
          <p:cNvSpPr>
            <a:spLocks noGrp="1"/>
          </p:cNvSpPr>
          <p:nvPr>
            <p:ph type="subTitle" idx="1"/>
          </p:nvPr>
        </p:nvSpPr>
        <p:spPr>
          <a:xfrm>
            <a:off x="486000" y="4935600"/>
            <a:ext cx="5608800" cy="400110"/>
          </a:xfrm>
        </p:spPr>
        <p:txBody>
          <a:bodyPr/>
          <a:lstStyle>
            <a:lvl1pPr marL="0" indent="0" algn="l">
              <a:buNone/>
              <a:defRPr sz="2000" b="1" i="0">
                <a:solidFill>
                  <a:schemeClr val="bg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511835255"/>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hoto cover or section slide text righ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03249"/>
            <a:ext cx="12188829" cy="5954751"/>
          </a:xfrm>
          <a:prstGeom prst="rect">
            <a:avLst/>
          </a:prstGeom>
        </p:spPr>
      </p:pic>
      <p:sp>
        <p:nvSpPr>
          <p:cNvPr id="4" name="Title 1"/>
          <p:cNvSpPr>
            <a:spLocks noGrp="1"/>
          </p:cNvSpPr>
          <p:nvPr>
            <p:ph type="title"/>
          </p:nvPr>
        </p:nvSpPr>
        <p:spPr>
          <a:xfrm>
            <a:off x="6094800" y="2116800"/>
            <a:ext cx="5608800" cy="1323439"/>
          </a:xfrm>
        </p:spPr>
        <p:txBody>
          <a:bodyPr/>
          <a:lstStyle>
            <a:lvl1pPr>
              <a:lnSpc>
                <a:spcPts val="4800"/>
              </a:lnSpc>
              <a:defRPr sz="4800">
                <a:solidFill>
                  <a:schemeClr val="bg1"/>
                </a:solidFill>
              </a:defRPr>
            </a:lvl1pPr>
          </a:lstStyle>
          <a:p>
            <a:r>
              <a:rPr lang="en-GB"/>
              <a:t>Click to edit Master title style</a:t>
            </a:r>
            <a:endParaRPr lang="en-US"/>
          </a:p>
        </p:txBody>
      </p:sp>
      <p:sp>
        <p:nvSpPr>
          <p:cNvPr id="5" name="Subtitle 2"/>
          <p:cNvSpPr>
            <a:spLocks noGrp="1"/>
          </p:cNvSpPr>
          <p:nvPr>
            <p:ph type="subTitle" idx="1"/>
          </p:nvPr>
        </p:nvSpPr>
        <p:spPr>
          <a:xfrm>
            <a:off x="6094800" y="4935600"/>
            <a:ext cx="5608800" cy="400110"/>
          </a:xfrm>
        </p:spPr>
        <p:txBody>
          <a:bodyPr/>
          <a:lstStyle>
            <a:lvl1pPr marL="0" indent="0" algn="l">
              <a:buNone/>
              <a:defRPr sz="2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331097434"/>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or section slide plain">
    <p:spTree>
      <p:nvGrpSpPr>
        <p:cNvPr id="1" name=""/>
        <p:cNvGrpSpPr/>
        <p:nvPr/>
      </p:nvGrpSpPr>
      <p:grpSpPr>
        <a:xfrm>
          <a:off x="0" y="0"/>
          <a:ext cx="0" cy="0"/>
          <a:chOff x="0" y="0"/>
          <a:chExt cx="0" cy="0"/>
        </a:xfrm>
      </p:grpSpPr>
      <p:sp>
        <p:nvSpPr>
          <p:cNvPr id="3" name="Title 1"/>
          <p:cNvSpPr>
            <a:spLocks noGrp="1"/>
          </p:cNvSpPr>
          <p:nvPr>
            <p:ph type="ctrTitle"/>
          </p:nvPr>
        </p:nvSpPr>
        <p:spPr>
          <a:xfrm>
            <a:off x="2919600" y="2296800"/>
            <a:ext cx="6321600" cy="1323439"/>
          </a:xfrm>
        </p:spPr>
        <p:txBody>
          <a:bodyPr anchor="t" anchorCtr="0">
            <a:spAutoFit/>
          </a:bodyPr>
          <a:lstStyle>
            <a:lvl1pPr algn="l">
              <a:lnSpc>
                <a:spcPts val="4800"/>
              </a:lnSpc>
              <a:defRPr sz="4800">
                <a:solidFill>
                  <a:srgbClr val="112643"/>
                </a:solidFill>
              </a:defRPr>
            </a:lvl1pPr>
          </a:lstStyle>
          <a:p>
            <a:r>
              <a:rPr lang="en-GB"/>
              <a:t>Click to edit Master title style</a:t>
            </a:r>
            <a:endParaRPr lang="en-US"/>
          </a:p>
        </p:txBody>
      </p:sp>
      <p:sp>
        <p:nvSpPr>
          <p:cNvPr id="4" name="Subtitle 2"/>
          <p:cNvSpPr>
            <a:spLocks noGrp="1"/>
          </p:cNvSpPr>
          <p:nvPr>
            <p:ph type="subTitle" idx="1"/>
          </p:nvPr>
        </p:nvSpPr>
        <p:spPr>
          <a:xfrm>
            <a:off x="2919600" y="4521600"/>
            <a:ext cx="6321600" cy="400110"/>
          </a:xfrm>
        </p:spPr>
        <p:txBody>
          <a:bodyPr/>
          <a:lstStyle>
            <a:lvl1pPr marL="0" indent="0" algn="l">
              <a:buNone/>
              <a:defRPr sz="2000" b="1" i="0">
                <a:solidFill>
                  <a:srgbClr val="112643"/>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81199369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or section slide green">
    <p:spTree>
      <p:nvGrpSpPr>
        <p:cNvPr id="1" name=""/>
        <p:cNvGrpSpPr/>
        <p:nvPr/>
      </p:nvGrpSpPr>
      <p:grpSpPr>
        <a:xfrm>
          <a:off x="0" y="0"/>
          <a:ext cx="0" cy="0"/>
          <a:chOff x="0" y="0"/>
          <a:chExt cx="0" cy="0"/>
        </a:xfrm>
      </p:grpSpPr>
      <p:sp>
        <p:nvSpPr>
          <p:cNvPr id="5" name="Rectangle 4"/>
          <p:cNvSpPr/>
          <p:nvPr userDrawn="1"/>
        </p:nvSpPr>
        <p:spPr>
          <a:xfrm>
            <a:off x="0" y="885825"/>
            <a:ext cx="12192000" cy="5972175"/>
          </a:xfrm>
          <a:prstGeom prst="rect">
            <a:avLst/>
          </a:prstGeom>
          <a:solidFill>
            <a:srgbClr val="A5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p:cNvSpPr>
            <a:spLocks noGrp="1"/>
          </p:cNvSpPr>
          <p:nvPr>
            <p:ph type="ctrTitle"/>
          </p:nvPr>
        </p:nvSpPr>
        <p:spPr>
          <a:xfrm>
            <a:off x="2919600" y="2296800"/>
            <a:ext cx="6321600" cy="1323439"/>
          </a:xfrm>
        </p:spPr>
        <p:txBody>
          <a:bodyPr anchor="t" anchorCtr="0">
            <a:spAutoFit/>
          </a:bodyPr>
          <a:lstStyle>
            <a:lvl1pPr algn="l">
              <a:lnSpc>
                <a:spcPts val="4800"/>
              </a:lnSpc>
              <a:defRPr sz="4800">
                <a:solidFill>
                  <a:srgbClr val="112643"/>
                </a:solidFill>
              </a:defRPr>
            </a:lvl1pPr>
          </a:lstStyle>
          <a:p>
            <a:r>
              <a:rPr lang="en-GB"/>
              <a:t>Click to edit Master title style</a:t>
            </a:r>
            <a:endParaRPr lang="en-US"/>
          </a:p>
        </p:txBody>
      </p:sp>
      <p:sp>
        <p:nvSpPr>
          <p:cNvPr id="4" name="Subtitle 2"/>
          <p:cNvSpPr>
            <a:spLocks noGrp="1"/>
          </p:cNvSpPr>
          <p:nvPr>
            <p:ph type="subTitle" idx="1"/>
          </p:nvPr>
        </p:nvSpPr>
        <p:spPr>
          <a:xfrm>
            <a:off x="2919600" y="4521600"/>
            <a:ext cx="6321600" cy="400110"/>
          </a:xfrm>
        </p:spPr>
        <p:txBody>
          <a:bodyPr/>
          <a:lstStyle>
            <a:lvl1pPr marL="0" indent="0" algn="l">
              <a:buNone/>
              <a:defRPr sz="2000" b="1" i="0">
                <a:solidFill>
                  <a:srgbClr val="112643"/>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60139460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or section slide dark blue">
    <p:spTree>
      <p:nvGrpSpPr>
        <p:cNvPr id="1" name=""/>
        <p:cNvGrpSpPr/>
        <p:nvPr/>
      </p:nvGrpSpPr>
      <p:grpSpPr>
        <a:xfrm>
          <a:off x="0" y="0"/>
          <a:ext cx="0" cy="0"/>
          <a:chOff x="0" y="0"/>
          <a:chExt cx="0" cy="0"/>
        </a:xfrm>
      </p:grpSpPr>
      <p:sp>
        <p:nvSpPr>
          <p:cNvPr id="3" name="Rectangle 2"/>
          <p:cNvSpPr/>
          <p:nvPr userDrawn="1"/>
        </p:nvSpPr>
        <p:spPr>
          <a:xfrm>
            <a:off x="0" y="885825"/>
            <a:ext cx="12192000" cy="5972175"/>
          </a:xfrm>
          <a:prstGeom prst="rect">
            <a:avLst/>
          </a:prstGeom>
          <a:solidFill>
            <a:srgbClr val="112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a:spLocks noGrp="1"/>
          </p:cNvSpPr>
          <p:nvPr>
            <p:ph type="ctrTitle"/>
          </p:nvPr>
        </p:nvSpPr>
        <p:spPr>
          <a:xfrm>
            <a:off x="2919600" y="2296800"/>
            <a:ext cx="6321600" cy="1323439"/>
          </a:xfrm>
        </p:spPr>
        <p:txBody>
          <a:bodyPr anchor="t" anchorCtr="0">
            <a:spAutoFit/>
          </a:bodyPr>
          <a:lstStyle>
            <a:lvl1pPr algn="l">
              <a:lnSpc>
                <a:spcPts val="4800"/>
              </a:lnSpc>
              <a:defRPr sz="4800">
                <a:solidFill>
                  <a:schemeClr val="bg1"/>
                </a:solidFill>
              </a:defRPr>
            </a:lvl1pPr>
          </a:lstStyle>
          <a:p>
            <a:r>
              <a:rPr lang="en-GB"/>
              <a:t>Click to edit Master title style</a:t>
            </a:r>
            <a:endParaRPr lang="en-US"/>
          </a:p>
        </p:txBody>
      </p:sp>
      <p:sp>
        <p:nvSpPr>
          <p:cNvPr id="5" name="Subtitle 2"/>
          <p:cNvSpPr>
            <a:spLocks noGrp="1"/>
          </p:cNvSpPr>
          <p:nvPr>
            <p:ph type="subTitle" idx="1"/>
          </p:nvPr>
        </p:nvSpPr>
        <p:spPr>
          <a:xfrm>
            <a:off x="2919600" y="4521600"/>
            <a:ext cx="6321600" cy="400110"/>
          </a:xfrm>
        </p:spPr>
        <p:txBody>
          <a:bodyPr/>
          <a:lstStyle>
            <a:lvl1pPr marL="0" indent="0" algn="l">
              <a:buNone/>
              <a:defRPr sz="2000" b="1" i="0">
                <a:solidFill>
                  <a:schemeClr val="bg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27912530"/>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Standar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6E84E-E248-4528-BBAA-120DF610877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5719C18-ACC8-489E-9F78-7161B1A03AF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84484728"/>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andard content grey">
    <p:spTree>
      <p:nvGrpSpPr>
        <p:cNvPr id="1" name=""/>
        <p:cNvGrpSpPr/>
        <p:nvPr/>
      </p:nvGrpSpPr>
      <p:grpSpPr>
        <a:xfrm>
          <a:off x="0" y="0"/>
          <a:ext cx="0" cy="0"/>
          <a:chOff x="0" y="0"/>
          <a:chExt cx="0" cy="0"/>
        </a:xfrm>
      </p:grpSpPr>
      <p:sp>
        <p:nvSpPr>
          <p:cNvPr id="3" name="Rectangle 2"/>
          <p:cNvSpPr/>
          <p:nvPr userDrawn="1"/>
        </p:nvSpPr>
        <p:spPr>
          <a:xfrm>
            <a:off x="0" y="948968"/>
            <a:ext cx="12192000" cy="5909032"/>
          </a:xfrm>
          <a:prstGeom prst="rect">
            <a:avLst/>
          </a:prstGeom>
          <a:solidFill>
            <a:srgbClr val="112643">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GB"/>
              <a:t>Click to edit Master title style</a:t>
            </a:r>
            <a:endParaRPr lang="en-US"/>
          </a:p>
        </p:txBody>
      </p:sp>
      <p:sp>
        <p:nvSpPr>
          <p:cNvPr id="5" name="Content Placeholder 2">
            <a:extLst>
              <a:ext uri="{FF2B5EF4-FFF2-40B4-BE49-F238E27FC236}">
                <a16:creationId xmlns:a16="http://schemas.microsoft.com/office/drawing/2014/main" id="{F5719C18-ACC8-489E-9F78-7161B1A03AF2}"/>
              </a:ext>
            </a:extLst>
          </p:cNvPr>
          <p:cNvSpPr>
            <a:spLocks noGrp="1"/>
          </p:cNvSpPr>
          <p:nvPr>
            <p:ph idx="1"/>
          </p:nvPr>
        </p:nvSpPr>
        <p:spPr>
          <a:xfrm>
            <a:off x="637200" y="2278800"/>
            <a:ext cx="10890000" cy="2246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52795033"/>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s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5719C18-ACC8-489E-9F78-7161B1A03AF2}"/>
              </a:ext>
            </a:extLst>
          </p:cNvPr>
          <p:cNvSpPr>
            <a:spLocks noGrp="1"/>
          </p:cNvSpPr>
          <p:nvPr>
            <p:ph idx="1"/>
          </p:nvPr>
        </p:nvSpPr>
        <p:spPr>
          <a:xfrm>
            <a:off x="637200" y="2278800"/>
            <a:ext cx="5295600" cy="2246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2">
            <a:extLst>
              <a:ext uri="{FF2B5EF4-FFF2-40B4-BE49-F238E27FC236}">
                <a16:creationId xmlns:a16="http://schemas.microsoft.com/office/drawing/2014/main" id="{F5719C18-ACC8-489E-9F78-7161B1A03AF2}"/>
              </a:ext>
            </a:extLst>
          </p:cNvPr>
          <p:cNvSpPr>
            <a:spLocks noGrp="1"/>
          </p:cNvSpPr>
          <p:nvPr>
            <p:ph idx="10"/>
          </p:nvPr>
        </p:nvSpPr>
        <p:spPr>
          <a:xfrm>
            <a:off x="6170400" y="2278800"/>
            <a:ext cx="5295600" cy="2246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81269272"/>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s text grey">
    <p:spTree>
      <p:nvGrpSpPr>
        <p:cNvPr id="1" name=""/>
        <p:cNvGrpSpPr/>
        <p:nvPr/>
      </p:nvGrpSpPr>
      <p:grpSpPr>
        <a:xfrm>
          <a:off x="0" y="0"/>
          <a:ext cx="0" cy="0"/>
          <a:chOff x="0" y="0"/>
          <a:chExt cx="0" cy="0"/>
        </a:xfrm>
      </p:grpSpPr>
      <p:sp>
        <p:nvSpPr>
          <p:cNvPr id="3" name="Rectangle 2"/>
          <p:cNvSpPr/>
          <p:nvPr userDrawn="1"/>
        </p:nvSpPr>
        <p:spPr>
          <a:xfrm>
            <a:off x="0" y="948968"/>
            <a:ext cx="12192000" cy="5909032"/>
          </a:xfrm>
          <a:prstGeom prst="rect">
            <a:avLst/>
          </a:prstGeom>
          <a:solidFill>
            <a:srgbClr val="112643">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GB"/>
              <a:t>Click to edit Master title style</a:t>
            </a:r>
            <a:endParaRPr lang="en-US"/>
          </a:p>
        </p:txBody>
      </p:sp>
      <p:sp>
        <p:nvSpPr>
          <p:cNvPr id="4" name="Content Placeholder 2">
            <a:extLst>
              <a:ext uri="{FF2B5EF4-FFF2-40B4-BE49-F238E27FC236}">
                <a16:creationId xmlns:a16="http://schemas.microsoft.com/office/drawing/2014/main" id="{F5719C18-ACC8-489E-9F78-7161B1A03AF2}"/>
              </a:ext>
            </a:extLst>
          </p:cNvPr>
          <p:cNvSpPr>
            <a:spLocks noGrp="1"/>
          </p:cNvSpPr>
          <p:nvPr>
            <p:ph idx="1"/>
          </p:nvPr>
        </p:nvSpPr>
        <p:spPr>
          <a:xfrm>
            <a:off x="637200" y="2278800"/>
            <a:ext cx="5295600" cy="2246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2">
            <a:extLst>
              <a:ext uri="{FF2B5EF4-FFF2-40B4-BE49-F238E27FC236}">
                <a16:creationId xmlns:a16="http://schemas.microsoft.com/office/drawing/2014/main" id="{F5719C18-ACC8-489E-9F78-7161B1A03AF2}"/>
              </a:ext>
            </a:extLst>
          </p:cNvPr>
          <p:cNvSpPr>
            <a:spLocks noGrp="1"/>
          </p:cNvSpPr>
          <p:nvPr>
            <p:ph idx="10"/>
          </p:nvPr>
        </p:nvSpPr>
        <p:spPr>
          <a:xfrm>
            <a:off x="6170400" y="2278800"/>
            <a:ext cx="5295600" cy="2246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3091288"/>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on right">
    <p:spTree>
      <p:nvGrpSpPr>
        <p:cNvPr id="1" name=""/>
        <p:cNvGrpSpPr/>
        <p:nvPr/>
      </p:nvGrpSpPr>
      <p:grpSpPr>
        <a:xfrm>
          <a:off x="0" y="0"/>
          <a:ext cx="0" cy="0"/>
          <a:chOff x="0" y="0"/>
          <a:chExt cx="0" cy="0"/>
        </a:xfrm>
      </p:grpSpPr>
      <p:sp>
        <p:nvSpPr>
          <p:cNvPr id="3" name="Title 1"/>
          <p:cNvSpPr>
            <a:spLocks noGrp="1"/>
          </p:cNvSpPr>
          <p:nvPr>
            <p:ph type="title"/>
          </p:nvPr>
        </p:nvSpPr>
        <p:spPr>
          <a:xfrm>
            <a:off x="637200" y="1299600"/>
            <a:ext cx="10890000" cy="810000"/>
          </a:xfrm>
        </p:spPr>
        <p:txBody>
          <a:bodyPr/>
          <a:lstStyle/>
          <a:p>
            <a:r>
              <a:rPr lang="en-GB"/>
              <a:t>Click to edit Master title style</a:t>
            </a:r>
            <a:endParaRPr lang="en-US"/>
          </a:p>
        </p:txBody>
      </p:sp>
      <p:sp>
        <p:nvSpPr>
          <p:cNvPr id="4" name="Content Placeholder 2">
            <a:extLst>
              <a:ext uri="{FF2B5EF4-FFF2-40B4-BE49-F238E27FC236}">
                <a16:creationId xmlns:a16="http://schemas.microsoft.com/office/drawing/2014/main" id="{F5719C18-ACC8-489E-9F78-7161B1A03AF2}"/>
              </a:ext>
            </a:extLst>
          </p:cNvPr>
          <p:cNvSpPr>
            <a:spLocks noGrp="1"/>
          </p:cNvSpPr>
          <p:nvPr>
            <p:ph idx="1"/>
          </p:nvPr>
        </p:nvSpPr>
        <p:spPr>
          <a:xfrm>
            <a:off x="637200" y="2278800"/>
            <a:ext cx="6120788" cy="2246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Picture Placeholder 2">
            <a:extLst>
              <a:ext uri="{FF2B5EF4-FFF2-40B4-BE49-F238E27FC236}">
                <a16:creationId xmlns:a16="http://schemas.microsoft.com/office/drawing/2014/main" id="{B7E6365E-529D-41D3-8B07-AE13821ED07D}"/>
              </a:ext>
            </a:extLst>
          </p:cNvPr>
          <p:cNvSpPr>
            <a:spLocks noGrp="1"/>
          </p:cNvSpPr>
          <p:nvPr>
            <p:ph type="pic" idx="10"/>
          </p:nvPr>
        </p:nvSpPr>
        <p:spPr>
          <a:xfrm>
            <a:off x="7100888" y="2278800"/>
            <a:ext cx="4426312" cy="40791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Tree>
    <p:extLst>
      <p:ext uri="{BB962C8B-B14F-4D97-AF65-F5344CB8AC3E}">
        <p14:creationId xmlns:p14="http://schemas.microsoft.com/office/powerpoint/2010/main" val="397971013"/>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on right grey">
    <p:spTree>
      <p:nvGrpSpPr>
        <p:cNvPr id="1" name=""/>
        <p:cNvGrpSpPr/>
        <p:nvPr/>
      </p:nvGrpSpPr>
      <p:grpSpPr>
        <a:xfrm>
          <a:off x="0" y="0"/>
          <a:ext cx="0" cy="0"/>
          <a:chOff x="0" y="0"/>
          <a:chExt cx="0" cy="0"/>
        </a:xfrm>
      </p:grpSpPr>
      <p:sp>
        <p:nvSpPr>
          <p:cNvPr id="3" name="Rectangle 2"/>
          <p:cNvSpPr/>
          <p:nvPr userDrawn="1"/>
        </p:nvSpPr>
        <p:spPr>
          <a:xfrm>
            <a:off x="0" y="948968"/>
            <a:ext cx="12192000" cy="5909032"/>
          </a:xfrm>
          <a:prstGeom prst="rect">
            <a:avLst/>
          </a:prstGeom>
          <a:solidFill>
            <a:srgbClr val="112643">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GB"/>
              <a:t>Click to edit Master title style</a:t>
            </a:r>
            <a:endParaRPr lang="en-US"/>
          </a:p>
        </p:txBody>
      </p:sp>
      <p:sp>
        <p:nvSpPr>
          <p:cNvPr id="4" name="Content Placeholder 2">
            <a:extLst>
              <a:ext uri="{FF2B5EF4-FFF2-40B4-BE49-F238E27FC236}">
                <a16:creationId xmlns:a16="http://schemas.microsoft.com/office/drawing/2014/main" id="{F5719C18-ACC8-489E-9F78-7161B1A03AF2}"/>
              </a:ext>
            </a:extLst>
          </p:cNvPr>
          <p:cNvSpPr>
            <a:spLocks noGrp="1"/>
          </p:cNvSpPr>
          <p:nvPr>
            <p:ph idx="1"/>
          </p:nvPr>
        </p:nvSpPr>
        <p:spPr>
          <a:xfrm>
            <a:off x="637200" y="2278800"/>
            <a:ext cx="6120788" cy="2246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Picture Placeholder 2">
            <a:extLst>
              <a:ext uri="{FF2B5EF4-FFF2-40B4-BE49-F238E27FC236}">
                <a16:creationId xmlns:a16="http://schemas.microsoft.com/office/drawing/2014/main" id="{B7E6365E-529D-41D3-8B07-AE13821ED07D}"/>
              </a:ext>
            </a:extLst>
          </p:cNvPr>
          <p:cNvSpPr>
            <a:spLocks noGrp="1"/>
          </p:cNvSpPr>
          <p:nvPr>
            <p:ph type="pic" idx="10"/>
          </p:nvPr>
        </p:nvSpPr>
        <p:spPr>
          <a:xfrm>
            <a:off x="7100888" y="2278800"/>
            <a:ext cx="4426312" cy="40791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Tree>
    <p:extLst>
      <p:ext uri="{BB962C8B-B14F-4D97-AF65-F5344CB8AC3E}">
        <p14:creationId xmlns:p14="http://schemas.microsoft.com/office/powerpoint/2010/main" val="1226374801"/>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on lef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5719C18-ACC8-489E-9F78-7161B1A03AF2}"/>
              </a:ext>
            </a:extLst>
          </p:cNvPr>
          <p:cNvSpPr>
            <a:spLocks noGrp="1"/>
          </p:cNvSpPr>
          <p:nvPr>
            <p:ph idx="1"/>
          </p:nvPr>
        </p:nvSpPr>
        <p:spPr>
          <a:xfrm>
            <a:off x="5406412" y="2278800"/>
            <a:ext cx="6120788" cy="2246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Picture Placeholder 2">
            <a:extLst>
              <a:ext uri="{FF2B5EF4-FFF2-40B4-BE49-F238E27FC236}">
                <a16:creationId xmlns:a16="http://schemas.microsoft.com/office/drawing/2014/main" id="{B7E6365E-529D-41D3-8B07-AE13821ED07D}"/>
              </a:ext>
            </a:extLst>
          </p:cNvPr>
          <p:cNvSpPr>
            <a:spLocks noGrp="1"/>
          </p:cNvSpPr>
          <p:nvPr>
            <p:ph type="pic" idx="10"/>
          </p:nvPr>
        </p:nvSpPr>
        <p:spPr>
          <a:xfrm>
            <a:off x="637200" y="2278800"/>
            <a:ext cx="4426312" cy="40791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Tree>
    <p:extLst>
      <p:ext uri="{BB962C8B-B14F-4D97-AF65-F5344CB8AC3E}">
        <p14:creationId xmlns:p14="http://schemas.microsoft.com/office/powerpoint/2010/main" val="156352853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on left grey">
    <p:spTree>
      <p:nvGrpSpPr>
        <p:cNvPr id="1" name=""/>
        <p:cNvGrpSpPr/>
        <p:nvPr/>
      </p:nvGrpSpPr>
      <p:grpSpPr>
        <a:xfrm>
          <a:off x="0" y="0"/>
          <a:ext cx="0" cy="0"/>
          <a:chOff x="0" y="0"/>
          <a:chExt cx="0" cy="0"/>
        </a:xfrm>
      </p:grpSpPr>
      <p:sp>
        <p:nvSpPr>
          <p:cNvPr id="5" name="Rectangle 4"/>
          <p:cNvSpPr/>
          <p:nvPr userDrawn="1"/>
        </p:nvSpPr>
        <p:spPr>
          <a:xfrm>
            <a:off x="0" y="948968"/>
            <a:ext cx="12192000" cy="5909032"/>
          </a:xfrm>
          <a:prstGeom prst="rect">
            <a:avLst/>
          </a:prstGeom>
          <a:solidFill>
            <a:srgbClr val="112643">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5719C18-ACC8-489E-9F78-7161B1A03AF2}"/>
              </a:ext>
            </a:extLst>
          </p:cNvPr>
          <p:cNvSpPr>
            <a:spLocks noGrp="1"/>
          </p:cNvSpPr>
          <p:nvPr>
            <p:ph idx="1"/>
          </p:nvPr>
        </p:nvSpPr>
        <p:spPr>
          <a:xfrm>
            <a:off x="5406412" y="2278800"/>
            <a:ext cx="6120788" cy="2246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Picture Placeholder 2">
            <a:extLst>
              <a:ext uri="{FF2B5EF4-FFF2-40B4-BE49-F238E27FC236}">
                <a16:creationId xmlns:a16="http://schemas.microsoft.com/office/drawing/2014/main" id="{B7E6365E-529D-41D3-8B07-AE13821ED07D}"/>
              </a:ext>
            </a:extLst>
          </p:cNvPr>
          <p:cNvSpPr>
            <a:spLocks noGrp="1"/>
          </p:cNvSpPr>
          <p:nvPr>
            <p:ph type="pic" idx="10"/>
          </p:nvPr>
        </p:nvSpPr>
        <p:spPr>
          <a:xfrm>
            <a:off x="637200" y="2278800"/>
            <a:ext cx="4426312" cy="40791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Tree>
    <p:extLst>
      <p:ext uri="{BB962C8B-B14F-4D97-AF65-F5344CB8AC3E}">
        <p14:creationId xmlns:p14="http://schemas.microsoft.com/office/powerpoint/2010/main" val="392962276"/>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arge image or video grab">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7E6365E-529D-41D3-8B07-AE13821ED07D}"/>
              </a:ext>
            </a:extLst>
          </p:cNvPr>
          <p:cNvSpPr>
            <a:spLocks noGrp="1" noChangeAspect="1"/>
          </p:cNvSpPr>
          <p:nvPr>
            <p:ph type="pic" idx="10"/>
          </p:nvPr>
        </p:nvSpPr>
        <p:spPr>
          <a:xfrm>
            <a:off x="1580401" y="1321200"/>
            <a:ext cx="8646567" cy="5108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Tree>
    <p:extLst>
      <p:ext uri="{BB962C8B-B14F-4D97-AF65-F5344CB8AC3E}">
        <p14:creationId xmlns:p14="http://schemas.microsoft.com/office/powerpoint/2010/main" val="1687445377"/>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rge image or video grab grey">
    <p:spTree>
      <p:nvGrpSpPr>
        <p:cNvPr id="1" name=""/>
        <p:cNvGrpSpPr/>
        <p:nvPr/>
      </p:nvGrpSpPr>
      <p:grpSpPr>
        <a:xfrm>
          <a:off x="0" y="0"/>
          <a:ext cx="0" cy="0"/>
          <a:chOff x="0" y="0"/>
          <a:chExt cx="0" cy="0"/>
        </a:xfrm>
      </p:grpSpPr>
      <p:sp>
        <p:nvSpPr>
          <p:cNvPr id="3" name="Rectangle 2"/>
          <p:cNvSpPr/>
          <p:nvPr userDrawn="1"/>
        </p:nvSpPr>
        <p:spPr>
          <a:xfrm>
            <a:off x="0" y="948968"/>
            <a:ext cx="12192000" cy="5909032"/>
          </a:xfrm>
          <a:prstGeom prst="rect">
            <a:avLst/>
          </a:prstGeom>
          <a:solidFill>
            <a:srgbClr val="112643">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2">
            <a:extLst>
              <a:ext uri="{FF2B5EF4-FFF2-40B4-BE49-F238E27FC236}">
                <a16:creationId xmlns:a16="http://schemas.microsoft.com/office/drawing/2014/main" id="{B7E6365E-529D-41D3-8B07-AE13821ED07D}"/>
              </a:ext>
            </a:extLst>
          </p:cNvPr>
          <p:cNvSpPr>
            <a:spLocks noGrp="1" noChangeAspect="1"/>
          </p:cNvSpPr>
          <p:nvPr>
            <p:ph type="pic" idx="10"/>
          </p:nvPr>
        </p:nvSpPr>
        <p:spPr>
          <a:xfrm>
            <a:off x="1580401" y="1321200"/>
            <a:ext cx="8646567" cy="5108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Tree>
    <p:extLst>
      <p:ext uri="{BB962C8B-B14F-4D97-AF65-F5344CB8AC3E}">
        <p14:creationId xmlns:p14="http://schemas.microsoft.com/office/powerpoint/2010/main" val="508978839"/>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arge image or video grab dark blue">
    <p:spTree>
      <p:nvGrpSpPr>
        <p:cNvPr id="1" name=""/>
        <p:cNvGrpSpPr/>
        <p:nvPr/>
      </p:nvGrpSpPr>
      <p:grpSpPr>
        <a:xfrm>
          <a:off x="0" y="0"/>
          <a:ext cx="0" cy="0"/>
          <a:chOff x="0" y="0"/>
          <a:chExt cx="0" cy="0"/>
        </a:xfrm>
      </p:grpSpPr>
      <p:sp>
        <p:nvSpPr>
          <p:cNvPr id="3" name="Rectangle 2"/>
          <p:cNvSpPr/>
          <p:nvPr userDrawn="1"/>
        </p:nvSpPr>
        <p:spPr>
          <a:xfrm>
            <a:off x="0" y="885825"/>
            <a:ext cx="12192000" cy="5972175"/>
          </a:xfrm>
          <a:prstGeom prst="rect">
            <a:avLst/>
          </a:prstGeom>
          <a:solidFill>
            <a:srgbClr val="112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2">
            <a:extLst>
              <a:ext uri="{FF2B5EF4-FFF2-40B4-BE49-F238E27FC236}">
                <a16:creationId xmlns:a16="http://schemas.microsoft.com/office/drawing/2014/main" id="{B7E6365E-529D-41D3-8B07-AE13821ED07D}"/>
              </a:ext>
            </a:extLst>
          </p:cNvPr>
          <p:cNvSpPr>
            <a:spLocks noGrp="1" noChangeAspect="1"/>
          </p:cNvSpPr>
          <p:nvPr>
            <p:ph type="pic" idx="10"/>
          </p:nvPr>
        </p:nvSpPr>
        <p:spPr>
          <a:xfrm>
            <a:off x="1580401" y="1321200"/>
            <a:ext cx="8646567" cy="5108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Tree>
    <p:extLst>
      <p:ext uri="{BB962C8B-B14F-4D97-AF65-F5344CB8AC3E}">
        <p14:creationId xmlns:p14="http://schemas.microsoft.com/office/powerpoint/2010/main" val="979981072"/>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36402-BA29-4830-8DA5-DACDD67A1BE6}"/>
              </a:ext>
            </a:extLst>
          </p:cNvPr>
          <p:cNvSpPr>
            <a:spLocks noGrp="1"/>
          </p:cNvSpPr>
          <p:nvPr>
            <p:ph type="title"/>
          </p:nvPr>
        </p:nvSpPr>
        <p:spPr>
          <a:xfrm>
            <a:off x="831850" y="3362400"/>
            <a:ext cx="10515600" cy="707886"/>
          </a:xfrm>
        </p:spPr>
        <p:txBody>
          <a:bodyPr anchor="t" anchorCtr="0"/>
          <a:lstStyle>
            <a:lvl1pPr algn="ctr">
              <a:lnSpc>
                <a:spcPts val="4800"/>
              </a:lnSpc>
              <a:defRPr sz="4800"/>
            </a:lvl1pPr>
          </a:lstStyle>
          <a:p>
            <a:r>
              <a:rPr lang="en-US"/>
              <a:t>Click to edit Master title style</a:t>
            </a:r>
            <a:endParaRPr lang="en-GB"/>
          </a:p>
        </p:txBody>
      </p:sp>
      <p:sp>
        <p:nvSpPr>
          <p:cNvPr id="3" name="TextBox 2"/>
          <p:cNvSpPr txBox="1"/>
          <p:nvPr userDrawn="1"/>
        </p:nvSpPr>
        <p:spPr>
          <a:xfrm>
            <a:off x="248478" y="6350000"/>
            <a:ext cx="11694602" cy="359073"/>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300" b="0" i="0" u="none" strike="noStrike" kern="1200" baseline="30000">
                <a:solidFill>
                  <a:srgbClr val="112643"/>
                </a:solidFill>
                <a:latin typeface="+mn-lt"/>
                <a:ea typeface="+mn-ea"/>
                <a:cs typeface="+mn-cs"/>
              </a:rPr>
              <a:t>The Catholic Agency for Overseas Development (CAFOD) is the official aid agency of the Catholic Church in England and Wales and part of Caritas International.  </a:t>
            </a:r>
            <a:br>
              <a:rPr lang="en-GB" sz="1300" b="0" i="0" u="none" strike="noStrike" kern="1200" baseline="30000">
                <a:solidFill>
                  <a:srgbClr val="112643"/>
                </a:solidFill>
                <a:latin typeface="+mn-lt"/>
                <a:ea typeface="+mn-ea"/>
                <a:cs typeface="+mn-cs"/>
              </a:rPr>
            </a:br>
            <a:r>
              <a:rPr lang="en-GB" sz="1300" b="0" i="0" u="none" strike="noStrike" kern="1200" baseline="30000">
                <a:solidFill>
                  <a:srgbClr val="112643"/>
                </a:solidFill>
                <a:latin typeface="+mn-lt"/>
                <a:ea typeface="+mn-ea"/>
                <a:cs typeface="+mn-cs"/>
              </a:rPr>
              <a:t>Registered charity number 1160384. Company limited by guarantee registered in England and Wales number 09387398.</a:t>
            </a:r>
          </a:p>
        </p:txBody>
      </p:sp>
    </p:spTree>
    <p:extLst>
      <p:ext uri="{BB962C8B-B14F-4D97-AF65-F5344CB8AC3E}">
        <p14:creationId xmlns:p14="http://schemas.microsoft.com/office/powerpoint/2010/main" val="2455087487"/>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ank you slide grey">
    <p:spTree>
      <p:nvGrpSpPr>
        <p:cNvPr id="1" name=""/>
        <p:cNvGrpSpPr/>
        <p:nvPr/>
      </p:nvGrpSpPr>
      <p:grpSpPr>
        <a:xfrm>
          <a:off x="0" y="0"/>
          <a:ext cx="0" cy="0"/>
          <a:chOff x="0" y="0"/>
          <a:chExt cx="0" cy="0"/>
        </a:xfrm>
      </p:grpSpPr>
      <p:sp>
        <p:nvSpPr>
          <p:cNvPr id="3" name="Rectangle 2"/>
          <p:cNvSpPr/>
          <p:nvPr userDrawn="1"/>
        </p:nvSpPr>
        <p:spPr>
          <a:xfrm>
            <a:off x="0" y="948968"/>
            <a:ext cx="12192000" cy="5909032"/>
          </a:xfrm>
          <a:prstGeom prst="rect">
            <a:avLst/>
          </a:prstGeom>
          <a:solidFill>
            <a:srgbClr val="112643">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05E36402-BA29-4830-8DA5-DACDD67A1BE6}"/>
              </a:ext>
            </a:extLst>
          </p:cNvPr>
          <p:cNvSpPr>
            <a:spLocks noGrp="1"/>
          </p:cNvSpPr>
          <p:nvPr>
            <p:ph type="title"/>
          </p:nvPr>
        </p:nvSpPr>
        <p:spPr>
          <a:xfrm>
            <a:off x="831850" y="3362400"/>
            <a:ext cx="10515600" cy="707886"/>
          </a:xfrm>
        </p:spPr>
        <p:txBody>
          <a:bodyPr anchor="t" anchorCtr="0"/>
          <a:lstStyle>
            <a:lvl1pPr algn="ctr">
              <a:lnSpc>
                <a:spcPts val="4800"/>
              </a:lnSpc>
              <a:defRPr sz="4800"/>
            </a:lvl1pPr>
          </a:lstStyle>
          <a:p>
            <a:r>
              <a:rPr lang="en-US"/>
              <a:t>Click to edit Master title style</a:t>
            </a:r>
            <a:endParaRPr lang="en-GB"/>
          </a:p>
        </p:txBody>
      </p:sp>
      <p:sp>
        <p:nvSpPr>
          <p:cNvPr id="6" name="TextBox 5"/>
          <p:cNvSpPr txBox="1"/>
          <p:nvPr userDrawn="1"/>
        </p:nvSpPr>
        <p:spPr>
          <a:xfrm>
            <a:off x="248478" y="6350000"/>
            <a:ext cx="11694602" cy="359073"/>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300" b="0" i="0" u="none" strike="noStrike" kern="1200" baseline="30000">
                <a:solidFill>
                  <a:srgbClr val="112643"/>
                </a:solidFill>
                <a:latin typeface="+mn-lt"/>
                <a:ea typeface="+mn-ea"/>
                <a:cs typeface="+mn-cs"/>
              </a:rPr>
              <a:t>The Catholic Agency for Overseas Development (CAFOD) is the official aid agency of the Catholic Church in England and Wales and part of Caritas International.  </a:t>
            </a:r>
            <a:br>
              <a:rPr lang="en-GB" sz="1300" b="0" i="0" u="none" strike="noStrike" kern="1200" baseline="30000">
                <a:solidFill>
                  <a:srgbClr val="112643"/>
                </a:solidFill>
                <a:latin typeface="+mn-lt"/>
                <a:ea typeface="+mn-ea"/>
                <a:cs typeface="+mn-cs"/>
              </a:rPr>
            </a:br>
            <a:r>
              <a:rPr lang="en-GB" sz="1300" b="0" i="0" u="none" strike="noStrike" kern="1200" baseline="30000">
                <a:solidFill>
                  <a:srgbClr val="112643"/>
                </a:solidFill>
                <a:latin typeface="+mn-lt"/>
                <a:ea typeface="+mn-ea"/>
                <a:cs typeface="+mn-cs"/>
              </a:rPr>
              <a:t>Registered charity number 1160384. Company limited by guarantee registered in England and Wales number 09387398.</a:t>
            </a:r>
          </a:p>
        </p:txBody>
      </p:sp>
    </p:spTree>
    <p:extLst>
      <p:ext uri="{BB962C8B-B14F-4D97-AF65-F5344CB8AC3E}">
        <p14:creationId xmlns:p14="http://schemas.microsoft.com/office/powerpoint/2010/main" val="424642727"/>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ank you slide dark blue">
    <p:spTree>
      <p:nvGrpSpPr>
        <p:cNvPr id="1" name=""/>
        <p:cNvGrpSpPr/>
        <p:nvPr/>
      </p:nvGrpSpPr>
      <p:grpSpPr>
        <a:xfrm>
          <a:off x="0" y="0"/>
          <a:ext cx="0" cy="0"/>
          <a:chOff x="0" y="0"/>
          <a:chExt cx="0" cy="0"/>
        </a:xfrm>
      </p:grpSpPr>
      <p:sp>
        <p:nvSpPr>
          <p:cNvPr id="3" name="Rectangle 2"/>
          <p:cNvSpPr/>
          <p:nvPr userDrawn="1"/>
        </p:nvSpPr>
        <p:spPr>
          <a:xfrm>
            <a:off x="0" y="885825"/>
            <a:ext cx="12192000" cy="5972175"/>
          </a:xfrm>
          <a:prstGeom prst="rect">
            <a:avLst/>
          </a:prstGeom>
          <a:solidFill>
            <a:srgbClr val="112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05E36402-BA29-4830-8DA5-DACDD67A1BE6}"/>
              </a:ext>
            </a:extLst>
          </p:cNvPr>
          <p:cNvSpPr>
            <a:spLocks noGrp="1"/>
          </p:cNvSpPr>
          <p:nvPr>
            <p:ph type="title"/>
          </p:nvPr>
        </p:nvSpPr>
        <p:spPr>
          <a:xfrm>
            <a:off x="831850" y="3362400"/>
            <a:ext cx="10515600" cy="707886"/>
          </a:xfrm>
        </p:spPr>
        <p:txBody>
          <a:bodyPr anchor="t" anchorCtr="0"/>
          <a:lstStyle>
            <a:lvl1pPr algn="ctr">
              <a:lnSpc>
                <a:spcPts val="4800"/>
              </a:lnSpc>
              <a:defRPr sz="4800">
                <a:solidFill>
                  <a:schemeClr val="bg1"/>
                </a:solidFill>
              </a:defRPr>
            </a:lvl1pPr>
          </a:lstStyle>
          <a:p>
            <a:r>
              <a:rPr lang="en-US"/>
              <a:t>Click to edit Master title style</a:t>
            </a:r>
            <a:endParaRPr lang="en-GB"/>
          </a:p>
        </p:txBody>
      </p:sp>
      <p:sp>
        <p:nvSpPr>
          <p:cNvPr id="6" name="TextBox 5"/>
          <p:cNvSpPr txBox="1"/>
          <p:nvPr userDrawn="1"/>
        </p:nvSpPr>
        <p:spPr>
          <a:xfrm>
            <a:off x="248478" y="6350000"/>
            <a:ext cx="11694602" cy="359073"/>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300" b="0" i="0" u="none" strike="noStrike" kern="1200" baseline="30000">
                <a:solidFill>
                  <a:schemeClr val="bg1"/>
                </a:solidFill>
                <a:latin typeface="+mn-lt"/>
                <a:ea typeface="+mn-ea"/>
                <a:cs typeface="+mn-cs"/>
              </a:rPr>
              <a:t>The Catholic Agency for Overseas Development (CAFOD) is the official aid agency of the Catholic Church in England and Wales and part of Caritas International.  </a:t>
            </a:r>
            <a:br>
              <a:rPr lang="en-GB" sz="1300" b="0" i="0" u="none" strike="noStrike" kern="1200" baseline="30000">
                <a:solidFill>
                  <a:schemeClr val="bg1"/>
                </a:solidFill>
                <a:latin typeface="+mn-lt"/>
                <a:ea typeface="+mn-ea"/>
                <a:cs typeface="+mn-cs"/>
              </a:rPr>
            </a:br>
            <a:r>
              <a:rPr lang="en-GB" sz="1300" b="0" i="0" u="none" strike="noStrike" kern="1200" baseline="30000">
                <a:solidFill>
                  <a:schemeClr val="bg1"/>
                </a:solidFill>
                <a:latin typeface="+mn-lt"/>
                <a:ea typeface="+mn-ea"/>
                <a:cs typeface="+mn-cs"/>
              </a:rPr>
              <a:t>Registered charity number 1160384. Company limited by guarantee registered in England and Wales number 09387398.</a:t>
            </a:r>
          </a:p>
        </p:txBody>
      </p:sp>
    </p:spTree>
    <p:extLst>
      <p:ext uri="{BB962C8B-B14F-4D97-AF65-F5344CB8AC3E}">
        <p14:creationId xmlns:p14="http://schemas.microsoft.com/office/powerpoint/2010/main" val="257671850"/>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5AF46-C57D-4982-BFAE-3CE62740AEDD}"/>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104608933"/>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5557228"/>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Photo cover or section slide text lef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268060"/>
            <a:ext cx="12192000" cy="5589939"/>
          </a:xfrm>
          <a:prstGeom prst="rect">
            <a:avLst/>
          </a:prstGeom>
        </p:spPr>
      </p:pic>
      <p:sp>
        <p:nvSpPr>
          <p:cNvPr id="2" name="Title 1"/>
          <p:cNvSpPr>
            <a:spLocks noGrp="1"/>
          </p:cNvSpPr>
          <p:nvPr>
            <p:ph type="ctrTitle"/>
          </p:nvPr>
        </p:nvSpPr>
        <p:spPr>
          <a:xfrm>
            <a:off x="486000" y="2116800"/>
            <a:ext cx="5934678" cy="1323439"/>
          </a:xfrm>
        </p:spPr>
        <p:txBody>
          <a:bodyPr wrap="square" anchor="t" anchorCtr="0">
            <a:spAutoFit/>
          </a:bodyPr>
          <a:lstStyle>
            <a:lvl1pPr algn="l">
              <a:defRPr sz="4800">
                <a:solidFill>
                  <a:schemeClr val="bg1"/>
                </a:solidFill>
              </a:defRPr>
            </a:lvl1pPr>
          </a:lstStyle>
          <a:p>
            <a:r>
              <a:rPr lang="en-GB"/>
              <a:t>Click to edit Master title style</a:t>
            </a:r>
            <a:endParaRPr lang="en-US"/>
          </a:p>
        </p:txBody>
      </p:sp>
      <p:sp>
        <p:nvSpPr>
          <p:cNvPr id="3" name="Subtitle 2"/>
          <p:cNvSpPr>
            <a:spLocks noGrp="1"/>
          </p:cNvSpPr>
          <p:nvPr>
            <p:ph type="subTitle" idx="1"/>
          </p:nvPr>
        </p:nvSpPr>
        <p:spPr>
          <a:xfrm>
            <a:off x="486000" y="4935600"/>
            <a:ext cx="5608800" cy="400110"/>
          </a:xfrm>
        </p:spPr>
        <p:txBody>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949906638"/>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hoto cover or section slide text righ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268060"/>
            <a:ext cx="12192000" cy="5589939"/>
          </a:xfrm>
          <a:prstGeom prst="rect">
            <a:avLst/>
          </a:prstGeom>
        </p:spPr>
      </p:pic>
      <p:sp>
        <p:nvSpPr>
          <p:cNvPr id="2" name="Title 1"/>
          <p:cNvSpPr>
            <a:spLocks noGrp="1"/>
          </p:cNvSpPr>
          <p:nvPr>
            <p:ph type="title"/>
          </p:nvPr>
        </p:nvSpPr>
        <p:spPr>
          <a:xfrm>
            <a:off x="6094800" y="2116800"/>
            <a:ext cx="5608800" cy="1323439"/>
          </a:xfrm>
        </p:spPr>
        <p:txBody>
          <a:bodyPr/>
          <a:lstStyle>
            <a:lvl1pPr>
              <a:defRPr>
                <a:solidFill>
                  <a:schemeClr val="bg1"/>
                </a:solidFill>
              </a:defRPr>
            </a:lvl1pPr>
          </a:lstStyle>
          <a:p>
            <a:r>
              <a:rPr lang="en-GB"/>
              <a:t>Click to edit Master title style</a:t>
            </a:r>
            <a:endParaRPr lang="en-US"/>
          </a:p>
        </p:txBody>
      </p:sp>
      <p:sp>
        <p:nvSpPr>
          <p:cNvPr id="3" name="Subtitle 2"/>
          <p:cNvSpPr>
            <a:spLocks noGrp="1"/>
          </p:cNvSpPr>
          <p:nvPr>
            <p:ph type="subTitle" idx="1"/>
          </p:nvPr>
        </p:nvSpPr>
        <p:spPr>
          <a:xfrm>
            <a:off x="6094800" y="4935600"/>
            <a:ext cx="5608800" cy="400110"/>
          </a:xfrm>
        </p:spPr>
        <p:txBody>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559909026"/>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ver or section slide plain">
    <p:spTree>
      <p:nvGrpSpPr>
        <p:cNvPr id="1" name=""/>
        <p:cNvGrpSpPr/>
        <p:nvPr/>
      </p:nvGrpSpPr>
      <p:grpSpPr>
        <a:xfrm>
          <a:off x="0" y="0"/>
          <a:ext cx="0" cy="0"/>
          <a:chOff x="0" y="0"/>
          <a:chExt cx="0" cy="0"/>
        </a:xfrm>
      </p:grpSpPr>
      <p:sp>
        <p:nvSpPr>
          <p:cNvPr id="4" name="Title 1"/>
          <p:cNvSpPr>
            <a:spLocks noGrp="1"/>
          </p:cNvSpPr>
          <p:nvPr>
            <p:ph type="ctrTitle"/>
          </p:nvPr>
        </p:nvSpPr>
        <p:spPr>
          <a:xfrm>
            <a:off x="2919600" y="2296800"/>
            <a:ext cx="6321600" cy="1323439"/>
          </a:xfrm>
        </p:spPr>
        <p:txBody>
          <a:bodyPr anchor="t" anchorCtr="0">
            <a:spAutoFit/>
          </a:bodyPr>
          <a:lstStyle>
            <a:lvl1pPr algn="l">
              <a:defRPr sz="4800">
                <a:solidFill>
                  <a:srgbClr val="112643"/>
                </a:solidFill>
              </a:defRPr>
            </a:lvl1pPr>
          </a:lstStyle>
          <a:p>
            <a:r>
              <a:rPr lang="en-GB"/>
              <a:t>Click to edit Master title style</a:t>
            </a:r>
            <a:endParaRPr lang="en-US"/>
          </a:p>
        </p:txBody>
      </p:sp>
      <p:sp>
        <p:nvSpPr>
          <p:cNvPr id="5" name="Subtitle 2"/>
          <p:cNvSpPr>
            <a:spLocks noGrp="1"/>
          </p:cNvSpPr>
          <p:nvPr>
            <p:ph type="subTitle" idx="1"/>
          </p:nvPr>
        </p:nvSpPr>
        <p:spPr>
          <a:xfrm>
            <a:off x="2919600" y="4521600"/>
            <a:ext cx="6321600" cy="400110"/>
          </a:xfrm>
        </p:spPr>
        <p:txBody>
          <a:bodyPr/>
          <a:lstStyle>
            <a:lvl1pPr marL="0" indent="0" algn="l">
              <a:buNone/>
              <a:defRPr sz="2000">
                <a:solidFill>
                  <a:srgbClr val="11264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547014"/>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ver or section slide green">
    <p:spTree>
      <p:nvGrpSpPr>
        <p:cNvPr id="1" name=""/>
        <p:cNvGrpSpPr/>
        <p:nvPr/>
      </p:nvGrpSpPr>
      <p:grpSpPr>
        <a:xfrm>
          <a:off x="0" y="0"/>
          <a:ext cx="0" cy="0"/>
          <a:chOff x="0" y="0"/>
          <a:chExt cx="0" cy="0"/>
        </a:xfrm>
      </p:grpSpPr>
      <p:sp>
        <p:nvSpPr>
          <p:cNvPr id="3" name="Rectangle 2"/>
          <p:cNvSpPr/>
          <p:nvPr userDrawn="1"/>
        </p:nvSpPr>
        <p:spPr>
          <a:xfrm>
            <a:off x="0" y="1271588"/>
            <a:ext cx="12192000" cy="5586412"/>
          </a:xfrm>
          <a:prstGeom prst="rect">
            <a:avLst/>
          </a:prstGeom>
          <a:solidFill>
            <a:srgbClr val="A5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a:spLocks noGrp="1"/>
          </p:cNvSpPr>
          <p:nvPr>
            <p:ph type="ctrTitle"/>
          </p:nvPr>
        </p:nvSpPr>
        <p:spPr>
          <a:xfrm>
            <a:off x="2919600" y="2296800"/>
            <a:ext cx="6321600" cy="1323439"/>
          </a:xfrm>
        </p:spPr>
        <p:txBody>
          <a:bodyPr anchor="t" anchorCtr="0">
            <a:spAutoFit/>
          </a:bodyPr>
          <a:lstStyle>
            <a:lvl1pPr algn="l">
              <a:defRPr sz="4800">
                <a:solidFill>
                  <a:srgbClr val="112643"/>
                </a:solidFill>
              </a:defRPr>
            </a:lvl1pPr>
          </a:lstStyle>
          <a:p>
            <a:r>
              <a:rPr lang="en-GB"/>
              <a:t>Click to edit Master title style</a:t>
            </a:r>
            <a:endParaRPr lang="en-US"/>
          </a:p>
        </p:txBody>
      </p:sp>
      <p:sp>
        <p:nvSpPr>
          <p:cNvPr id="5" name="Subtitle 2"/>
          <p:cNvSpPr>
            <a:spLocks noGrp="1"/>
          </p:cNvSpPr>
          <p:nvPr>
            <p:ph type="subTitle" idx="1"/>
          </p:nvPr>
        </p:nvSpPr>
        <p:spPr>
          <a:xfrm>
            <a:off x="2919600" y="4521600"/>
            <a:ext cx="6321600" cy="400110"/>
          </a:xfrm>
        </p:spPr>
        <p:txBody>
          <a:bodyPr/>
          <a:lstStyle>
            <a:lvl1pPr marL="0" indent="0" algn="l">
              <a:buNone/>
              <a:defRPr sz="2000">
                <a:solidFill>
                  <a:srgbClr val="11264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49363099"/>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ver or section slide dark blue">
    <p:spTree>
      <p:nvGrpSpPr>
        <p:cNvPr id="1" name=""/>
        <p:cNvGrpSpPr/>
        <p:nvPr/>
      </p:nvGrpSpPr>
      <p:grpSpPr>
        <a:xfrm>
          <a:off x="0" y="0"/>
          <a:ext cx="0" cy="0"/>
          <a:chOff x="0" y="0"/>
          <a:chExt cx="0" cy="0"/>
        </a:xfrm>
      </p:grpSpPr>
      <p:sp>
        <p:nvSpPr>
          <p:cNvPr id="3" name="Rectangle 2"/>
          <p:cNvSpPr/>
          <p:nvPr userDrawn="1"/>
        </p:nvSpPr>
        <p:spPr>
          <a:xfrm>
            <a:off x="0" y="1271588"/>
            <a:ext cx="12192000" cy="5586412"/>
          </a:xfrm>
          <a:prstGeom prst="rect">
            <a:avLst/>
          </a:prstGeom>
          <a:solidFill>
            <a:srgbClr val="112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a:spLocks noGrp="1"/>
          </p:cNvSpPr>
          <p:nvPr>
            <p:ph type="ctrTitle"/>
          </p:nvPr>
        </p:nvSpPr>
        <p:spPr>
          <a:xfrm>
            <a:off x="2919600" y="2296800"/>
            <a:ext cx="6321600" cy="1323439"/>
          </a:xfrm>
        </p:spPr>
        <p:txBody>
          <a:bodyPr anchor="t" anchorCtr="0">
            <a:spAutoFit/>
          </a:bodyPr>
          <a:lstStyle>
            <a:lvl1pPr algn="l">
              <a:defRPr sz="4800">
                <a:solidFill>
                  <a:schemeClr val="bg1"/>
                </a:solidFill>
              </a:defRPr>
            </a:lvl1pPr>
          </a:lstStyle>
          <a:p>
            <a:r>
              <a:rPr lang="en-GB"/>
              <a:t>Click to edit Master title style</a:t>
            </a:r>
            <a:endParaRPr lang="en-US"/>
          </a:p>
        </p:txBody>
      </p:sp>
      <p:sp>
        <p:nvSpPr>
          <p:cNvPr id="5" name="Subtitle 2"/>
          <p:cNvSpPr>
            <a:spLocks noGrp="1"/>
          </p:cNvSpPr>
          <p:nvPr>
            <p:ph type="subTitle" idx="1"/>
          </p:nvPr>
        </p:nvSpPr>
        <p:spPr>
          <a:xfrm>
            <a:off x="2919600" y="4521600"/>
            <a:ext cx="6321600" cy="400110"/>
          </a:xfrm>
        </p:spPr>
        <p:txBody>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107692458"/>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jp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1.jp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theme" Target="../theme/theme2.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A6B0B3-DE56-41B8-BF63-E55B60D3E6AF}"/>
              </a:ext>
            </a:extLst>
          </p:cNvPr>
          <p:cNvSpPr>
            <a:spLocks noGrp="1"/>
          </p:cNvSpPr>
          <p:nvPr>
            <p:ph type="title"/>
          </p:nvPr>
        </p:nvSpPr>
        <p:spPr>
          <a:xfrm>
            <a:off x="637200" y="1299600"/>
            <a:ext cx="10890000" cy="451406"/>
          </a:xfrm>
          <a:prstGeom prst="rect">
            <a:avLst/>
          </a:prstGeom>
        </p:spPr>
        <p:txBody>
          <a:bodyPr vert="horz" lIns="91440" tIns="45720" rIns="91440" bIns="45720" rtlCol="0" anchor="t" anchorCtr="0">
            <a:sp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5D7B7D7-9F2A-45E8-B552-FAE2315F9032}"/>
              </a:ext>
            </a:extLst>
          </p:cNvPr>
          <p:cNvSpPr>
            <a:spLocks noGrp="1"/>
          </p:cNvSpPr>
          <p:nvPr>
            <p:ph type="body" idx="1"/>
          </p:nvPr>
        </p:nvSpPr>
        <p:spPr>
          <a:xfrm>
            <a:off x="637200" y="2278800"/>
            <a:ext cx="10890000" cy="2246400"/>
          </a:xfrm>
          <a:prstGeom prst="rect">
            <a:avLst/>
          </a:prstGeom>
        </p:spPr>
        <p:txBody>
          <a:bodyPr vert="horz" lIns="91440" tIns="45720" rIns="91440" bIns="4572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7"/>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325555" y="329271"/>
            <a:ext cx="2707578" cy="273330"/>
          </a:xfrm>
          <a:prstGeom prst="rect">
            <a:avLst/>
          </a:prstGeom>
        </p:spPr>
      </p:pic>
      <p:sp>
        <p:nvSpPr>
          <p:cNvPr id="10" name="Rectangle 9"/>
          <p:cNvSpPr/>
          <p:nvPr userDrawn="1"/>
        </p:nvSpPr>
        <p:spPr>
          <a:xfrm>
            <a:off x="0" y="903249"/>
            <a:ext cx="12192000" cy="45719"/>
          </a:xfrm>
          <a:prstGeom prst="rect">
            <a:avLst/>
          </a:prstGeom>
          <a:solidFill>
            <a:srgbClr val="A5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5340850"/>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66" r:id="rId4"/>
    <p:sldLayoutId id="2147483667" r:id="rId5"/>
    <p:sldLayoutId id="2147483650"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51" r:id="rId17"/>
    <p:sldLayoutId id="2147483678" r:id="rId18"/>
    <p:sldLayoutId id="2147483679" r:id="rId19"/>
    <p:sldLayoutId id="2147483654" r:id="rId20"/>
    <p:sldLayoutId id="2147483655" r:id="rId21"/>
  </p:sldLayoutIdLst>
  <p:transition spd="slow">
    <p:fade/>
  </p:transition>
  <p:txStyles>
    <p:titleStyle>
      <a:lvl1pPr algn="l" defTabSz="914400" rtl="0" eaLnBrk="1" latinLnBrk="0" hangingPunct="1">
        <a:lnSpc>
          <a:spcPts val="2800"/>
        </a:lnSpc>
        <a:spcBef>
          <a:spcPct val="0"/>
        </a:spcBef>
        <a:buNone/>
        <a:defRPr sz="2800" b="1" i="0" kern="1200">
          <a:solidFill>
            <a:srgbClr val="112643"/>
          </a:solidFill>
          <a:latin typeface="Arial Black" charset="0"/>
          <a:ea typeface="Arial Black" charset="0"/>
          <a:cs typeface="Arial Black" charset="0"/>
        </a:defRPr>
      </a:lvl1pPr>
    </p:titleStyle>
    <p:bodyStyle>
      <a:lvl1pPr marL="228600" indent="-228600" algn="l" defTabSz="914400" rtl="0" eaLnBrk="1" latinLnBrk="0" hangingPunct="1">
        <a:lnSpc>
          <a:spcPct val="100000"/>
        </a:lnSpc>
        <a:spcBef>
          <a:spcPts val="100"/>
        </a:spcBef>
        <a:spcAft>
          <a:spcPts val="1100"/>
        </a:spcAft>
        <a:buClr>
          <a:srgbClr val="A5C400"/>
        </a:buClr>
        <a:buSzPct val="120000"/>
        <a:buFont typeface="Arial" panose="020B0604020202020204" pitchFamily="34" charset="0"/>
        <a:buChar char="•"/>
        <a:defRPr sz="2000" kern="1200">
          <a:solidFill>
            <a:srgbClr val="112643"/>
          </a:solidFill>
          <a:latin typeface="+mn-lt"/>
          <a:ea typeface="+mn-ea"/>
          <a:cs typeface="+mn-cs"/>
        </a:defRPr>
      </a:lvl1pPr>
      <a:lvl2pPr marL="762000" indent="-304800" algn="l" defTabSz="914400" rtl="0" eaLnBrk="1" latinLnBrk="0" hangingPunct="1">
        <a:lnSpc>
          <a:spcPct val="100000"/>
        </a:lnSpc>
        <a:spcBef>
          <a:spcPts val="100"/>
        </a:spcBef>
        <a:spcAft>
          <a:spcPts val="1100"/>
        </a:spcAft>
        <a:buClr>
          <a:srgbClr val="A5C400"/>
        </a:buClr>
        <a:buSzPct val="120000"/>
        <a:buFont typeface="Wingdings" charset="2"/>
        <a:buChar char="ü"/>
        <a:tabLst/>
        <a:defRPr sz="2000" kern="1200">
          <a:solidFill>
            <a:srgbClr val="112643"/>
          </a:solidFill>
          <a:latin typeface="+mn-lt"/>
          <a:ea typeface="+mn-ea"/>
          <a:cs typeface="+mn-cs"/>
        </a:defRPr>
      </a:lvl2pPr>
      <a:lvl3pPr marL="1143000" indent="-228600" algn="l" defTabSz="914400" rtl="0" eaLnBrk="1" latinLnBrk="0" hangingPunct="1">
        <a:lnSpc>
          <a:spcPct val="100000"/>
        </a:lnSpc>
        <a:spcBef>
          <a:spcPts val="100"/>
        </a:spcBef>
        <a:spcAft>
          <a:spcPts val="1100"/>
        </a:spcAft>
        <a:buClr>
          <a:srgbClr val="A5C400"/>
        </a:buClr>
        <a:buSzPct val="120000"/>
        <a:buFont typeface="Arial" panose="020B0604020202020204" pitchFamily="34" charset="0"/>
        <a:buChar char="•"/>
        <a:defRPr sz="2000" kern="1200">
          <a:solidFill>
            <a:srgbClr val="112643"/>
          </a:solidFill>
          <a:latin typeface="+mn-lt"/>
          <a:ea typeface="+mn-ea"/>
          <a:cs typeface="+mn-cs"/>
        </a:defRPr>
      </a:lvl3pPr>
      <a:lvl4pPr marL="1600200" indent="-228600" algn="l" defTabSz="914400" rtl="0" eaLnBrk="1" latinLnBrk="0" hangingPunct="1">
        <a:lnSpc>
          <a:spcPct val="100000"/>
        </a:lnSpc>
        <a:spcBef>
          <a:spcPts val="100"/>
        </a:spcBef>
        <a:spcAft>
          <a:spcPts val="1100"/>
        </a:spcAft>
        <a:buClr>
          <a:srgbClr val="A5C400"/>
        </a:buClr>
        <a:buSzPct val="120000"/>
        <a:buFont typeface="Arial" panose="020B0604020202020204" pitchFamily="34" charset="0"/>
        <a:buChar char="•"/>
        <a:defRPr sz="2000" kern="1200">
          <a:solidFill>
            <a:srgbClr val="112643"/>
          </a:solidFill>
          <a:latin typeface="+mn-lt"/>
          <a:ea typeface="+mn-ea"/>
          <a:cs typeface="+mn-cs"/>
        </a:defRPr>
      </a:lvl4pPr>
      <a:lvl5pPr marL="2057400" indent="-228600" algn="l" defTabSz="914400" rtl="0" eaLnBrk="1" latinLnBrk="0" hangingPunct="1">
        <a:lnSpc>
          <a:spcPct val="100000"/>
        </a:lnSpc>
        <a:spcBef>
          <a:spcPts val="100"/>
        </a:spcBef>
        <a:spcAft>
          <a:spcPts val="1100"/>
        </a:spcAft>
        <a:buClr>
          <a:srgbClr val="A5C400"/>
        </a:buClr>
        <a:buSzPct val="120000"/>
        <a:buFont typeface="Arial" panose="020B0604020202020204" pitchFamily="34" charset="0"/>
        <a:buChar char="•"/>
        <a:defRPr sz="2000" kern="1200">
          <a:solidFill>
            <a:srgbClr val="11264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349618" y="353334"/>
            <a:ext cx="5796237" cy="585130"/>
          </a:xfrm>
          <a:prstGeom prst="rect">
            <a:avLst/>
          </a:prstGeom>
        </p:spPr>
      </p:pic>
      <p:sp>
        <p:nvSpPr>
          <p:cNvPr id="2" name="Title Placeholder 1"/>
          <p:cNvSpPr>
            <a:spLocks noGrp="1"/>
          </p:cNvSpPr>
          <p:nvPr>
            <p:ph type="title"/>
          </p:nvPr>
        </p:nvSpPr>
        <p:spPr>
          <a:xfrm>
            <a:off x="486000" y="2116800"/>
            <a:ext cx="5894922" cy="1323439"/>
          </a:xfrm>
          <a:prstGeom prst="rect">
            <a:avLst/>
          </a:prstGeom>
        </p:spPr>
        <p:txBody>
          <a:bodyPr vert="horz" wrap="square" lIns="91440" tIns="45720" rIns="91440" bIns="45720" rtlCol="0" anchor="t" anchorCtr="0">
            <a:spAutoFit/>
          </a:bodyPr>
          <a:lstStyle/>
          <a:p>
            <a:r>
              <a:rPr lang="en-GB"/>
              <a:t>Click to edit Master title style</a:t>
            </a:r>
            <a:endParaRPr lang="en-US"/>
          </a:p>
        </p:txBody>
      </p:sp>
      <p:sp>
        <p:nvSpPr>
          <p:cNvPr id="3" name="Text Placeholder 2"/>
          <p:cNvSpPr>
            <a:spLocks noGrp="1"/>
          </p:cNvSpPr>
          <p:nvPr>
            <p:ph type="body" idx="1"/>
          </p:nvPr>
        </p:nvSpPr>
        <p:spPr>
          <a:xfrm>
            <a:off x="486000" y="4935600"/>
            <a:ext cx="5608800" cy="400110"/>
          </a:xfrm>
          <a:prstGeom prst="rect">
            <a:avLst/>
          </a:prstGeom>
        </p:spPr>
        <p:txBody>
          <a:bodyPr vert="horz" lIns="91440" tIns="45720" rIns="91440" bIns="45720" rtlCol="0">
            <a:spAutoFit/>
          </a:bodyPr>
          <a:lstStyle/>
          <a:p>
            <a:pPr lvl="0"/>
            <a:r>
              <a:rPr lang="en-GB"/>
              <a:t>Click to edit Master text styles</a:t>
            </a:r>
          </a:p>
        </p:txBody>
      </p:sp>
      <p:sp>
        <p:nvSpPr>
          <p:cNvPr id="20" name="Rectangle 19"/>
          <p:cNvSpPr/>
          <p:nvPr userDrawn="1"/>
        </p:nvSpPr>
        <p:spPr>
          <a:xfrm>
            <a:off x="0" y="1274727"/>
            <a:ext cx="12192000" cy="45719"/>
          </a:xfrm>
          <a:prstGeom prst="rect">
            <a:avLst/>
          </a:prstGeom>
          <a:solidFill>
            <a:srgbClr val="A5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1878655"/>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Lst>
  <p:transition spd="slow">
    <p:fade/>
  </p:transition>
  <p:txStyles>
    <p:titleStyle>
      <a:lvl1pPr algn="l" defTabSz="914400" rtl="0" eaLnBrk="1" latinLnBrk="0" hangingPunct="1">
        <a:lnSpc>
          <a:spcPts val="4800"/>
        </a:lnSpc>
        <a:spcBef>
          <a:spcPct val="0"/>
        </a:spcBef>
        <a:buNone/>
        <a:defRPr sz="4800" b="1" i="0" kern="1200">
          <a:solidFill>
            <a:srgbClr val="112643"/>
          </a:solidFill>
          <a:latin typeface="Arial Black" charset="0"/>
          <a:ea typeface="Arial Black" charset="0"/>
          <a:cs typeface="Arial Black" charset="0"/>
        </a:defRPr>
      </a:lvl1pPr>
    </p:titleStyle>
    <p:bodyStyle>
      <a:lvl1pPr marL="0" indent="0" algn="l" defTabSz="914400" rtl="0" eaLnBrk="1" latinLnBrk="0" hangingPunct="1">
        <a:lnSpc>
          <a:spcPct val="100000"/>
        </a:lnSpc>
        <a:spcBef>
          <a:spcPts val="0"/>
        </a:spcBef>
        <a:buFont typeface="Arial"/>
        <a:buNone/>
        <a:defRPr sz="2000" b="1" i="0" kern="1200">
          <a:solidFill>
            <a:srgbClr val="112643"/>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4.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8.jpg"/><Relationship Id="rId4" Type="http://schemas.openxmlformats.org/officeDocument/2006/relationships/hyperlink" Target="https://www.youtube.com/watch?v=IPMJ9UgkBgQ&amp;t=2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9.jpg"/><Relationship Id="rId4" Type="http://schemas.openxmlformats.org/officeDocument/2006/relationships/hyperlink" Target="https://www.youtube.com/watch?v=3OX2dKsd5V4"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10.jpg"/><Relationship Id="rId4" Type="http://schemas.openxmlformats.org/officeDocument/2006/relationships/hyperlink" Target="https://www.youtube.com/watch?v=kPM28IkNgaw"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4.jpg"/><Relationship Id="rId5" Type="http://schemas.openxmlformats.org/officeDocument/2006/relationships/hyperlink" Target="https://www.youtube.com/watch?v=y6PYVZG7ie8" TargetMode="External"/><Relationship Id="rId4" Type="http://schemas.openxmlformats.org/officeDocument/2006/relationships/image" Target="../media/image11.jp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29A917A-83B6-4BE7-863F-C18EABBD85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02022"/>
            <a:ext cx="12192000" cy="5574528"/>
          </a:xfrm>
          <a:prstGeom prst="rect">
            <a:avLst/>
          </a:prstGeom>
          <a:gradFill>
            <a:gsLst>
              <a:gs pos="0">
                <a:srgbClr val="8F45C7"/>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5" name="TextBox 4">
            <a:extLst>
              <a:ext uri="{FF2B5EF4-FFF2-40B4-BE49-F238E27FC236}">
                <a16:creationId xmlns:a16="http://schemas.microsoft.com/office/drawing/2014/main" id="{5A4ADDF7-DAE1-42B8-B856-D39452F9D398}"/>
              </a:ext>
            </a:extLst>
          </p:cNvPr>
          <p:cNvSpPr txBox="1"/>
          <p:nvPr/>
        </p:nvSpPr>
        <p:spPr>
          <a:xfrm>
            <a:off x="282664" y="1586958"/>
            <a:ext cx="4170066" cy="2308324"/>
          </a:xfrm>
          <a:prstGeom prst="rect">
            <a:avLst/>
          </a:prstGeom>
          <a:noFill/>
        </p:spPr>
        <p:txBody>
          <a:bodyPr wrap="square" rtlCol="0">
            <a:spAutoFit/>
          </a:bodyPr>
          <a:lstStyle/>
          <a:p>
            <a:r>
              <a:rPr lang="en-GB" sz="4800" b="1" dirty="0">
                <a:solidFill>
                  <a:schemeClr val="bg1"/>
                </a:solidFill>
                <a:latin typeface="Arial Black" charset="0"/>
                <a:ea typeface="Arial Black" charset="0"/>
                <a:cs typeface="Arial Black" charset="0"/>
              </a:rPr>
              <a:t>ADVENT </a:t>
            </a:r>
          </a:p>
          <a:p>
            <a:r>
              <a:rPr lang="en-GB" sz="4800" b="1" dirty="0">
                <a:solidFill>
                  <a:schemeClr val="bg1"/>
                </a:solidFill>
                <a:latin typeface="Arial Black" charset="0"/>
                <a:ea typeface="Arial Black" charset="0"/>
                <a:cs typeface="Arial Black" charset="0"/>
              </a:rPr>
              <a:t>LITURGY</a:t>
            </a:r>
          </a:p>
          <a:p>
            <a:r>
              <a:rPr lang="en-GB" sz="4800" b="1" dirty="0">
                <a:solidFill>
                  <a:schemeClr val="bg1"/>
                </a:solidFill>
                <a:latin typeface="Arial Black" charset="0"/>
                <a:ea typeface="Arial Black" charset="0"/>
                <a:cs typeface="Arial Black" charset="0"/>
              </a:rPr>
              <a:t>2022</a:t>
            </a:r>
          </a:p>
        </p:txBody>
      </p:sp>
      <p:pic>
        <p:nvPicPr>
          <p:cNvPr id="3" name="Picture 2" descr="A person brushing the teeth&#10;&#10;Description automatically generated">
            <a:extLst>
              <a:ext uri="{FF2B5EF4-FFF2-40B4-BE49-F238E27FC236}">
                <a16:creationId xmlns:a16="http://schemas.microsoft.com/office/drawing/2014/main" id="{7720BF6D-337E-2EAD-AE8C-572F2170E8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63175" y="1470994"/>
            <a:ext cx="6446161" cy="5267738"/>
          </a:xfrm>
          <a:prstGeom prst="rect">
            <a:avLst/>
          </a:prstGeom>
          <a:effectLst>
            <a:softEdge rad="165100"/>
          </a:effectLst>
        </p:spPr>
      </p:pic>
    </p:spTree>
    <p:extLst>
      <p:ext uri="{BB962C8B-B14F-4D97-AF65-F5344CB8AC3E}">
        <p14:creationId xmlns:p14="http://schemas.microsoft.com/office/powerpoint/2010/main" val="2432829754"/>
      </p:ext>
    </p:ext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0C3752E-9878-4906-AC5C-C771C26DFC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0" y="936681"/>
            <a:ext cx="12192000" cy="5956301"/>
          </a:xfrm>
          <a:prstGeom prst="rect">
            <a:avLst/>
          </a:prstGeom>
          <a:gradFill flip="none" rotWithShape="0">
            <a:gsLst>
              <a:gs pos="0">
                <a:srgbClr val="8F45C7"/>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pic>
      <p:sp>
        <p:nvSpPr>
          <p:cNvPr id="7" name="TextBox 6">
            <a:extLst>
              <a:ext uri="{FF2B5EF4-FFF2-40B4-BE49-F238E27FC236}">
                <a16:creationId xmlns:a16="http://schemas.microsoft.com/office/drawing/2014/main" id="{2536220C-DB31-4CD2-84DC-2C81BE7E6D54}"/>
              </a:ext>
            </a:extLst>
          </p:cNvPr>
          <p:cNvSpPr txBox="1"/>
          <p:nvPr/>
        </p:nvSpPr>
        <p:spPr>
          <a:xfrm>
            <a:off x="5375561" y="1295335"/>
            <a:ext cx="6579946" cy="5232202"/>
          </a:xfrm>
          <a:prstGeom prst="rect">
            <a:avLst/>
          </a:prstGeom>
          <a:noFill/>
        </p:spPr>
        <p:txBody>
          <a:bodyPr wrap="square" rtlCol="0">
            <a:spAutoFit/>
          </a:bodyPr>
          <a:lstStyle/>
          <a:p>
            <a:pPr algn="r"/>
            <a:r>
              <a:rPr lang="en-GB" sz="3800" b="1" dirty="0">
                <a:solidFill>
                  <a:schemeClr val="bg1"/>
                </a:solidFill>
                <a:latin typeface="Arial Black" charset="0"/>
                <a:ea typeface="Arial Black" charset="0"/>
                <a:cs typeface="Arial Black" charset="0"/>
              </a:rPr>
              <a:t>Opening prayer</a:t>
            </a:r>
          </a:p>
          <a:p>
            <a:pPr algn="r"/>
            <a:endParaRPr kumimoji="0" lang="en-GB" sz="800" b="0" i="0" u="none" strike="noStrike" kern="1200" cap="none" spc="0" normalizeH="0" baseline="0" noProof="0" dirty="0">
              <a:ln>
                <a:noFill/>
              </a:ln>
              <a:solidFill>
                <a:schemeClr val="bg1"/>
              </a:solidFill>
              <a:effectLst/>
              <a:uLnTx/>
              <a:uFillTx/>
              <a:latin typeface="Arial" panose="020B0604020202020204"/>
              <a:ea typeface="+mn-ea"/>
              <a:cs typeface="+mn-cs"/>
            </a:endParaRPr>
          </a:p>
          <a:p>
            <a:pPr algn="r"/>
            <a:r>
              <a:rPr kumimoji="0" lang="en-GB" sz="3200" b="0" i="0" u="none" strike="noStrike" kern="1200" cap="none" spc="0" normalizeH="0" baseline="0" noProof="0" dirty="0">
                <a:ln>
                  <a:noFill/>
                </a:ln>
                <a:solidFill>
                  <a:schemeClr val="bg1"/>
                </a:solidFill>
                <a:effectLst/>
                <a:uLnTx/>
                <a:uFillTx/>
                <a:latin typeface="Arial" panose="020B0604020202020204"/>
                <a:ea typeface="+mn-ea"/>
                <a:cs typeface="+mn-cs"/>
              </a:rPr>
              <a:t>Lord Jesus, light in the darkness, </a:t>
            </a:r>
            <a:br>
              <a:rPr kumimoji="0" lang="en-GB" sz="3200" b="0" i="0" u="none" strike="noStrike" kern="1200" cap="none" spc="0" normalizeH="0" baseline="0" noProof="0" dirty="0">
                <a:ln>
                  <a:noFill/>
                </a:ln>
                <a:solidFill>
                  <a:schemeClr val="bg1"/>
                </a:solidFill>
                <a:effectLst/>
                <a:uLnTx/>
                <a:uFillTx/>
                <a:latin typeface="Arial" panose="020B0604020202020204"/>
                <a:ea typeface="+mn-ea"/>
                <a:cs typeface="+mn-cs"/>
              </a:rPr>
            </a:br>
            <a:r>
              <a:rPr kumimoji="0" lang="en-GB" sz="3200" b="0" i="0" u="none" strike="noStrike" kern="1200" cap="none" spc="0" normalizeH="0" baseline="0" noProof="0" dirty="0">
                <a:ln>
                  <a:noFill/>
                </a:ln>
                <a:solidFill>
                  <a:schemeClr val="bg1"/>
                </a:solidFill>
                <a:effectLst/>
                <a:uLnTx/>
                <a:uFillTx/>
                <a:latin typeface="Arial" panose="020B0604020202020204"/>
                <a:ea typeface="+mn-ea"/>
                <a:cs typeface="+mn-cs"/>
              </a:rPr>
              <a:t>shine in our hearts today.</a:t>
            </a:r>
            <a:br>
              <a:rPr kumimoji="0" lang="en-GB" sz="3200" b="0" i="0" u="none" strike="noStrike" kern="1200" cap="none" spc="0" normalizeH="0" baseline="0" noProof="0" dirty="0">
                <a:ln>
                  <a:noFill/>
                </a:ln>
                <a:solidFill>
                  <a:schemeClr val="bg1"/>
                </a:solidFill>
                <a:effectLst/>
                <a:uLnTx/>
                <a:uFillTx/>
                <a:latin typeface="Arial" panose="020B0604020202020204"/>
                <a:ea typeface="+mn-ea"/>
                <a:cs typeface="Arial"/>
              </a:rPr>
            </a:br>
            <a:r>
              <a:rPr kumimoji="0" lang="en-GB" sz="3200" b="0" i="0" u="none" strike="noStrike" kern="1200" cap="none" spc="0" normalizeH="0" baseline="0" noProof="0" dirty="0">
                <a:ln>
                  <a:noFill/>
                </a:ln>
                <a:solidFill>
                  <a:schemeClr val="bg1"/>
                </a:solidFill>
                <a:effectLst/>
                <a:uLnTx/>
                <a:uFillTx/>
                <a:latin typeface="Arial" panose="020B0604020202020204"/>
                <a:ea typeface="+mn-ea"/>
                <a:cs typeface="+mn-cs"/>
              </a:rPr>
              <a:t>As we await your coming,</a:t>
            </a:r>
            <a:br>
              <a:rPr kumimoji="0" lang="en-GB" sz="3200" b="0" i="0" u="none" strike="noStrike" kern="1200" cap="none" spc="0" normalizeH="0" baseline="0" noProof="0" dirty="0">
                <a:ln>
                  <a:noFill/>
                </a:ln>
                <a:solidFill>
                  <a:schemeClr val="bg1"/>
                </a:solidFill>
                <a:effectLst/>
                <a:uLnTx/>
                <a:uFillTx/>
                <a:latin typeface="Arial" panose="020B0604020202020204"/>
                <a:ea typeface="+mn-ea"/>
                <a:cs typeface="Arial"/>
              </a:rPr>
            </a:br>
            <a:r>
              <a:rPr kumimoji="0" lang="en-GB" sz="3200" b="0" i="0" u="none" strike="noStrike" kern="1200" cap="none" spc="0" normalizeH="0" baseline="0" noProof="0" dirty="0">
                <a:ln>
                  <a:noFill/>
                </a:ln>
                <a:solidFill>
                  <a:schemeClr val="bg1"/>
                </a:solidFill>
                <a:effectLst/>
                <a:uLnTx/>
                <a:uFillTx/>
                <a:latin typeface="Arial" panose="020B0604020202020204"/>
                <a:ea typeface="+mn-ea"/>
                <a:cs typeface="+mn-cs"/>
              </a:rPr>
              <a:t>empower us to build </a:t>
            </a:r>
          </a:p>
          <a:p>
            <a:pPr algn="r"/>
            <a:r>
              <a:rPr kumimoji="0" lang="en-GB" sz="3200" b="0" i="0" u="none" strike="noStrike" kern="1200" cap="none" spc="0" normalizeH="0" baseline="0" noProof="0" dirty="0">
                <a:ln>
                  <a:noFill/>
                </a:ln>
                <a:solidFill>
                  <a:schemeClr val="bg1"/>
                </a:solidFill>
                <a:effectLst/>
                <a:uLnTx/>
                <a:uFillTx/>
                <a:latin typeface="Arial" panose="020B0604020202020204"/>
                <a:ea typeface="+mn-ea"/>
                <a:cs typeface="+mn-cs"/>
              </a:rPr>
              <a:t>a just and peaceful world, </a:t>
            </a:r>
          </a:p>
          <a:p>
            <a:pPr algn="r"/>
            <a:r>
              <a:rPr kumimoji="0" lang="en-GB" sz="3200" b="0" i="0" u="none" strike="noStrike" kern="1200" cap="none" spc="0" normalizeH="0" baseline="0" noProof="0" dirty="0">
                <a:ln>
                  <a:noFill/>
                </a:ln>
                <a:solidFill>
                  <a:schemeClr val="bg1"/>
                </a:solidFill>
                <a:effectLst/>
                <a:uLnTx/>
                <a:uFillTx/>
                <a:latin typeface="Arial" panose="020B0604020202020204"/>
                <a:ea typeface="+mn-ea"/>
                <a:cs typeface="+mn-cs"/>
              </a:rPr>
              <a:t>ready for your return. </a:t>
            </a:r>
            <a:br>
              <a:rPr kumimoji="0" lang="en-GB" sz="3200" b="0" i="0" u="none" strike="noStrike" kern="1200" cap="none" spc="0" normalizeH="0" baseline="0" noProof="0" dirty="0">
                <a:ln>
                  <a:noFill/>
                </a:ln>
                <a:solidFill>
                  <a:schemeClr val="bg1"/>
                </a:solidFill>
                <a:effectLst/>
                <a:uLnTx/>
                <a:uFillTx/>
                <a:latin typeface="Arial" panose="020B0604020202020204"/>
                <a:ea typeface="+mn-ea"/>
                <a:cs typeface="+mn-cs"/>
              </a:rPr>
            </a:br>
            <a:r>
              <a:rPr kumimoji="0" lang="en-GB" sz="3200" b="0" i="0" u="none" strike="noStrike" kern="1200" cap="none" spc="0" normalizeH="0" baseline="0" noProof="0" dirty="0">
                <a:ln>
                  <a:noFill/>
                </a:ln>
                <a:solidFill>
                  <a:schemeClr val="bg1"/>
                </a:solidFill>
                <a:effectLst/>
                <a:uLnTx/>
                <a:uFillTx/>
                <a:latin typeface="Arial" panose="020B0604020202020204"/>
                <a:ea typeface="+mn-ea"/>
                <a:cs typeface="+mn-cs"/>
              </a:rPr>
              <a:t>Like the first Christians, we pray: </a:t>
            </a:r>
            <a:br>
              <a:rPr kumimoji="0" lang="en-GB" sz="3200" b="0" i="0" u="none" strike="noStrike" kern="1200" cap="none" spc="0" normalizeH="0" baseline="0" noProof="0" dirty="0">
                <a:ln>
                  <a:noFill/>
                </a:ln>
                <a:solidFill>
                  <a:schemeClr val="bg1"/>
                </a:solidFill>
                <a:effectLst/>
                <a:uLnTx/>
                <a:uFillTx/>
                <a:latin typeface="Arial" panose="020B0604020202020204"/>
                <a:ea typeface="+mn-ea"/>
                <a:cs typeface="+mn-cs"/>
              </a:rPr>
            </a:br>
            <a:r>
              <a:rPr kumimoji="0" lang="en-GB" sz="3200" b="0" i="0" u="none" strike="noStrike" kern="1200" cap="none" spc="0" normalizeH="0" baseline="0" noProof="0" dirty="0">
                <a:ln>
                  <a:noFill/>
                </a:ln>
                <a:solidFill>
                  <a:schemeClr val="bg1"/>
                </a:solidFill>
                <a:effectLst/>
                <a:uLnTx/>
                <a:uFillTx/>
                <a:latin typeface="Arial" panose="020B0604020202020204"/>
                <a:ea typeface="+mn-ea"/>
                <a:cs typeface="+mn-cs"/>
              </a:rPr>
              <a:t>“Maranatha!” which means, </a:t>
            </a:r>
          </a:p>
          <a:p>
            <a:pPr algn="r"/>
            <a:r>
              <a:rPr kumimoji="0" lang="en-GB" sz="3200" b="0" i="0" u="none" strike="noStrike" kern="1200" cap="none" spc="0" normalizeH="0" baseline="0" noProof="0" dirty="0">
                <a:ln>
                  <a:noFill/>
                </a:ln>
                <a:solidFill>
                  <a:schemeClr val="bg1"/>
                </a:solidFill>
                <a:effectLst/>
                <a:uLnTx/>
                <a:uFillTx/>
                <a:latin typeface="Arial" panose="020B0604020202020204"/>
                <a:ea typeface="+mn-ea"/>
                <a:cs typeface="+mn-cs"/>
              </a:rPr>
              <a:t>“Come, Lord Jesus!”</a:t>
            </a:r>
            <a:endParaRPr lang="en-GB" sz="3200" b="1" dirty="0">
              <a:solidFill>
                <a:schemeClr val="bg1"/>
              </a:solidFill>
              <a:latin typeface="Arial Black" charset="0"/>
              <a:ea typeface="Arial Black" charset="0"/>
              <a:cs typeface="Arial Black" charset="0"/>
            </a:endParaRPr>
          </a:p>
        </p:txBody>
      </p:sp>
      <p:pic>
        <p:nvPicPr>
          <p:cNvPr id="3" name="Picture 2" descr="A picture containing table, sitting, person, glass&#10;&#10;Description automatically generated">
            <a:extLst>
              <a:ext uri="{FF2B5EF4-FFF2-40B4-BE49-F238E27FC236}">
                <a16:creationId xmlns:a16="http://schemas.microsoft.com/office/drawing/2014/main" id="{BE97A6E4-7C4B-59E8-B4BD-46D6A276B36B}"/>
              </a:ext>
            </a:extLst>
          </p:cNvPr>
          <p:cNvPicPr>
            <a:picLocks noChangeAspect="1"/>
          </p:cNvPicPr>
          <p:nvPr/>
        </p:nvPicPr>
        <p:blipFill>
          <a:blip r:embed="rId4">
            <a:alphaModFix amt="80000"/>
          </a:blip>
          <a:srcRect r="8757" b="3"/>
          <a:stretch>
            <a:fillRect/>
          </a:stretch>
        </p:blipFill>
        <p:spPr>
          <a:xfrm>
            <a:off x="409643" y="2022843"/>
            <a:ext cx="4710997" cy="4403705"/>
          </a:xfrm>
          <a:prstGeom prst="rect">
            <a:avLst/>
          </a:prstGeom>
          <a:noFill/>
          <a:ln cap="flat">
            <a:noFill/>
          </a:ln>
          <a:effectLst>
            <a:softEdge rad="190500"/>
          </a:effectLst>
          <a:scene3d>
            <a:camera prst="orthographicFront">
              <a:rot lat="0" lon="10799977" rev="0"/>
            </a:camera>
            <a:lightRig rig="threePt" dir="t"/>
          </a:scene3d>
        </p:spPr>
      </p:pic>
    </p:spTree>
    <p:extLst>
      <p:ext uri="{BB962C8B-B14F-4D97-AF65-F5344CB8AC3E}">
        <p14:creationId xmlns:p14="http://schemas.microsoft.com/office/powerpoint/2010/main" val="777843974"/>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0C3752E-9878-4906-AC5C-C771C26DFC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1" y="915867"/>
            <a:ext cx="12192000" cy="5956301"/>
          </a:xfrm>
          <a:prstGeom prst="rect">
            <a:avLst/>
          </a:prstGeom>
          <a:gradFill flip="none" rotWithShape="0">
            <a:gsLst>
              <a:gs pos="0">
                <a:srgbClr val="8F45C7"/>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pic>
      <p:sp>
        <p:nvSpPr>
          <p:cNvPr id="7" name="TextBox 6">
            <a:extLst>
              <a:ext uri="{FF2B5EF4-FFF2-40B4-BE49-F238E27FC236}">
                <a16:creationId xmlns:a16="http://schemas.microsoft.com/office/drawing/2014/main" id="{2536220C-DB31-4CD2-84DC-2C81BE7E6D54}"/>
              </a:ext>
            </a:extLst>
          </p:cNvPr>
          <p:cNvSpPr txBox="1"/>
          <p:nvPr/>
        </p:nvSpPr>
        <p:spPr>
          <a:xfrm>
            <a:off x="4452730" y="1740308"/>
            <a:ext cx="7594721" cy="5016758"/>
          </a:xfrm>
          <a:prstGeom prst="rect">
            <a:avLst/>
          </a:prstGeom>
          <a:noFill/>
        </p:spPr>
        <p:txBody>
          <a:bodyPr wrap="square" rtlCol="0">
            <a:spAutoFit/>
          </a:bodyPr>
          <a:lstStyle/>
          <a:p>
            <a:pPr algn="r"/>
            <a:r>
              <a:rPr kumimoji="0" lang="en-US" sz="3200" u="none" strike="noStrike" kern="1200" cap="none" spc="0" normalizeH="0" baseline="0" noProof="0" dirty="0">
                <a:ln>
                  <a:noFill/>
                </a:ln>
                <a:solidFill>
                  <a:schemeClr val="bg1"/>
                </a:solidFill>
                <a:effectLst/>
                <a:uLnTx/>
                <a:uFillTx/>
                <a:latin typeface="Arial" panose="020B0604020202020204"/>
                <a:ea typeface="+mn-ea"/>
                <a:cs typeface="+mn-cs"/>
              </a:rPr>
              <a:t>Wake us up, Lord!</a:t>
            </a:r>
          </a:p>
          <a:p>
            <a:pPr algn="r"/>
            <a:r>
              <a:rPr kumimoji="0" lang="en-US" sz="3200" u="none" strike="noStrike" kern="1200" cap="none" spc="0" normalizeH="0" baseline="0" noProof="0" dirty="0">
                <a:ln>
                  <a:noFill/>
                </a:ln>
                <a:solidFill>
                  <a:schemeClr val="bg1"/>
                </a:solidFill>
                <a:effectLst/>
                <a:uLnTx/>
                <a:uFillTx/>
                <a:latin typeface="Arial" panose="020B0604020202020204"/>
                <a:ea typeface="+mn-ea"/>
                <a:cs typeface="+mn-cs"/>
              </a:rPr>
              <a:t>The night is nearly over.</a:t>
            </a:r>
          </a:p>
          <a:p>
            <a:pPr algn="r"/>
            <a:r>
              <a:rPr kumimoji="0" lang="en-US" sz="3200" u="none" strike="noStrike" kern="1200" cap="none" spc="0" normalizeH="0" baseline="0" noProof="0" dirty="0">
                <a:ln>
                  <a:noFill/>
                </a:ln>
                <a:solidFill>
                  <a:schemeClr val="bg1"/>
                </a:solidFill>
                <a:effectLst/>
                <a:uLnTx/>
                <a:uFillTx/>
                <a:latin typeface="Arial" panose="020B0604020202020204"/>
                <a:ea typeface="+mn-ea"/>
                <a:cs typeface="+mn-cs"/>
              </a:rPr>
              <a:t>Free us from greed and selfishness.</a:t>
            </a:r>
          </a:p>
          <a:p>
            <a:pPr algn="r"/>
            <a:r>
              <a:rPr kumimoji="0" lang="en-US" sz="3200" u="none" strike="noStrike" kern="1200" cap="none" spc="0" normalizeH="0" baseline="0" noProof="0" dirty="0">
                <a:ln>
                  <a:noFill/>
                </a:ln>
                <a:solidFill>
                  <a:schemeClr val="bg1"/>
                </a:solidFill>
                <a:effectLst/>
                <a:uLnTx/>
                <a:uFillTx/>
                <a:latin typeface="Arial" panose="020B0604020202020204"/>
                <a:ea typeface="+mn-ea"/>
                <a:cs typeface="+mn-cs"/>
              </a:rPr>
              <a:t>Lead us out of inequality and injustice, </a:t>
            </a:r>
          </a:p>
          <a:p>
            <a:pPr algn="r"/>
            <a:r>
              <a:rPr kumimoji="0" lang="en-US" sz="3200" u="none" strike="noStrike" kern="1200" cap="none" spc="0" normalizeH="0" baseline="0" noProof="0" dirty="0">
                <a:ln>
                  <a:noFill/>
                </a:ln>
                <a:solidFill>
                  <a:schemeClr val="bg1"/>
                </a:solidFill>
                <a:effectLst/>
                <a:uLnTx/>
                <a:uFillTx/>
                <a:latin typeface="Arial" panose="020B0604020202020204"/>
                <a:ea typeface="+mn-ea"/>
                <a:cs typeface="+mn-cs"/>
              </a:rPr>
              <a:t>to your kingdom of justice and mercy,</a:t>
            </a:r>
          </a:p>
          <a:p>
            <a:pPr algn="r"/>
            <a:r>
              <a:rPr kumimoji="0" lang="en-US" sz="3200" u="none" strike="noStrike" kern="1200" cap="none" spc="0" normalizeH="0" baseline="0" noProof="0" dirty="0">
                <a:ln>
                  <a:noFill/>
                </a:ln>
                <a:solidFill>
                  <a:schemeClr val="bg1"/>
                </a:solidFill>
                <a:effectLst/>
                <a:uLnTx/>
                <a:uFillTx/>
                <a:latin typeface="Arial" panose="020B0604020202020204"/>
                <a:ea typeface="+mn-ea"/>
                <a:cs typeface="+mn-cs"/>
              </a:rPr>
              <a:t>to a transformed world, </a:t>
            </a:r>
          </a:p>
          <a:p>
            <a:pPr algn="r"/>
            <a:r>
              <a:rPr kumimoji="0" lang="en-US" sz="3200" u="none" strike="noStrike" kern="1200" cap="none" spc="0" normalizeH="0" baseline="0" noProof="0" dirty="0">
                <a:ln>
                  <a:noFill/>
                </a:ln>
                <a:solidFill>
                  <a:schemeClr val="bg1"/>
                </a:solidFill>
                <a:effectLst/>
                <a:uLnTx/>
                <a:uFillTx/>
                <a:latin typeface="Arial" panose="020B0604020202020204"/>
                <a:ea typeface="+mn-ea"/>
                <a:cs typeface="+mn-cs"/>
              </a:rPr>
              <a:t>where peace is built on understanding, not weapons, and everyone can </a:t>
            </a:r>
          </a:p>
          <a:p>
            <a:pPr algn="r"/>
            <a:r>
              <a:rPr kumimoji="0" lang="en-US" sz="3200" u="none" strike="noStrike" kern="1200" cap="none" spc="0" normalizeH="0" baseline="0" noProof="0" dirty="0">
                <a:ln>
                  <a:noFill/>
                </a:ln>
                <a:solidFill>
                  <a:schemeClr val="bg1"/>
                </a:solidFill>
                <a:effectLst/>
                <a:uLnTx/>
                <a:uFillTx/>
                <a:latin typeface="Arial" panose="020B0604020202020204"/>
                <a:ea typeface="+mn-ea"/>
                <a:cs typeface="+mn-cs"/>
              </a:rPr>
              <a:t>live their lives to the full.</a:t>
            </a:r>
          </a:p>
          <a:p>
            <a:pPr algn="r"/>
            <a:r>
              <a:rPr lang="en-US" sz="3200" dirty="0">
                <a:solidFill>
                  <a:schemeClr val="bg1"/>
                </a:solidFill>
                <a:latin typeface="Arial" panose="020B0604020202020204"/>
              </a:rPr>
              <a:t>Amen.</a:t>
            </a:r>
            <a:endParaRPr kumimoji="0" lang="en-US" sz="3200" u="none" strike="noStrike" kern="1200" cap="none" spc="0" normalizeH="0" baseline="0" noProof="0" dirty="0">
              <a:ln>
                <a:noFill/>
              </a:ln>
              <a:solidFill>
                <a:schemeClr val="bg1"/>
              </a:solidFill>
              <a:effectLst/>
              <a:uLnTx/>
              <a:uFillTx/>
              <a:latin typeface="Arial" panose="020B0604020202020204"/>
              <a:ea typeface="+mn-ea"/>
              <a:cs typeface="+mn-cs"/>
            </a:endParaRPr>
          </a:p>
        </p:txBody>
      </p:sp>
      <p:pic>
        <p:nvPicPr>
          <p:cNvPr id="9" name="Picture 8" descr="A picture containing indoor, dark, light&#10;&#10;Description automatically generated">
            <a:extLst>
              <a:ext uri="{FF2B5EF4-FFF2-40B4-BE49-F238E27FC236}">
                <a16:creationId xmlns:a16="http://schemas.microsoft.com/office/drawing/2014/main" id="{CA025E03-5654-C43A-3064-9979D45B9850}"/>
              </a:ext>
            </a:extLst>
          </p:cNvPr>
          <p:cNvPicPr>
            <a:picLocks noChangeAspect="1"/>
          </p:cNvPicPr>
          <p:nvPr/>
        </p:nvPicPr>
        <p:blipFill rotWithShape="1">
          <a:blip r:embed="rId4">
            <a:alphaModFix amt="80000"/>
            <a:extLst>
              <a:ext uri="{28A0092B-C50C-407E-A947-70E740481C1C}">
                <a14:useLocalDpi xmlns:a14="http://schemas.microsoft.com/office/drawing/2010/main" val="0"/>
              </a:ext>
            </a:extLst>
          </a:blip>
          <a:srcRect l="16191" t="6464" r="6877" b="10304"/>
          <a:stretch/>
        </p:blipFill>
        <p:spPr>
          <a:xfrm rot="5400000">
            <a:off x="59513" y="2333973"/>
            <a:ext cx="4619440" cy="3748310"/>
          </a:xfrm>
          <a:prstGeom prst="rect">
            <a:avLst/>
          </a:prstGeom>
          <a:effectLst>
            <a:softEdge rad="190500"/>
          </a:effectLst>
        </p:spPr>
      </p:pic>
      <p:sp>
        <p:nvSpPr>
          <p:cNvPr id="4" name="Rectangle: Rounded Corners 3">
            <a:extLst>
              <a:ext uri="{FF2B5EF4-FFF2-40B4-BE49-F238E27FC236}">
                <a16:creationId xmlns:a16="http://schemas.microsoft.com/office/drawing/2014/main" id="{8174E22C-96C5-0A79-1958-0D668F675E2B}"/>
              </a:ext>
            </a:extLst>
          </p:cNvPr>
          <p:cNvSpPr/>
          <p:nvPr/>
        </p:nvSpPr>
        <p:spPr>
          <a:xfrm>
            <a:off x="-60751" y="1143555"/>
            <a:ext cx="10457079" cy="47060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rgbClr val="7030A0"/>
                </a:solidFill>
                <a:latin typeface="Arial Black" charset="0"/>
                <a:ea typeface="Arial Black" charset="0"/>
                <a:cs typeface="Arial Black" charset="0"/>
              </a:rPr>
              <a:t>The first candle: watching and ready to serve</a:t>
            </a:r>
            <a:endParaRPr lang="en-GB" sz="3200" dirty="0"/>
          </a:p>
        </p:txBody>
      </p:sp>
    </p:spTree>
    <p:extLst>
      <p:ext uri="{BB962C8B-B14F-4D97-AF65-F5344CB8AC3E}">
        <p14:creationId xmlns:p14="http://schemas.microsoft.com/office/powerpoint/2010/main" val="1044352961"/>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2BBC39D-6A26-488A-BAA1-04034054E5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0" y="908355"/>
            <a:ext cx="12192000" cy="5956301"/>
          </a:xfrm>
          <a:prstGeom prst="rect">
            <a:avLst/>
          </a:prstGeom>
          <a:gradFill flip="none" rotWithShape="1">
            <a:gsLst>
              <a:gs pos="0">
                <a:srgbClr val="8F45C7"/>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pic>
      <p:sp>
        <p:nvSpPr>
          <p:cNvPr id="5" name="TextBox 4">
            <a:extLst>
              <a:ext uri="{FF2B5EF4-FFF2-40B4-BE49-F238E27FC236}">
                <a16:creationId xmlns:a16="http://schemas.microsoft.com/office/drawing/2014/main" id="{17E8B283-021A-4384-8A59-EC6B233CFED1}"/>
              </a:ext>
            </a:extLst>
          </p:cNvPr>
          <p:cNvSpPr txBox="1"/>
          <p:nvPr/>
        </p:nvSpPr>
        <p:spPr>
          <a:xfrm>
            <a:off x="7416799" y="2023831"/>
            <a:ext cx="4441541" cy="1277657"/>
          </a:xfrm>
          <a:prstGeom prst="rect">
            <a:avLst/>
          </a:prstGeom>
          <a:noFill/>
        </p:spPr>
        <p:txBody>
          <a:bodyPr wrap="square" rtlCol="0">
            <a:spAutoFit/>
          </a:bodyPr>
          <a:lstStyle/>
          <a:p>
            <a:pPr algn="r">
              <a:lnSpc>
                <a:spcPts val="4800"/>
              </a:lnSpc>
            </a:pPr>
            <a:r>
              <a:rPr lang="en-GB" sz="3200" dirty="0">
                <a:solidFill>
                  <a:schemeClr val="bg1"/>
                </a:solidFill>
                <a:latin typeface="+mj-lt"/>
                <a:ea typeface="Arial Black" charset="0"/>
                <a:cs typeface="Arial Black" charset="0"/>
              </a:rPr>
              <a:t>What I say to you then, I say to all: Watch!</a:t>
            </a:r>
          </a:p>
        </p:txBody>
      </p:sp>
      <p:sp>
        <p:nvSpPr>
          <p:cNvPr id="10" name="TextBox 9">
            <a:extLst>
              <a:ext uri="{FF2B5EF4-FFF2-40B4-BE49-F238E27FC236}">
                <a16:creationId xmlns:a16="http://schemas.microsoft.com/office/drawing/2014/main" id="{082ABCD9-EAA4-470D-A5CB-D57290728607}"/>
              </a:ext>
            </a:extLst>
          </p:cNvPr>
          <p:cNvSpPr txBox="1"/>
          <p:nvPr/>
        </p:nvSpPr>
        <p:spPr>
          <a:xfrm>
            <a:off x="10417467" y="3354160"/>
            <a:ext cx="1440873" cy="369332"/>
          </a:xfrm>
          <a:prstGeom prst="rect">
            <a:avLst/>
          </a:prstGeom>
          <a:noFill/>
        </p:spPr>
        <p:txBody>
          <a:bodyPr wrap="square">
            <a:spAutoFit/>
          </a:bodyPr>
          <a:lstStyle/>
          <a:p>
            <a:pPr algn="ctr"/>
            <a:r>
              <a:rPr kumimoji="0" lang="en-GB" sz="1800" b="0" i="1" u="none" strike="noStrike" kern="1200" cap="none" spc="0" normalizeH="0" baseline="0" noProof="0" dirty="0">
                <a:ln>
                  <a:noFill/>
                </a:ln>
                <a:solidFill>
                  <a:schemeClr val="bg1"/>
                </a:solidFill>
                <a:effectLst/>
                <a:uLnTx/>
                <a:uFillTx/>
                <a:latin typeface="Arial" panose="020B0604020202020204"/>
                <a:ea typeface="+mn-ea"/>
                <a:cs typeface="+mn-cs"/>
              </a:rPr>
              <a:t>Mark 13:37</a:t>
            </a:r>
            <a:endParaRPr lang="en-GB" sz="1800" i="1" dirty="0"/>
          </a:p>
        </p:txBody>
      </p:sp>
      <p:pic>
        <p:nvPicPr>
          <p:cNvPr id="3" name="Picture 2" descr="Text, letter&#10;&#10;Description automatically generated">
            <a:extLst>
              <a:ext uri="{FF2B5EF4-FFF2-40B4-BE49-F238E27FC236}">
                <a16:creationId xmlns:a16="http://schemas.microsoft.com/office/drawing/2014/main" id="{95E916E5-F806-B4A0-2E09-CBE113874A71}"/>
              </a:ext>
            </a:extLst>
          </p:cNvPr>
          <p:cNvPicPr>
            <a:picLocks noChangeAspect="1"/>
          </p:cNvPicPr>
          <p:nvPr/>
        </p:nvPicPr>
        <p:blipFill rotWithShape="1">
          <a:blip r:embed="rId4">
            <a:alphaModFix amt="80000"/>
            <a:extLst>
              <a:ext uri="{28A0092B-C50C-407E-A947-70E740481C1C}">
                <a14:useLocalDpi xmlns:a14="http://schemas.microsoft.com/office/drawing/2010/main" val="0"/>
              </a:ext>
            </a:extLst>
          </a:blip>
          <a:srcRect b="39392"/>
          <a:stretch/>
        </p:blipFill>
        <p:spPr>
          <a:xfrm>
            <a:off x="347330" y="1896163"/>
            <a:ext cx="4917338" cy="4514208"/>
          </a:xfrm>
          <a:prstGeom prst="rect">
            <a:avLst/>
          </a:prstGeom>
          <a:effectLst>
            <a:glow>
              <a:schemeClr val="bg1">
                <a:alpha val="40000"/>
              </a:schemeClr>
            </a:glow>
            <a:softEdge rad="139700"/>
          </a:effectLst>
        </p:spPr>
      </p:pic>
      <p:sp>
        <p:nvSpPr>
          <p:cNvPr id="6" name="Rectangle: Rounded Corners 5">
            <a:extLst>
              <a:ext uri="{FF2B5EF4-FFF2-40B4-BE49-F238E27FC236}">
                <a16:creationId xmlns:a16="http://schemas.microsoft.com/office/drawing/2014/main" id="{80BAF3B0-CD01-FDB1-0979-90C38E1C4675}"/>
              </a:ext>
            </a:extLst>
          </p:cNvPr>
          <p:cNvSpPr/>
          <p:nvPr/>
        </p:nvSpPr>
        <p:spPr>
          <a:xfrm>
            <a:off x="-60751" y="1143555"/>
            <a:ext cx="10457079" cy="47060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rgbClr val="7030A0"/>
                </a:solidFill>
                <a:latin typeface="Arial Black" charset="0"/>
                <a:ea typeface="Arial Black" charset="0"/>
                <a:cs typeface="Arial Black" charset="0"/>
              </a:rPr>
              <a:t>The first candle: watching and ready to serve</a:t>
            </a:r>
            <a:endParaRPr lang="en-GB" sz="3200" dirty="0"/>
          </a:p>
        </p:txBody>
      </p:sp>
    </p:spTree>
    <p:extLst>
      <p:ext uri="{BB962C8B-B14F-4D97-AF65-F5344CB8AC3E}">
        <p14:creationId xmlns:p14="http://schemas.microsoft.com/office/powerpoint/2010/main" val="4180119838"/>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9BD7D61-63E3-45E6-87B9-DF7E4F0E4F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31870"/>
            <a:ext cx="12192000" cy="5942133"/>
          </a:xfrm>
          <a:prstGeom prst="rect">
            <a:avLst/>
          </a:prstGeom>
          <a:gradFill>
            <a:gsLst>
              <a:gs pos="0">
                <a:srgbClr val="8F45C7"/>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7" name="TextBox 6">
            <a:extLst>
              <a:ext uri="{FF2B5EF4-FFF2-40B4-BE49-F238E27FC236}">
                <a16:creationId xmlns:a16="http://schemas.microsoft.com/office/drawing/2014/main" id="{2536220C-DB31-4CD2-84DC-2C81BE7E6D54}"/>
              </a:ext>
            </a:extLst>
          </p:cNvPr>
          <p:cNvSpPr txBox="1"/>
          <p:nvPr/>
        </p:nvSpPr>
        <p:spPr>
          <a:xfrm>
            <a:off x="384763" y="1815106"/>
            <a:ext cx="5608320" cy="682366"/>
          </a:xfrm>
          <a:prstGeom prst="rect">
            <a:avLst/>
          </a:prstGeom>
          <a:noFill/>
        </p:spPr>
        <p:txBody>
          <a:bodyPr wrap="square" rtlCol="0">
            <a:spAutoFit/>
          </a:bodyPr>
          <a:lstStyle/>
          <a:p>
            <a:pPr>
              <a:lnSpc>
                <a:spcPts val="4800"/>
              </a:lnSpc>
            </a:pPr>
            <a:r>
              <a:rPr lang="en-GB" sz="3800" b="1" dirty="0">
                <a:solidFill>
                  <a:schemeClr val="bg1"/>
                </a:solidFill>
                <a:latin typeface="Arial Black" charset="0"/>
                <a:ea typeface="Arial Black" charset="0"/>
                <a:cs typeface="Arial Black" charset="0"/>
              </a:rPr>
              <a:t>A story of service</a:t>
            </a:r>
          </a:p>
        </p:txBody>
      </p:sp>
      <p:sp>
        <p:nvSpPr>
          <p:cNvPr id="6" name="TextBox 5">
            <a:extLst>
              <a:ext uri="{FF2B5EF4-FFF2-40B4-BE49-F238E27FC236}">
                <a16:creationId xmlns:a16="http://schemas.microsoft.com/office/drawing/2014/main" id="{69B55AE6-B1FD-4019-9914-3913A3EA92A4}"/>
              </a:ext>
            </a:extLst>
          </p:cNvPr>
          <p:cNvSpPr txBox="1"/>
          <p:nvPr/>
        </p:nvSpPr>
        <p:spPr>
          <a:xfrm>
            <a:off x="424601" y="2426617"/>
            <a:ext cx="5391484" cy="461665"/>
          </a:xfrm>
          <a:prstGeom prst="rect">
            <a:avLst/>
          </a:prstGeom>
          <a:noFill/>
        </p:spPr>
        <p:txBody>
          <a:bodyPr wrap="square">
            <a:spAutoFit/>
          </a:bodyPr>
          <a:lstStyle/>
          <a:p>
            <a:r>
              <a:rPr lang="en-GB" altLang="en-US" sz="2400" cap="none" dirty="0">
                <a:solidFill>
                  <a:schemeClr val="bg1"/>
                </a:solidFill>
                <a:latin typeface="Arial" panose="020B0604020202020204" pitchFamily="34" charset="0"/>
                <a:cs typeface="Arial" panose="020B0604020202020204" pitchFamily="34" charset="0"/>
              </a:rPr>
              <a:t>Archbishop Oscar Romero.</a:t>
            </a:r>
          </a:p>
        </p:txBody>
      </p:sp>
      <p:sp>
        <p:nvSpPr>
          <p:cNvPr id="9" name="TextBox 8">
            <a:extLst>
              <a:ext uri="{FF2B5EF4-FFF2-40B4-BE49-F238E27FC236}">
                <a16:creationId xmlns:a16="http://schemas.microsoft.com/office/drawing/2014/main" id="{9B2B644C-AA09-4C38-B6BA-84ECEA69A7CD}"/>
              </a:ext>
            </a:extLst>
          </p:cNvPr>
          <p:cNvSpPr txBox="1"/>
          <p:nvPr/>
        </p:nvSpPr>
        <p:spPr>
          <a:xfrm>
            <a:off x="424601" y="3342529"/>
            <a:ext cx="6206836" cy="1200329"/>
          </a:xfrm>
          <a:prstGeom prst="rect">
            <a:avLst/>
          </a:prstGeom>
          <a:noFill/>
        </p:spPr>
        <p:txBody>
          <a:bodyPr wrap="square">
            <a:spAutoFit/>
          </a:bodyPr>
          <a:lstStyle/>
          <a:p>
            <a:r>
              <a:rPr lang="en-GB" sz="2400" cap="none" dirty="0">
                <a:solidFill>
                  <a:schemeClr val="bg1"/>
                </a:solidFill>
                <a:latin typeface="Arial" panose="020B0604020202020204" pitchFamily="34" charset="0"/>
                <a:cs typeface="Arial" panose="020B0604020202020204" pitchFamily="34" charset="0"/>
              </a:rPr>
              <a:t>REFLECT:</a:t>
            </a:r>
          </a:p>
          <a:p>
            <a:r>
              <a:rPr lang="en-GB" sz="2400" dirty="0">
                <a:solidFill>
                  <a:schemeClr val="bg1"/>
                </a:solidFill>
                <a:latin typeface="Arial" panose="020B0604020202020204" pitchFamily="34" charset="0"/>
                <a:cs typeface="Arial" panose="020B0604020202020204" pitchFamily="34" charset="0"/>
              </a:rPr>
              <a:t>How have I served others?</a:t>
            </a:r>
          </a:p>
          <a:p>
            <a:r>
              <a:rPr lang="en-GB" sz="2400" dirty="0">
                <a:solidFill>
                  <a:schemeClr val="bg1"/>
                </a:solidFill>
                <a:latin typeface="Arial" panose="020B0604020202020204" pitchFamily="34" charset="0"/>
                <a:cs typeface="Arial" panose="020B0604020202020204" pitchFamily="34" charset="0"/>
              </a:rPr>
              <a:t>How could I serve others in future?</a:t>
            </a:r>
          </a:p>
        </p:txBody>
      </p:sp>
      <p:sp>
        <p:nvSpPr>
          <p:cNvPr id="3" name="TextBox 2">
            <a:extLst>
              <a:ext uri="{FF2B5EF4-FFF2-40B4-BE49-F238E27FC236}">
                <a16:creationId xmlns:a16="http://schemas.microsoft.com/office/drawing/2014/main" id="{3D677C41-6B01-7015-EA34-C0B4CC806669}"/>
              </a:ext>
            </a:extLst>
          </p:cNvPr>
          <p:cNvSpPr txBox="1"/>
          <p:nvPr/>
        </p:nvSpPr>
        <p:spPr>
          <a:xfrm>
            <a:off x="404723" y="5020592"/>
            <a:ext cx="6206836" cy="1384995"/>
          </a:xfrm>
          <a:prstGeom prst="rect">
            <a:avLst/>
          </a:prstGeom>
          <a:noFill/>
        </p:spPr>
        <p:txBody>
          <a:bodyPr wrap="square">
            <a:spAutoFit/>
          </a:bodyPr>
          <a:lstStyle/>
          <a:p>
            <a:r>
              <a:rPr lang="en-GB" sz="2800" b="1" i="1" dirty="0">
                <a:solidFill>
                  <a:schemeClr val="bg1"/>
                </a:solidFill>
              </a:rPr>
              <a:t>Lord, wake us up!</a:t>
            </a:r>
          </a:p>
          <a:p>
            <a:r>
              <a:rPr lang="en-GB" sz="2800" b="1" i="1" dirty="0">
                <a:solidFill>
                  <a:schemeClr val="bg1"/>
                </a:solidFill>
              </a:rPr>
              <a:t>Let us live as people of the light.</a:t>
            </a:r>
          </a:p>
          <a:p>
            <a:r>
              <a:rPr lang="en-GB" sz="2800" b="1" i="1" dirty="0">
                <a:solidFill>
                  <a:schemeClr val="bg1"/>
                </a:solidFill>
                <a:ea typeface="Arial Black" charset="0"/>
                <a:cs typeface="Arial Black" charset="0"/>
              </a:rPr>
              <a:t>Amen.</a:t>
            </a:r>
            <a:endParaRPr lang="en-GB" sz="2800" b="1" i="1" dirty="0">
              <a:solidFill>
                <a:schemeClr val="bg1"/>
              </a:solidFill>
              <a:latin typeface="Arial Black" charset="0"/>
              <a:ea typeface="Arial Black" charset="0"/>
              <a:cs typeface="Arial Black" charset="0"/>
            </a:endParaRPr>
          </a:p>
        </p:txBody>
      </p:sp>
      <p:pic>
        <p:nvPicPr>
          <p:cNvPr id="10" name="Picture 9" descr="A person wearing glasses&#10;&#10;Description automatically generated with medium confidence">
            <a:hlinkClick r:id="rId4"/>
            <a:extLst>
              <a:ext uri="{FF2B5EF4-FFF2-40B4-BE49-F238E27FC236}">
                <a16:creationId xmlns:a16="http://schemas.microsoft.com/office/drawing/2014/main" id="{AE2AA8F6-E8D2-2588-BC0D-866222C2B1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37377" y="1814592"/>
            <a:ext cx="4949214" cy="4784240"/>
          </a:xfrm>
          <a:prstGeom prst="rect">
            <a:avLst/>
          </a:prstGeom>
          <a:effectLst>
            <a:softEdge rad="317500"/>
          </a:effectLst>
        </p:spPr>
      </p:pic>
      <p:sp>
        <p:nvSpPr>
          <p:cNvPr id="11" name="Rectangle: Rounded Corners 10">
            <a:extLst>
              <a:ext uri="{FF2B5EF4-FFF2-40B4-BE49-F238E27FC236}">
                <a16:creationId xmlns:a16="http://schemas.microsoft.com/office/drawing/2014/main" id="{C8EA8A4E-E447-11D0-5221-8C54726F6D4D}"/>
              </a:ext>
            </a:extLst>
          </p:cNvPr>
          <p:cNvSpPr/>
          <p:nvPr/>
        </p:nvSpPr>
        <p:spPr>
          <a:xfrm>
            <a:off x="-60751" y="1143555"/>
            <a:ext cx="10457079" cy="47060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rgbClr val="7030A0"/>
                </a:solidFill>
                <a:latin typeface="Arial Black" charset="0"/>
                <a:ea typeface="Arial Black" charset="0"/>
                <a:cs typeface="Arial Black" charset="0"/>
              </a:rPr>
              <a:t>The first candle: watching and ready to serve</a:t>
            </a:r>
            <a:endParaRPr lang="en-GB" sz="3200" dirty="0"/>
          </a:p>
        </p:txBody>
      </p:sp>
    </p:spTree>
    <p:extLst>
      <p:ext uri="{BB962C8B-B14F-4D97-AF65-F5344CB8AC3E}">
        <p14:creationId xmlns:p14="http://schemas.microsoft.com/office/powerpoint/2010/main" val="2774741101"/>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2BBC39D-6A26-488A-BAA1-04034054E5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0" y="908355"/>
            <a:ext cx="12192000" cy="5956301"/>
          </a:xfrm>
          <a:prstGeom prst="rect">
            <a:avLst/>
          </a:prstGeom>
          <a:gradFill flip="none" rotWithShape="1">
            <a:gsLst>
              <a:gs pos="0">
                <a:srgbClr val="8F45C7"/>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pic>
      <p:sp>
        <p:nvSpPr>
          <p:cNvPr id="3" name="TextBox 2">
            <a:extLst>
              <a:ext uri="{FF2B5EF4-FFF2-40B4-BE49-F238E27FC236}">
                <a16:creationId xmlns:a16="http://schemas.microsoft.com/office/drawing/2014/main" id="{0200313B-384D-8B0A-7D47-16C1D3DD7002}"/>
              </a:ext>
            </a:extLst>
          </p:cNvPr>
          <p:cNvSpPr txBox="1"/>
          <p:nvPr/>
        </p:nvSpPr>
        <p:spPr>
          <a:xfrm>
            <a:off x="4243388" y="2204429"/>
            <a:ext cx="7723325" cy="4690836"/>
          </a:xfrm>
          <a:prstGeom prst="rect">
            <a:avLst/>
          </a:prstGeom>
          <a:noFill/>
        </p:spPr>
        <p:txBody>
          <a:bodyPr wrap="square" rtlCol="0">
            <a:spAutoFit/>
          </a:bodyPr>
          <a:lstStyle/>
          <a:p>
            <a:pPr algn="r"/>
            <a:r>
              <a:rPr lang="en-GB" sz="3200" dirty="0">
                <a:solidFill>
                  <a:schemeClr val="bg1"/>
                </a:solidFill>
                <a:latin typeface="+mj-lt"/>
              </a:rPr>
              <a:t>Wake us up, Lord!</a:t>
            </a:r>
          </a:p>
          <a:p>
            <a:pPr algn="r"/>
            <a:r>
              <a:rPr lang="en-GB" sz="3200" dirty="0">
                <a:solidFill>
                  <a:schemeClr val="bg1"/>
                </a:solidFill>
                <a:latin typeface="+mj-lt"/>
              </a:rPr>
              <a:t>Open our eyes to the dignity of all people </a:t>
            </a:r>
          </a:p>
          <a:p>
            <a:pPr algn="r"/>
            <a:r>
              <a:rPr lang="en-GB" sz="3200" dirty="0">
                <a:solidFill>
                  <a:schemeClr val="bg1"/>
                </a:solidFill>
                <a:latin typeface="+mj-lt"/>
              </a:rPr>
              <a:t>and our ears to the cry of the earth.</a:t>
            </a:r>
          </a:p>
          <a:p>
            <a:pPr algn="r"/>
            <a:r>
              <a:rPr lang="en-GB" sz="3200" dirty="0">
                <a:solidFill>
                  <a:schemeClr val="bg1"/>
                </a:solidFill>
                <a:latin typeface="+mj-lt"/>
              </a:rPr>
              <a:t>Let us walk in solidarity with the poor </a:t>
            </a:r>
          </a:p>
          <a:p>
            <a:pPr algn="r"/>
            <a:r>
              <a:rPr lang="en-GB" sz="3200" dirty="0">
                <a:solidFill>
                  <a:schemeClr val="bg1"/>
                </a:solidFill>
                <a:latin typeface="+mj-lt"/>
              </a:rPr>
              <a:t>and cleanse our world from oppression.</a:t>
            </a:r>
          </a:p>
          <a:p>
            <a:pPr algn="r"/>
            <a:r>
              <a:rPr lang="en-GB" sz="3200" dirty="0">
                <a:solidFill>
                  <a:schemeClr val="bg1"/>
                </a:solidFill>
                <a:latin typeface="+mj-lt"/>
              </a:rPr>
              <a:t>Let us shout for justice for all </a:t>
            </a:r>
          </a:p>
          <a:p>
            <a:pPr algn="r"/>
            <a:r>
              <a:rPr lang="en-GB" sz="3200" dirty="0">
                <a:solidFill>
                  <a:schemeClr val="bg1"/>
                </a:solidFill>
                <a:latin typeface="+mj-lt"/>
              </a:rPr>
              <a:t>and renew our hope for change.</a:t>
            </a:r>
          </a:p>
          <a:p>
            <a:pPr algn="r"/>
            <a:r>
              <a:rPr lang="en-GB" sz="3200" dirty="0">
                <a:solidFill>
                  <a:schemeClr val="bg1"/>
                </a:solidFill>
                <a:latin typeface="+mj-lt"/>
              </a:rPr>
              <a:t>Amen</a:t>
            </a:r>
          </a:p>
          <a:p>
            <a:pPr algn="r">
              <a:lnSpc>
                <a:spcPct val="150000"/>
              </a:lnSpc>
            </a:pPr>
            <a:endParaRPr lang="en-GB" sz="3200" b="1" i="1" dirty="0">
              <a:solidFill>
                <a:schemeClr val="bg1"/>
              </a:solidFill>
              <a:latin typeface="Arial Black" charset="0"/>
              <a:ea typeface="Arial Black" charset="0"/>
              <a:cs typeface="Arial Black" charset="0"/>
            </a:endParaRPr>
          </a:p>
        </p:txBody>
      </p:sp>
      <p:pic>
        <p:nvPicPr>
          <p:cNvPr id="6" name="Picture 5" descr="A picture containing indoor, dark, light&#10;&#10;Description automatically generated">
            <a:extLst>
              <a:ext uri="{FF2B5EF4-FFF2-40B4-BE49-F238E27FC236}">
                <a16:creationId xmlns:a16="http://schemas.microsoft.com/office/drawing/2014/main" id="{8BD6590A-6FAE-303D-051A-26AD369D1AB7}"/>
              </a:ext>
            </a:extLst>
          </p:cNvPr>
          <p:cNvPicPr>
            <a:picLocks noChangeAspect="1"/>
          </p:cNvPicPr>
          <p:nvPr/>
        </p:nvPicPr>
        <p:blipFill rotWithShape="1">
          <a:blip r:embed="rId4">
            <a:alphaModFix amt="80000"/>
            <a:extLst>
              <a:ext uri="{28A0092B-C50C-407E-A947-70E740481C1C}">
                <a14:useLocalDpi xmlns:a14="http://schemas.microsoft.com/office/drawing/2010/main" val="0"/>
              </a:ext>
            </a:extLst>
          </a:blip>
          <a:srcRect l="16191" t="6464" r="6877" b="10304"/>
          <a:stretch/>
        </p:blipFill>
        <p:spPr>
          <a:xfrm rot="5400000">
            <a:off x="59513" y="2333973"/>
            <a:ext cx="4619440" cy="3748310"/>
          </a:xfrm>
          <a:prstGeom prst="rect">
            <a:avLst/>
          </a:prstGeom>
          <a:effectLst>
            <a:softEdge rad="190500"/>
          </a:effectLst>
        </p:spPr>
      </p:pic>
      <p:sp>
        <p:nvSpPr>
          <p:cNvPr id="5" name="Rectangle: Rounded Corners 4">
            <a:extLst>
              <a:ext uri="{FF2B5EF4-FFF2-40B4-BE49-F238E27FC236}">
                <a16:creationId xmlns:a16="http://schemas.microsoft.com/office/drawing/2014/main" id="{E630C4E1-9228-DED8-F9DE-A0B614D10F78}"/>
              </a:ext>
            </a:extLst>
          </p:cNvPr>
          <p:cNvSpPr/>
          <p:nvPr/>
        </p:nvSpPr>
        <p:spPr>
          <a:xfrm>
            <a:off x="-159147" y="1165857"/>
            <a:ext cx="8806190" cy="47413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rgbClr val="7030A0"/>
                </a:solidFill>
                <a:latin typeface="Arial Black" charset="0"/>
                <a:ea typeface="Arial Black" charset="0"/>
                <a:cs typeface="Arial Black" charset="0"/>
              </a:rPr>
              <a:t>The second candle: willing to change</a:t>
            </a:r>
            <a:endParaRPr lang="en-GB" sz="3200" dirty="0"/>
          </a:p>
        </p:txBody>
      </p:sp>
    </p:spTree>
    <p:extLst>
      <p:ext uri="{BB962C8B-B14F-4D97-AF65-F5344CB8AC3E}">
        <p14:creationId xmlns:p14="http://schemas.microsoft.com/office/powerpoint/2010/main" val="1051530842"/>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2BBC39D-6A26-488A-BAA1-04034054E5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0" y="942854"/>
            <a:ext cx="12192000" cy="5956301"/>
          </a:xfrm>
          <a:prstGeom prst="rect">
            <a:avLst/>
          </a:prstGeom>
          <a:gradFill flip="none" rotWithShape="1">
            <a:gsLst>
              <a:gs pos="0">
                <a:srgbClr val="8F45C7"/>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pic>
      <p:sp>
        <p:nvSpPr>
          <p:cNvPr id="5" name="TextBox 4">
            <a:extLst>
              <a:ext uri="{FF2B5EF4-FFF2-40B4-BE49-F238E27FC236}">
                <a16:creationId xmlns:a16="http://schemas.microsoft.com/office/drawing/2014/main" id="{17E8B283-021A-4384-8A59-EC6B233CFED1}"/>
              </a:ext>
            </a:extLst>
          </p:cNvPr>
          <p:cNvSpPr txBox="1"/>
          <p:nvPr/>
        </p:nvSpPr>
        <p:spPr>
          <a:xfrm>
            <a:off x="5120640" y="2406441"/>
            <a:ext cx="6900477" cy="2554545"/>
          </a:xfrm>
          <a:prstGeom prst="rect">
            <a:avLst/>
          </a:prstGeom>
          <a:noFill/>
        </p:spPr>
        <p:txBody>
          <a:bodyPr wrap="square" rtlCol="0">
            <a:spAutoFit/>
          </a:bodyPr>
          <a:lstStyle/>
          <a:p>
            <a:pPr lvl="0" algn="r">
              <a:defRPr/>
            </a:pPr>
            <a:r>
              <a:rPr lang="en-GB" sz="3200" dirty="0">
                <a:solidFill>
                  <a:schemeClr val="bg1"/>
                </a:solidFill>
              </a:rPr>
              <a:t>John the Baptist appeared; </a:t>
            </a:r>
          </a:p>
          <a:p>
            <a:pPr lvl="0" algn="r">
              <a:defRPr/>
            </a:pPr>
            <a:r>
              <a:rPr lang="en-GB" sz="3200" dirty="0">
                <a:solidFill>
                  <a:schemeClr val="bg1"/>
                </a:solidFill>
              </a:rPr>
              <a:t>he preached in the wilderness of Judaea and this was his message: ‘Repent, for the kingdom of heaven is close at hand.’ </a:t>
            </a:r>
          </a:p>
        </p:txBody>
      </p:sp>
      <p:sp>
        <p:nvSpPr>
          <p:cNvPr id="10" name="TextBox 9">
            <a:extLst>
              <a:ext uri="{FF2B5EF4-FFF2-40B4-BE49-F238E27FC236}">
                <a16:creationId xmlns:a16="http://schemas.microsoft.com/office/drawing/2014/main" id="{082ABCD9-EAA4-470D-A5CB-D57290728607}"/>
              </a:ext>
            </a:extLst>
          </p:cNvPr>
          <p:cNvSpPr txBox="1"/>
          <p:nvPr/>
        </p:nvSpPr>
        <p:spPr>
          <a:xfrm>
            <a:off x="9958175" y="4958107"/>
            <a:ext cx="1925782" cy="369332"/>
          </a:xfrm>
          <a:prstGeom prst="rect">
            <a:avLst/>
          </a:prstGeom>
          <a:noFill/>
        </p:spPr>
        <p:txBody>
          <a:bodyPr wrap="square">
            <a:spAutoFit/>
          </a:bodyPr>
          <a:lstStyle/>
          <a:p>
            <a:pPr algn="r"/>
            <a:r>
              <a:rPr kumimoji="0" lang="en-GB" sz="1800" b="0" i="1" u="none" strike="noStrike" kern="1200" cap="none" spc="0" normalizeH="0" baseline="0" noProof="0" dirty="0">
                <a:ln>
                  <a:noFill/>
                </a:ln>
                <a:solidFill>
                  <a:schemeClr val="bg1"/>
                </a:solidFill>
                <a:effectLst/>
                <a:uLnTx/>
                <a:uFillTx/>
                <a:latin typeface="Arial" panose="020B0604020202020204"/>
                <a:ea typeface="+mn-ea"/>
                <a:cs typeface="+mn-cs"/>
              </a:rPr>
              <a:t>Matthew 3:1-3</a:t>
            </a:r>
            <a:endParaRPr lang="en-GB" sz="1800" i="1" dirty="0"/>
          </a:p>
        </p:txBody>
      </p:sp>
      <p:pic>
        <p:nvPicPr>
          <p:cNvPr id="6" name="Picture 5" descr="Text, letter&#10;&#10;Description automatically generated">
            <a:extLst>
              <a:ext uri="{FF2B5EF4-FFF2-40B4-BE49-F238E27FC236}">
                <a16:creationId xmlns:a16="http://schemas.microsoft.com/office/drawing/2014/main" id="{9998F754-A1B8-8EF5-EEBE-D979F46FCE3A}"/>
              </a:ext>
            </a:extLst>
          </p:cNvPr>
          <p:cNvPicPr>
            <a:picLocks noChangeAspect="1"/>
          </p:cNvPicPr>
          <p:nvPr/>
        </p:nvPicPr>
        <p:blipFill rotWithShape="1">
          <a:blip r:embed="rId4">
            <a:alphaModFix amt="80000"/>
            <a:extLst>
              <a:ext uri="{28A0092B-C50C-407E-A947-70E740481C1C}">
                <a14:useLocalDpi xmlns:a14="http://schemas.microsoft.com/office/drawing/2010/main" val="0"/>
              </a:ext>
            </a:extLst>
          </a:blip>
          <a:srcRect b="39392"/>
          <a:stretch/>
        </p:blipFill>
        <p:spPr>
          <a:xfrm>
            <a:off x="347330" y="1896163"/>
            <a:ext cx="4917338" cy="4514208"/>
          </a:xfrm>
          <a:prstGeom prst="rect">
            <a:avLst/>
          </a:prstGeom>
          <a:effectLst>
            <a:glow>
              <a:schemeClr val="bg1">
                <a:alpha val="40000"/>
              </a:schemeClr>
            </a:glow>
            <a:softEdge rad="139700"/>
          </a:effectLst>
        </p:spPr>
      </p:pic>
      <p:sp>
        <p:nvSpPr>
          <p:cNvPr id="3" name="Rectangle: Rounded Corners 2">
            <a:extLst>
              <a:ext uri="{FF2B5EF4-FFF2-40B4-BE49-F238E27FC236}">
                <a16:creationId xmlns:a16="http://schemas.microsoft.com/office/drawing/2014/main" id="{E80C3589-6C0A-574A-A1C7-0175F1B430E8}"/>
              </a:ext>
            </a:extLst>
          </p:cNvPr>
          <p:cNvSpPr/>
          <p:nvPr/>
        </p:nvSpPr>
        <p:spPr>
          <a:xfrm>
            <a:off x="-159147" y="1165857"/>
            <a:ext cx="8806190" cy="47413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rgbClr val="7030A0"/>
                </a:solidFill>
                <a:latin typeface="Arial Black" charset="0"/>
                <a:ea typeface="Arial Black" charset="0"/>
                <a:cs typeface="Arial Black" charset="0"/>
              </a:rPr>
              <a:t>The second candle: willing to change</a:t>
            </a:r>
            <a:endParaRPr lang="en-GB" sz="3200" dirty="0"/>
          </a:p>
        </p:txBody>
      </p:sp>
    </p:spTree>
    <p:extLst>
      <p:ext uri="{BB962C8B-B14F-4D97-AF65-F5344CB8AC3E}">
        <p14:creationId xmlns:p14="http://schemas.microsoft.com/office/powerpoint/2010/main" val="3275572468"/>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9BD7D61-63E3-45E6-87B9-DF7E4F0E4F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15867"/>
            <a:ext cx="12192000" cy="5942133"/>
          </a:xfrm>
          <a:prstGeom prst="rect">
            <a:avLst/>
          </a:prstGeom>
          <a:gradFill>
            <a:gsLst>
              <a:gs pos="0">
                <a:srgbClr val="8F45C7"/>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7" name="TextBox 6">
            <a:extLst>
              <a:ext uri="{FF2B5EF4-FFF2-40B4-BE49-F238E27FC236}">
                <a16:creationId xmlns:a16="http://schemas.microsoft.com/office/drawing/2014/main" id="{2536220C-DB31-4CD2-84DC-2C81BE7E6D54}"/>
              </a:ext>
            </a:extLst>
          </p:cNvPr>
          <p:cNvSpPr txBox="1"/>
          <p:nvPr/>
        </p:nvSpPr>
        <p:spPr>
          <a:xfrm>
            <a:off x="387986" y="2011562"/>
            <a:ext cx="5608320" cy="682366"/>
          </a:xfrm>
          <a:prstGeom prst="rect">
            <a:avLst/>
          </a:prstGeom>
          <a:noFill/>
        </p:spPr>
        <p:txBody>
          <a:bodyPr wrap="square" rtlCol="0">
            <a:spAutoFit/>
          </a:bodyPr>
          <a:lstStyle/>
          <a:p>
            <a:pPr>
              <a:lnSpc>
                <a:spcPts val="4800"/>
              </a:lnSpc>
            </a:pPr>
            <a:r>
              <a:rPr lang="en-GB" sz="3800" b="1" dirty="0">
                <a:solidFill>
                  <a:schemeClr val="bg1"/>
                </a:solidFill>
                <a:latin typeface="Arial Black" charset="0"/>
                <a:ea typeface="Arial Black" charset="0"/>
                <a:cs typeface="Arial Black" charset="0"/>
              </a:rPr>
              <a:t>A story of change</a:t>
            </a:r>
          </a:p>
        </p:txBody>
      </p:sp>
      <p:sp>
        <p:nvSpPr>
          <p:cNvPr id="6" name="TextBox 5">
            <a:extLst>
              <a:ext uri="{FF2B5EF4-FFF2-40B4-BE49-F238E27FC236}">
                <a16:creationId xmlns:a16="http://schemas.microsoft.com/office/drawing/2014/main" id="{69B55AE6-B1FD-4019-9914-3913A3EA92A4}"/>
              </a:ext>
            </a:extLst>
          </p:cNvPr>
          <p:cNvSpPr txBox="1"/>
          <p:nvPr/>
        </p:nvSpPr>
        <p:spPr>
          <a:xfrm>
            <a:off x="387986" y="2633253"/>
            <a:ext cx="5391484" cy="1938992"/>
          </a:xfrm>
          <a:prstGeom prst="rect">
            <a:avLst/>
          </a:prstGeom>
          <a:noFill/>
        </p:spPr>
        <p:txBody>
          <a:bodyPr wrap="square">
            <a:spAutoFit/>
          </a:bodyPr>
          <a:lstStyle/>
          <a:p>
            <a:r>
              <a:rPr lang="en-GB" sz="2400" dirty="0">
                <a:solidFill>
                  <a:schemeClr val="bg1"/>
                </a:solidFill>
                <a:latin typeface="Arial" panose="020B0604020202020204" pitchFamily="34" charset="0"/>
                <a:cs typeface="Arial" panose="020B0604020202020204" pitchFamily="34" charset="0"/>
              </a:rPr>
              <a:t>Be the change!</a:t>
            </a:r>
            <a:endParaRPr lang="en-GB" altLang="en-US" sz="2400" cap="none" dirty="0">
              <a:solidFill>
                <a:schemeClr val="bg1"/>
              </a:solidFill>
              <a:latin typeface="Arial" panose="020B0604020202020204" pitchFamily="34" charset="0"/>
              <a:cs typeface="Arial" panose="020B0604020202020204" pitchFamily="34" charset="0"/>
            </a:endParaRPr>
          </a:p>
          <a:p>
            <a:endParaRPr lang="en-GB" altLang="en-US" sz="2400" dirty="0">
              <a:solidFill>
                <a:schemeClr val="bg1"/>
              </a:solidFill>
              <a:latin typeface="Arial" panose="020B0604020202020204" pitchFamily="34" charset="0"/>
              <a:cs typeface="Arial" panose="020B0604020202020204" pitchFamily="34" charset="0"/>
            </a:endParaRPr>
          </a:p>
          <a:p>
            <a:r>
              <a:rPr lang="en-GB" altLang="en-US" sz="2400" dirty="0">
                <a:solidFill>
                  <a:schemeClr val="bg1"/>
                </a:solidFill>
                <a:latin typeface="Arial" panose="020B0604020202020204" pitchFamily="34" charset="0"/>
                <a:cs typeface="Arial" panose="020B0604020202020204" pitchFamily="34" charset="0"/>
              </a:rPr>
              <a:t>REFLECT:</a:t>
            </a:r>
          </a:p>
          <a:p>
            <a:r>
              <a:rPr lang="en-GB" altLang="en-US" sz="2400" dirty="0">
                <a:solidFill>
                  <a:schemeClr val="bg1"/>
                </a:solidFill>
                <a:latin typeface="Arial" panose="020B0604020202020204" pitchFamily="34" charset="0"/>
                <a:cs typeface="Arial" panose="020B0604020202020204" pitchFamily="34" charset="0"/>
              </a:rPr>
              <a:t>Am I willing to change?</a:t>
            </a:r>
          </a:p>
          <a:p>
            <a:r>
              <a:rPr lang="en-GB" altLang="en-US" sz="2400" cap="none" dirty="0">
                <a:solidFill>
                  <a:schemeClr val="bg1"/>
                </a:solidFill>
                <a:latin typeface="Arial" panose="020B0604020202020204" pitchFamily="34" charset="0"/>
                <a:cs typeface="Arial" panose="020B0604020202020204" pitchFamily="34" charset="0"/>
              </a:rPr>
              <a:t>What do I need to change in my life?</a:t>
            </a:r>
          </a:p>
        </p:txBody>
      </p:sp>
      <p:sp>
        <p:nvSpPr>
          <p:cNvPr id="3" name="TextBox 2">
            <a:extLst>
              <a:ext uri="{FF2B5EF4-FFF2-40B4-BE49-F238E27FC236}">
                <a16:creationId xmlns:a16="http://schemas.microsoft.com/office/drawing/2014/main" id="{9B57894C-E192-1D48-9024-0B5A26EFA10A}"/>
              </a:ext>
            </a:extLst>
          </p:cNvPr>
          <p:cNvSpPr txBox="1"/>
          <p:nvPr/>
        </p:nvSpPr>
        <p:spPr>
          <a:xfrm>
            <a:off x="387986" y="4872295"/>
            <a:ext cx="6206836" cy="1815882"/>
          </a:xfrm>
          <a:prstGeom prst="rect">
            <a:avLst/>
          </a:prstGeom>
          <a:noFill/>
        </p:spPr>
        <p:txBody>
          <a:bodyPr wrap="square">
            <a:spAutoFit/>
          </a:bodyPr>
          <a:lstStyle/>
          <a:p>
            <a:endParaRPr lang="en-GB" sz="2800" b="1" i="1" dirty="0">
              <a:solidFill>
                <a:schemeClr val="bg1"/>
              </a:solidFill>
            </a:endParaRPr>
          </a:p>
          <a:p>
            <a:r>
              <a:rPr lang="en-GB" sz="2800" b="1" i="1" dirty="0">
                <a:solidFill>
                  <a:schemeClr val="bg1"/>
                </a:solidFill>
              </a:rPr>
              <a:t>Lord, wake us up!</a:t>
            </a:r>
          </a:p>
          <a:p>
            <a:r>
              <a:rPr lang="en-GB" sz="2800" b="1" i="1" dirty="0">
                <a:solidFill>
                  <a:schemeClr val="bg1"/>
                </a:solidFill>
              </a:rPr>
              <a:t>Let us live as people of the light.</a:t>
            </a:r>
          </a:p>
          <a:p>
            <a:r>
              <a:rPr lang="en-GB" sz="2800" b="1" i="1" dirty="0">
                <a:solidFill>
                  <a:schemeClr val="bg1"/>
                </a:solidFill>
                <a:ea typeface="Arial Black" charset="0"/>
                <a:cs typeface="Arial Black" charset="0"/>
              </a:rPr>
              <a:t>Amen.</a:t>
            </a:r>
            <a:endParaRPr lang="en-GB" sz="2800" b="1" i="1" dirty="0">
              <a:solidFill>
                <a:schemeClr val="bg1"/>
              </a:solidFill>
              <a:latin typeface="Arial Black" charset="0"/>
              <a:ea typeface="Arial Black" charset="0"/>
              <a:cs typeface="Arial Black" charset="0"/>
            </a:endParaRPr>
          </a:p>
        </p:txBody>
      </p:sp>
      <p:pic>
        <p:nvPicPr>
          <p:cNvPr id="10" name="Picture 9" descr="A picture containing person, indoor&#10;&#10;Description automatically generated">
            <a:hlinkClick r:id="rId4"/>
            <a:extLst>
              <a:ext uri="{FF2B5EF4-FFF2-40B4-BE49-F238E27FC236}">
                <a16:creationId xmlns:a16="http://schemas.microsoft.com/office/drawing/2014/main" id="{8266153C-8866-D2D9-6351-360598DD57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08591" y="2011562"/>
            <a:ext cx="4595423" cy="4676615"/>
          </a:xfrm>
          <a:prstGeom prst="rect">
            <a:avLst/>
          </a:prstGeom>
          <a:effectLst>
            <a:softEdge rad="266700"/>
          </a:effectLst>
        </p:spPr>
      </p:pic>
      <p:sp>
        <p:nvSpPr>
          <p:cNvPr id="11" name="Rectangle: Rounded Corners 10">
            <a:extLst>
              <a:ext uri="{FF2B5EF4-FFF2-40B4-BE49-F238E27FC236}">
                <a16:creationId xmlns:a16="http://schemas.microsoft.com/office/drawing/2014/main" id="{318DCA94-87B4-246A-78AC-5BA4C57B840B}"/>
              </a:ext>
            </a:extLst>
          </p:cNvPr>
          <p:cNvSpPr/>
          <p:nvPr/>
        </p:nvSpPr>
        <p:spPr>
          <a:xfrm>
            <a:off x="-159147" y="1165857"/>
            <a:ext cx="8806190" cy="47413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rgbClr val="7030A0"/>
                </a:solidFill>
                <a:latin typeface="Arial Black" charset="0"/>
                <a:ea typeface="Arial Black" charset="0"/>
                <a:cs typeface="Arial Black" charset="0"/>
              </a:rPr>
              <a:t>The second candle: willing to change</a:t>
            </a:r>
            <a:endParaRPr lang="en-GB" sz="3200" dirty="0"/>
          </a:p>
        </p:txBody>
      </p:sp>
    </p:spTree>
    <p:extLst>
      <p:ext uri="{BB962C8B-B14F-4D97-AF65-F5344CB8AC3E}">
        <p14:creationId xmlns:p14="http://schemas.microsoft.com/office/powerpoint/2010/main" val="3583659406"/>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2BBC39D-6A26-488A-BAA1-04034054E5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0" y="929616"/>
            <a:ext cx="12192000" cy="5956301"/>
          </a:xfrm>
          <a:prstGeom prst="rect">
            <a:avLst/>
          </a:prstGeom>
          <a:gradFill flip="none" rotWithShape="1">
            <a:gsLst>
              <a:gs pos="0">
                <a:srgbClr val="8F45C7"/>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pic>
      <p:pic>
        <p:nvPicPr>
          <p:cNvPr id="8" name="Picture 7" descr="A picture containing indoor, dark, light&#10;&#10;Description automatically generated">
            <a:extLst>
              <a:ext uri="{FF2B5EF4-FFF2-40B4-BE49-F238E27FC236}">
                <a16:creationId xmlns:a16="http://schemas.microsoft.com/office/drawing/2014/main" id="{EDB8D4A6-B197-01C7-9423-67F7EE5CFD95}"/>
              </a:ext>
            </a:extLst>
          </p:cNvPr>
          <p:cNvPicPr>
            <a:picLocks noChangeAspect="1"/>
          </p:cNvPicPr>
          <p:nvPr/>
        </p:nvPicPr>
        <p:blipFill rotWithShape="1">
          <a:blip r:embed="rId4">
            <a:alphaModFix amt="80000"/>
            <a:extLst>
              <a:ext uri="{28A0092B-C50C-407E-A947-70E740481C1C}">
                <a14:useLocalDpi xmlns:a14="http://schemas.microsoft.com/office/drawing/2010/main" val="0"/>
              </a:ext>
            </a:extLst>
          </a:blip>
          <a:srcRect l="16191" t="6464" r="6877" b="10304"/>
          <a:stretch/>
        </p:blipFill>
        <p:spPr>
          <a:xfrm rot="5400000">
            <a:off x="59513" y="2333973"/>
            <a:ext cx="4619440" cy="3748310"/>
          </a:xfrm>
          <a:prstGeom prst="rect">
            <a:avLst/>
          </a:prstGeom>
          <a:effectLst>
            <a:softEdge rad="190500"/>
          </a:effectLst>
        </p:spPr>
      </p:pic>
      <p:sp>
        <p:nvSpPr>
          <p:cNvPr id="9" name="TextBox 8">
            <a:extLst>
              <a:ext uri="{FF2B5EF4-FFF2-40B4-BE49-F238E27FC236}">
                <a16:creationId xmlns:a16="http://schemas.microsoft.com/office/drawing/2014/main" id="{B9F4CE01-0503-AE43-207B-E628B6E810DA}"/>
              </a:ext>
            </a:extLst>
          </p:cNvPr>
          <p:cNvSpPr txBox="1"/>
          <p:nvPr/>
        </p:nvSpPr>
        <p:spPr>
          <a:xfrm>
            <a:off x="4536831" y="2103678"/>
            <a:ext cx="7347126" cy="4031873"/>
          </a:xfrm>
          <a:prstGeom prst="rect">
            <a:avLst/>
          </a:prstGeom>
          <a:noFill/>
        </p:spPr>
        <p:txBody>
          <a:bodyPr wrap="square">
            <a:spAutoFit/>
          </a:bodyPr>
          <a:lstStyle/>
          <a:p>
            <a:pPr algn="r"/>
            <a:r>
              <a:rPr lang="en-GB" sz="3200" dirty="0">
                <a:solidFill>
                  <a:schemeClr val="bg1"/>
                </a:solidFill>
                <a:latin typeface="Arial" panose="020B0604020202020204" pitchFamily="34" charset="0"/>
                <a:cs typeface="Arial" panose="020B0604020202020204" pitchFamily="34" charset="0"/>
              </a:rPr>
              <a:t>Lord, wake us up!</a:t>
            </a:r>
          </a:p>
          <a:p>
            <a:pPr algn="r"/>
            <a:r>
              <a:rPr lang="en-GB" sz="3200" dirty="0">
                <a:solidFill>
                  <a:schemeClr val="bg1"/>
                </a:solidFill>
                <a:latin typeface="Arial" panose="020B0604020202020204" pitchFamily="34" charset="0"/>
                <a:cs typeface="Arial" panose="020B0604020202020204" pitchFamily="34" charset="0"/>
              </a:rPr>
              <a:t>Stir within us a desire </a:t>
            </a:r>
          </a:p>
          <a:p>
            <a:pPr algn="r"/>
            <a:r>
              <a:rPr lang="en-GB" sz="3200" dirty="0">
                <a:solidFill>
                  <a:schemeClr val="bg1"/>
                </a:solidFill>
                <a:latin typeface="Arial" panose="020B0604020202020204" pitchFamily="34" charset="0"/>
                <a:cs typeface="Arial" panose="020B0604020202020204" pitchFamily="34" charset="0"/>
              </a:rPr>
              <a:t>to fight for the integrity of creation </a:t>
            </a:r>
          </a:p>
          <a:p>
            <a:pPr algn="r"/>
            <a:r>
              <a:rPr lang="en-GB" sz="3200" dirty="0">
                <a:solidFill>
                  <a:schemeClr val="bg1"/>
                </a:solidFill>
                <a:latin typeface="Arial" panose="020B0604020202020204" pitchFamily="34" charset="0"/>
                <a:cs typeface="Arial" panose="020B0604020202020204" pitchFamily="34" charset="0"/>
              </a:rPr>
              <a:t>and to treasure the immense </a:t>
            </a:r>
          </a:p>
          <a:p>
            <a:pPr algn="r"/>
            <a:r>
              <a:rPr lang="en-GB" sz="3200" dirty="0">
                <a:solidFill>
                  <a:schemeClr val="bg1"/>
                </a:solidFill>
                <a:latin typeface="Arial" panose="020B0604020202020204" pitchFamily="34" charset="0"/>
                <a:cs typeface="Arial" panose="020B0604020202020204" pitchFamily="34" charset="0"/>
              </a:rPr>
              <a:t>beauty of the earth.</a:t>
            </a:r>
          </a:p>
          <a:p>
            <a:pPr algn="r"/>
            <a:r>
              <a:rPr lang="en-GB" sz="3200" dirty="0">
                <a:solidFill>
                  <a:schemeClr val="bg1"/>
                </a:solidFill>
                <a:latin typeface="Arial" panose="020B0604020202020204" pitchFamily="34" charset="0"/>
                <a:cs typeface="Arial" panose="020B0604020202020204" pitchFamily="34" charset="0"/>
              </a:rPr>
              <a:t>Be with us, Lord, </a:t>
            </a:r>
          </a:p>
          <a:p>
            <a:pPr algn="r"/>
            <a:r>
              <a:rPr lang="en-GB" sz="3200" dirty="0">
                <a:solidFill>
                  <a:schemeClr val="bg1"/>
                </a:solidFill>
                <a:latin typeface="Arial" panose="020B0604020202020204" pitchFamily="34" charset="0"/>
                <a:cs typeface="Arial" panose="020B0604020202020204" pitchFamily="34" charset="0"/>
              </a:rPr>
              <a:t>that we may be people of hope and joy.</a:t>
            </a:r>
          </a:p>
          <a:p>
            <a:pPr algn="r"/>
            <a:r>
              <a:rPr lang="en-GB" sz="3200" dirty="0">
                <a:solidFill>
                  <a:schemeClr val="bg1"/>
                </a:solidFill>
                <a:latin typeface="Arial" panose="020B0604020202020204" pitchFamily="34" charset="0"/>
                <a:cs typeface="Arial" panose="020B0604020202020204" pitchFamily="34" charset="0"/>
              </a:rPr>
              <a:t>Amen.</a:t>
            </a:r>
          </a:p>
        </p:txBody>
      </p:sp>
      <p:sp>
        <p:nvSpPr>
          <p:cNvPr id="3" name="Rectangle: Rounded Corners 2">
            <a:extLst>
              <a:ext uri="{FF2B5EF4-FFF2-40B4-BE49-F238E27FC236}">
                <a16:creationId xmlns:a16="http://schemas.microsoft.com/office/drawing/2014/main" id="{87FC0DD7-D6B1-9FB3-6011-8F294BDB7A47}"/>
              </a:ext>
            </a:extLst>
          </p:cNvPr>
          <p:cNvSpPr/>
          <p:nvPr/>
        </p:nvSpPr>
        <p:spPr>
          <a:xfrm>
            <a:off x="-159147" y="1165857"/>
            <a:ext cx="8107761" cy="54367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rgbClr val="7030A0"/>
                </a:solidFill>
                <a:latin typeface="Arial Black" charset="0"/>
                <a:ea typeface="Arial Black" charset="0"/>
                <a:cs typeface="Arial Black" charset="0"/>
              </a:rPr>
              <a:t>The third candle: rejoicing in hope</a:t>
            </a:r>
            <a:endParaRPr lang="en-GB" sz="3200" dirty="0"/>
          </a:p>
        </p:txBody>
      </p:sp>
    </p:spTree>
    <p:extLst>
      <p:ext uri="{BB962C8B-B14F-4D97-AF65-F5344CB8AC3E}">
        <p14:creationId xmlns:p14="http://schemas.microsoft.com/office/powerpoint/2010/main" val="3954842269"/>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2BBC39D-6A26-488A-BAA1-04034054E5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0" y="929616"/>
            <a:ext cx="12192000" cy="5956301"/>
          </a:xfrm>
          <a:prstGeom prst="rect">
            <a:avLst/>
          </a:prstGeom>
          <a:gradFill flip="none" rotWithShape="1">
            <a:gsLst>
              <a:gs pos="0">
                <a:srgbClr val="8F45C7"/>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pic>
      <p:sp>
        <p:nvSpPr>
          <p:cNvPr id="10" name="TextBox 9">
            <a:extLst>
              <a:ext uri="{FF2B5EF4-FFF2-40B4-BE49-F238E27FC236}">
                <a16:creationId xmlns:a16="http://schemas.microsoft.com/office/drawing/2014/main" id="{082ABCD9-EAA4-470D-A5CB-D57290728607}"/>
              </a:ext>
            </a:extLst>
          </p:cNvPr>
          <p:cNvSpPr txBox="1"/>
          <p:nvPr/>
        </p:nvSpPr>
        <p:spPr>
          <a:xfrm>
            <a:off x="9886960" y="4982874"/>
            <a:ext cx="2097727" cy="369332"/>
          </a:xfrm>
          <a:prstGeom prst="rect">
            <a:avLst/>
          </a:prstGeom>
          <a:noFill/>
        </p:spPr>
        <p:txBody>
          <a:bodyPr wrap="square">
            <a:spAutoFit/>
          </a:bodyPr>
          <a:lstStyle/>
          <a:p>
            <a:pPr algn="r"/>
            <a:r>
              <a:rPr kumimoji="0" lang="en-GB" sz="1800" b="0" i="1" u="none" strike="noStrike" kern="1200" cap="none" spc="0" normalizeH="0" baseline="0" noProof="0" dirty="0">
                <a:ln>
                  <a:noFill/>
                </a:ln>
                <a:solidFill>
                  <a:schemeClr val="bg1"/>
                </a:solidFill>
                <a:effectLst/>
                <a:uLnTx/>
                <a:uFillTx/>
                <a:latin typeface="Arial" panose="020B0604020202020204"/>
                <a:ea typeface="+mn-ea"/>
                <a:cs typeface="+mn-cs"/>
              </a:rPr>
              <a:t>Isaiah 35:1-2, 4</a:t>
            </a:r>
            <a:endParaRPr lang="en-GB" sz="1800" i="1" dirty="0"/>
          </a:p>
        </p:txBody>
      </p:sp>
      <p:sp>
        <p:nvSpPr>
          <p:cNvPr id="3" name="TextBox 2">
            <a:extLst>
              <a:ext uri="{FF2B5EF4-FFF2-40B4-BE49-F238E27FC236}">
                <a16:creationId xmlns:a16="http://schemas.microsoft.com/office/drawing/2014/main" id="{2A93D5B2-B621-95FB-8CA8-589E519258C8}"/>
              </a:ext>
            </a:extLst>
          </p:cNvPr>
          <p:cNvSpPr txBox="1"/>
          <p:nvPr/>
        </p:nvSpPr>
        <p:spPr>
          <a:xfrm>
            <a:off x="5119694" y="2440467"/>
            <a:ext cx="6925007" cy="2554545"/>
          </a:xfrm>
          <a:prstGeom prst="rect">
            <a:avLst/>
          </a:prstGeom>
          <a:noFill/>
        </p:spPr>
        <p:txBody>
          <a:bodyPr wrap="square" rtlCol="0">
            <a:spAutoFit/>
          </a:bodyPr>
          <a:lstStyle/>
          <a:p>
            <a:pPr lvl="0" algn="r">
              <a:defRPr/>
            </a:pPr>
            <a:r>
              <a:rPr lang="en-GB" sz="3200" dirty="0">
                <a:solidFill>
                  <a:schemeClr val="bg1"/>
                </a:solidFill>
              </a:rPr>
              <a:t>Let the wasteland rejoice and bloom, </a:t>
            </a:r>
          </a:p>
          <a:p>
            <a:pPr lvl="0" algn="r">
              <a:defRPr/>
            </a:pPr>
            <a:r>
              <a:rPr lang="en-GB" sz="3200" dirty="0">
                <a:solidFill>
                  <a:schemeClr val="bg1"/>
                </a:solidFill>
              </a:rPr>
              <a:t>let it bring forth </a:t>
            </a:r>
          </a:p>
          <a:p>
            <a:pPr lvl="0" algn="r">
              <a:defRPr/>
            </a:pPr>
            <a:r>
              <a:rPr lang="en-GB" sz="3200" dirty="0">
                <a:solidFill>
                  <a:schemeClr val="bg1"/>
                </a:solidFill>
              </a:rPr>
              <a:t>flowers like the jonquil, </a:t>
            </a:r>
          </a:p>
          <a:p>
            <a:pPr lvl="0" algn="r">
              <a:defRPr/>
            </a:pPr>
            <a:r>
              <a:rPr lang="en-GB" sz="3200" dirty="0">
                <a:solidFill>
                  <a:schemeClr val="bg1"/>
                </a:solidFill>
              </a:rPr>
              <a:t>Let it rejoice and sing for joy… </a:t>
            </a:r>
          </a:p>
          <a:p>
            <a:pPr lvl="0" algn="r">
              <a:defRPr/>
            </a:pPr>
            <a:r>
              <a:rPr lang="en-GB" sz="3200" dirty="0">
                <a:solidFill>
                  <a:schemeClr val="bg1"/>
                </a:solidFill>
              </a:rPr>
              <a:t>Look, your God is coming…</a:t>
            </a:r>
          </a:p>
        </p:txBody>
      </p:sp>
      <p:pic>
        <p:nvPicPr>
          <p:cNvPr id="7" name="Picture 6" descr="Text, letter&#10;&#10;Description automatically generated">
            <a:extLst>
              <a:ext uri="{FF2B5EF4-FFF2-40B4-BE49-F238E27FC236}">
                <a16:creationId xmlns:a16="http://schemas.microsoft.com/office/drawing/2014/main" id="{D0DB87F0-6508-D58C-3E55-880E7DFC2C85}"/>
              </a:ext>
            </a:extLst>
          </p:cNvPr>
          <p:cNvPicPr>
            <a:picLocks noChangeAspect="1"/>
          </p:cNvPicPr>
          <p:nvPr/>
        </p:nvPicPr>
        <p:blipFill rotWithShape="1">
          <a:blip r:embed="rId4">
            <a:alphaModFix amt="80000"/>
            <a:extLst>
              <a:ext uri="{28A0092B-C50C-407E-A947-70E740481C1C}">
                <a14:useLocalDpi xmlns:a14="http://schemas.microsoft.com/office/drawing/2010/main" val="0"/>
              </a:ext>
            </a:extLst>
          </a:blip>
          <a:srcRect b="39392"/>
          <a:stretch/>
        </p:blipFill>
        <p:spPr>
          <a:xfrm>
            <a:off x="347330" y="1896163"/>
            <a:ext cx="4917338" cy="4514208"/>
          </a:xfrm>
          <a:prstGeom prst="rect">
            <a:avLst/>
          </a:prstGeom>
          <a:effectLst>
            <a:glow>
              <a:schemeClr val="bg1">
                <a:alpha val="40000"/>
              </a:schemeClr>
            </a:glow>
            <a:softEdge rad="139700"/>
          </a:effectLst>
        </p:spPr>
      </p:pic>
      <p:sp>
        <p:nvSpPr>
          <p:cNvPr id="5" name="Rectangle: Rounded Corners 4">
            <a:extLst>
              <a:ext uri="{FF2B5EF4-FFF2-40B4-BE49-F238E27FC236}">
                <a16:creationId xmlns:a16="http://schemas.microsoft.com/office/drawing/2014/main" id="{FE8748C3-43A8-2D49-3241-4656E7D4B0A9}"/>
              </a:ext>
            </a:extLst>
          </p:cNvPr>
          <p:cNvSpPr/>
          <p:nvPr/>
        </p:nvSpPr>
        <p:spPr>
          <a:xfrm>
            <a:off x="-159147" y="1165857"/>
            <a:ext cx="8107761" cy="54367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rgbClr val="7030A0"/>
                </a:solidFill>
                <a:latin typeface="Arial Black" charset="0"/>
                <a:ea typeface="Arial Black" charset="0"/>
                <a:cs typeface="Arial Black" charset="0"/>
              </a:rPr>
              <a:t>The third candle: rejoicing in hope</a:t>
            </a:r>
            <a:endParaRPr lang="en-GB" sz="3200" dirty="0"/>
          </a:p>
        </p:txBody>
      </p:sp>
    </p:spTree>
    <p:extLst>
      <p:ext uri="{BB962C8B-B14F-4D97-AF65-F5344CB8AC3E}">
        <p14:creationId xmlns:p14="http://schemas.microsoft.com/office/powerpoint/2010/main" val="2183677259"/>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9BD7D61-63E3-45E6-87B9-DF7E4F0E4F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15867"/>
            <a:ext cx="12192000" cy="5942133"/>
          </a:xfrm>
          <a:prstGeom prst="rect">
            <a:avLst/>
          </a:prstGeom>
          <a:gradFill>
            <a:gsLst>
              <a:gs pos="0">
                <a:srgbClr val="8F45C7"/>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4" name="TextBox 3">
            <a:extLst>
              <a:ext uri="{FF2B5EF4-FFF2-40B4-BE49-F238E27FC236}">
                <a16:creationId xmlns:a16="http://schemas.microsoft.com/office/drawing/2014/main" id="{CD460F3C-7D36-208A-6F78-28CF9311389C}"/>
              </a:ext>
            </a:extLst>
          </p:cNvPr>
          <p:cNvSpPr txBox="1"/>
          <p:nvPr/>
        </p:nvSpPr>
        <p:spPr>
          <a:xfrm>
            <a:off x="375900" y="1895229"/>
            <a:ext cx="5608320" cy="682366"/>
          </a:xfrm>
          <a:prstGeom prst="rect">
            <a:avLst/>
          </a:prstGeom>
          <a:noFill/>
        </p:spPr>
        <p:txBody>
          <a:bodyPr wrap="square" rtlCol="0">
            <a:spAutoFit/>
          </a:bodyPr>
          <a:lstStyle/>
          <a:p>
            <a:pPr>
              <a:lnSpc>
                <a:spcPts val="4800"/>
              </a:lnSpc>
            </a:pPr>
            <a:r>
              <a:rPr lang="en-GB" sz="3800" b="1" dirty="0">
                <a:solidFill>
                  <a:schemeClr val="bg1"/>
                </a:solidFill>
                <a:latin typeface="Arial Black" charset="0"/>
                <a:ea typeface="Arial Black" charset="0"/>
                <a:cs typeface="Arial Black" charset="0"/>
              </a:rPr>
              <a:t>A story of joy</a:t>
            </a:r>
          </a:p>
        </p:txBody>
      </p:sp>
      <p:sp>
        <p:nvSpPr>
          <p:cNvPr id="5" name="TextBox 4">
            <a:extLst>
              <a:ext uri="{FF2B5EF4-FFF2-40B4-BE49-F238E27FC236}">
                <a16:creationId xmlns:a16="http://schemas.microsoft.com/office/drawing/2014/main" id="{AE8FE650-FDF7-87B5-F507-47292246EF88}"/>
              </a:ext>
            </a:extLst>
          </p:cNvPr>
          <p:cNvSpPr txBox="1"/>
          <p:nvPr/>
        </p:nvSpPr>
        <p:spPr>
          <a:xfrm>
            <a:off x="375900" y="2516920"/>
            <a:ext cx="7025250" cy="1938992"/>
          </a:xfrm>
          <a:prstGeom prst="rect">
            <a:avLst/>
          </a:prstGeom>
          <a:noFill/>
        </p:spPr>
        <p:txBody>
          <a:bodyPr wrap="square">
            <a:spAutoFit/>
          </a:bodyPr>
          <a:lstStyle/>
          <a:p>
            <a:r>
              <a:rPr lang="en-GB" sz="2400" dirty="0">
                <a:solidFill>
                  <a:schemeClr val="bg1"/>
                </a:solidFill>
                <a:latin typeface="Arial" panose="020B0604020202020204" pitchFamily="34" charset="0"/>
                <a:cs typeface="Arial" panose="020B0604020202020204" pitchFamily="34" charset="0"/>
              </a:rPr>
              <a:t>Dancing towards peace.</a:t>
            </a:r>
            <a:endParaRPr lang="en-GB" altLang="en-US" sz="2400" cap="none" dirty="0">
              <a:solidFill>
                <a:schemeClr val="bg1"/>
              </a:solidFill>
              <a:latin typeface="Arial" panose="020B0604020202020204" pitchFamily="34" charset="0"/>
              <a:cs typeface="Arial" panose="020B0604020202020204" pitchFamily="34" charset="0"/>
            </a:endParaRPr>
          </a:p>
          <a:p>
            <a:endParaRPr lang="en-GB" altLang="en-US" sz="2400" dirty="0">
              <a:solidFill>
                <a:schemeClr val="bg1"/>
              </a:solidFill>
              <a:latin typeface="Arial" panose="020B0604020202020204" pitchFamily="34" charset="0"/>
              <a:cs typeface="Arial" panose="020B0604020202020204" pitchFamily="34" charset="0"/>
            </a:endParaRPr>
          </a:p>
          <a:p>
            <a:r>
              <a:rPr lang="en-GB" altLang="en-US" sz="2400" dirty="0">
                <a:solidFill>
                  <a:schemeClr val="bg1"/>
                </a:solidFill>
                <a:latin typeface="Arial" panose="020B0604020202020204" pitchFamily="34" charset="0"/>
                <a:cs typeface="Arial" panose="020B0604020202020204" pitchFamily="34" charset="0"/>
              </a:rPr>
              <a:t>REFLECT:</a:t>
            </a:r>
          </a:p>
          <a:p>
            <a:r>
              <a:rPr lang="en-GB" altLang="en-US" sz="2400" dirty="0">
                <a:solidFill>
                  <a:schemeClr val="bg1"/>
                </a:solidFill>
                <a:latin typeface="Arial" panose="020B0604020202020204" pitchFamily="34" charset="0"/>
                <a:cs typeface="Arial" panose="020B0604020202020204" pitchFamily="34" charset="0"/>
              </a:rPr>
              <a:t>What has brought me joy this week?</a:t>
            </a:r>
          </a:p>
          <a:p>
            <a:r>
              <a:rPr lang="en-GB" altLang="en-US" sz="2400" cap="none" dirty="0">
                <a:solidFill>
                  <a:schemeClr val="bg1"/>
                </a:solidFill>
                <a:latin typeface="Arial" panose="020B0604020202020204" pitchFamily="34" charset="0"/>
                <a:cs typeface="Arial" panose="020B0604020202020204" pitchFamily="34" charset="0"/>
              </a:rPr>
              <a:t>How can I </a:t>
            </a:r>
            <a:r>
              <a:rPr lang="en-GB" altLang="en-US" sz="2400" dirty="0">
                <a:solidFill>
                  <a:schemeClr val="bg1"/>
                </a:solidFill>
                <a:latin typeface="Arial" panose="020B0604020202020204" pitchFamily="34" charset="0"/>
                <a:cs typeface="Arial" panose="020B0604020202020204" pitchFamily="34" charset="0"/>
              </a:rPr>
              <a:t>bring</a:t>
            </a:r>
            <a:r>
              <a:rPr lang="en-GB" altLang="en-US" sz="2400" cap="none" dirty="0">
                <a:solidFill>
                  <a:schemeClr val="bg1"/>
                </a:solidFill>
                <a:latin typeface="Arial" panose="020B0604020202020204" pitchFamily="34" charset="0"/>
                <a:cs typeface="Arial" panose="020B0604020202020204" pitchFamily="34" charset="0"/>
              </a:rPr>
              <a:t> joy to someone else this week?</a:t>
            </a:r>
          </a:p>
        </p:txBody>
      </p:sp>
      <p:sp>
        <p:nvSpPr>
          <p:cNvPr id="6" name="TextBox 5">
            <a:extLst>
              <a:ext uri="{FF2B5EF4-FFF2-40B4-BE49-F238E27FC236}">
                <a16:creationId xmlns:a16="http://schemas.microsoft.com/office/drawing/2014/main" id="{0E5BBF91-8215-6648-0455-59ABD3D2B34B}"/>
              </a:ext>
            </a:extLst>
          </p:cNvPr>
          <p:cNvSpPr txBox="1"/>
          <p:nvPr/>
        </p:nvSpPr>
        <p:spPr>
          <a:xfrm>
            <a:off x="375900" y="4755962"/>
            <a:ext cx="6206836" cy="1754326"/>
          </a:xfrm>
          <a:prstGeom prst="rect">
            <a:avLst/>
          </a:prstGeom>
          <a:noFill/>
        </p:spPr>
        <p:txBody>
          <a:bodyPr wrap="square">
            <a:spAutoFit/>
          </a:bodyPr>
          <a:lstStyle/>
          <a:p>
            <a:endParaRPr lang="en-GB" sz="2400" cap="none" dirty="0">
              <a:solidFill>
                <a:schemeClr val="bg1"/>
              </a:solidFill>
              <a:latin typeface="Arial" panose="020B0604020202020204" pitchFamily="34" charset="0"/>
              <a:cs typeface="Arial" panose="020B0604020202020204" pitchFamily="34" charset="0"/>
            </a:endParaRPr>
          </a:p>
          <a:p>
            <a:r>
              <a:rPr lang="en-GB" sz="2800" b="1" i="1" dirty="0">
                <a:solidFill>
                  <a:schemeClr val="bg1"/>
                </a:solidFill>
              </a:rPr>
              <a:t>Lord, wake us up!</a:t>
            </a:r>
          </a:p>
          <a:p>
            <a:r>
              <a:rPr lang="en-GB" sz="2800" b="1" i="1" dirty="0">
                <a:solidFill>
                  <a:schemeClr val="bg1"/>
                </a:solidFill>
              </a:rPr>
              <a:t>Let us live as people of the light.</a:t>
            </a:r>
          </a:p>
          <a:p>
            <a:r>
              <a:rPr lang="en-GB" sz="2800" b="1" i="1" dirty="0">
                <a:solidFill>
                  <a:schemeClr val="bg1"/>
                </a:solidFill>
                <a:ea typeface="Arial Black" charset="0"/>
                <a:cs typeface="Arial Black" charset="0"/>
              </a:rPr>
              <a:t>Amen.</a:t>
            </a:r>
            <a:endParaRPr lang="en-GB" sz="2800" b="1" i="1" dirty="0">
              <a:solidFill>
                <a:schemeClr val="bg1"/>
              </a:solidFill>
              <a:latin typeface="Arial Black" charset="0"/>
              <a:ea typeface="Arial Black" charset="0"/>
              <a:cs typeface="Arial Black" charset="0"/>
            </a:endParaRPr>
          </a:p>
        </p:txBody>
      </p:sp>
      <p:pic>
        <p:nvPicPr>
          <p:cNvPr id="14" name="Picture 13" descr="A group of people wearing clothing&#10;&#10;Description automatically generated with medium confidence">
            <a:hlinkClick r:id="rId4"/>
            <a:extLst>
              <a:ext uri="{FF2B5EF4-FFF2-40B4-BE49-F238E27FC236}">
                <a16:creationId xmlns:a16="http://schemas.microsoft.com/office/drawing/2014/main" id="{F8F7918A-342C-2A9A-CE62-16CCD5F0ED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5903" y="2053882"/>
            <a:ext cx="4999772" cy="4218223"/>
          </a:xfrm>
          <a:prstGeom prst="rect">
            <a:avLst/>
          </a:prstGeom>
          <a:effectLst>
            <a:softEdge rad="292100"/>
          </a:effectLst>
        </p:spPr>
      </p:pic>
      <p:sp>
        <p:nvSpPr>
          <p:cNvPr id="15" name="Rectangle: Rounded Corners 14">
            <a:extLst>
              <a:ext uri="{FF2B5EF4-FFF2-40B4-BE49-F238E27FC236}">
                <a16:creationId xmlns:a16="http://schemas.microsoft.com/office/drawing/2014/main" id="{A097280A-C38C-AD70-8822-C15D31015816}"/>
              </a:ext>
            </a:extLst>
          </p:cNvPr>
          <p:cNvSpPr/>
          <p:nvPr/>
        </p:nvSpPr>
        <p:spPr>
          <a:xfrm>
            <a:off x="-159147" y="1165857"/>
            <a:ext cx="8107761" cy="54367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rgbClr val="7030A0"/>
                </a:solidFill>
                <a:latin typeface="Arial Black" charset="0"/>
                <a:ea typeface="Arial Black" charset="0"/>
                <a:cs typeface="Arial Black" charset="0"/>
              </a:rPr>
              <a:t>The third candle: rejoicing in hope</a:t>
            </a:r>
            <a:endParaRPr lang="en-GB" sz="3200" dirty="0"/>
          </a:p>
        </p:txBody>
      </p:sp>
    </p:spTree>
    <p:extLst>
      <p:ext uri="{BB962C8B-B14F-4D97-AF65-F5344CB8AC3E}">
        <p14:creationId xmlns:p14="http://schemas.microsoft.com/office/powerpoint/2010/main" val="1280951928"/>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2BBC39D-6A26-488A-BAA1-04034054E5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0" y="901699"/>
            <a:ext cx="12192000" cy="5956301"/>
          </a:xfrm>
          <a:prstGeom prst="rect">
            <a:avLst/>
          </a:prstGeom>
          <a:gradFill flip="none" rotWithShape="1">
            <a:gsLst>
              <a:gs pos="0">
                <a:srgbClr val="8F45C7"/>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pic>
      <p:pic>
        <p:nvPicPr>
          <p:cNvPr id="3" name="Picture 2" descr="A picture containing indoor, dark, light&#10;&#10;Description automatically generated">
            <a:extLst>
              <a:ext uri="{FF2B5EF4-FFF2-40B4-BE49-F238E27FC236}">
                <a16:creationId xmlns:a16="http://schemas.microsoft.com/office/drawing/2014/main" id="{B78AD09A-2507-46CD-BCB5-AABE742BFF39}"/>
              </a:ext>
            </a:extLst>
          </p:cNvPr>
          <p:cNvPicPr>
            <a:picLocks noChangeAspect="1"/>
          </p:cNvPicPr>
          <p:nvPr/>
        </p:nvPicPr>
        <p:blipFill rotWithShape="1">
          <a:blip r:embed="rId4">
            <a:alphaModFix amt="80000"/>
            <a:extLst>
              <a:ext uri="{28A0092B-C50C-407E-A947-70E740481C1C}">
                <a14:useLocalDpi xmlns:a14="http://schemas.microsoft.com/office/drawing/2010/main" val="0"/>
              </a:ext>
            </a:extLst>
          </a:blip>
          <a:srcRect l="16191" t="6464" r="6877" b="10304"/>
          <a:stretch/>
        </p:blipFill>
        <p:spPr>
          <a:xfrm rot="5400000">
            <a:off x="59513" y="2333973"/>
            <a:ext cx="4619440" cy="3748310"/>
          </a:xfrm>
          <a:prstGeom prst="rect">
            <a:avLst/>
          </a:prstGeom>
          <a:effectLst>
            <a:softEdge rad="190500"/>
          </a:effectLst>
        </p:spPr>
      </p:pic>
      <p:sp>
        <p:nvSpPr>
          <p:cNvPr id="12" name="TextBox 11">
            <a:extLst>
              <a:ext uri="{FF2B5EF4-FFF2-40B4-BE49-F238E27FC236}">
                <a16:creationId xmlns:a16="http://schemas.microsoft.com/office/drawing/2014/main" id="{302BB285-66C4-4F5A-AC92-9D246F4420D6}"/>
              </a:ext>
            </a:extLst>
          </p:cNvPr>
          <p:cNvSpPr txBox="1"/>
          <p:nvPr/>
        </p:nvSpPr>
        <p:spPr>
          <a:xfrm>
            <a:off x="4243388" y="1690669"/>
            <a:ext cx="7576629" cy="5016758"/>
          </a:xfrm>
          <a:prstGeom prst="rect">
            <a:avLst/>
          </a:prstGeom>
          <a:noFill/>
        </p:spPr>
        <p:txBody>
          <a:bodyPr wrap="square">
            <a:spAutoFit/>
          </a:bodyPr>
          <a:lstStyle/>
          <a:p>
            <a:pPr algn="r"/>
            <a:r>
              <a:rPr lang="en-US" sz="3200" baseline="0" dirty="0">
                <a:solidFill>
                  <a:schemeClr val="bg1"/>
                </a:solidFill>
                <a:latin typeface="Arial" panose="020B0604020202020204" pitchFamily="34" charset="0"/>
                <a:cs typeface="Arial" panose="020B0604020202020204" pitchFamily="34" charset="0"/>
              </a:rPr>
              <a:t>Lord, wake us up!</a:t>
            </a:r>
          </a:p>
          <a:p>
            <a:pPr algn="r"/>
            <a:r>
              <a:rPr lang="en-US" sz="3200" dirty="0">
                <a:solidFill>
                  <a:schemeClr val="bg1"/>
                </a:solidFill>
                <a:latin typeface="Arial" panose="020B0604020202020204" pitchFamily="34" charset="0"/>
                <a:cs typeface="Arial" panose="020B0604020202020204" pitchFamily="34" charset="0"/>
              </a:rPr>
              <a:t>A</a:t>
            </a:r>
            <a:r>
              <a:rPr lang="en-US" sz="3200" baseline="0" dirty="0">
                <a:solidFill>
                  <a:schemeClr val="bg1"/>
                </a:solidFill>
                <a:latin typeface="Arial" panose="020B0604020202020204" pitchFamily="34" charset="0"/>
                <a:cs typeface="Arial" panose="020B0604020202020204" pitchFamily="34" charset="0"/>
              </a:rPr>
              <a:t>s we </a:t>
            </a:r>
            <a:r>
              <a:rPr lang="en-US" sz="3200" dirty="0">
                <a:solidFill>
                  <a:schemeClr val="bg1"/>
                </a:solidFill>
                <a:latin typeface="Arial" panose="020B0604020202020204" pitchFamily="34" charset="0"/>
                <a:cs typeface="Arial" panose="020B0604020202020204" pitchFamily="34" charset="0"/>
              </a:rPr>
              <a:t>prepare</a:t>
            </a:r>
            <a:r>
              <a:rPr lang="en-US" sz="3200" baseline="0" dirty="0">
                <a:solidFill>
                  <a:schemeClr val="bg1"/>
                </a:solidFill>
                <a:latin typeface="Arial" panose="020B0604020202020204" pitchFamily="34" charset="0"/>
                <a:cs typeface="Arial" panose="020B0604020202020204" pitchFamily="34" charset="0"/>
              </a:rPr>
              <a:t> to celebrate your birth, </a:t>
            </a:r>
          </a:p>
          <a:p>
            <a:pPr algn="r"/>
            <a:r>
              <a:rPr lang="en-US" sz="3200" baseline="0" dirty="0">
                <a:solidFill>
                  <a:schemeClr val="bg1"/>
                </a:solidFill>
                <a:latin typeface="Arial" panose="020B0604020202020204" pitchFamily="34" charset="0"/>
                <a:cs typeface="Arial" panose="020B0604020202020204" pitchFamily="34" charset="0"/>
              </a:rPr>
              <a:t>we pray once more </a:t>
            </a:r>
          </a:p>
          <a:p>
            <a:pPr algn="r"/>
            <a:r>
              <a:rPr lang="en-US" sz="3200" baseline="0" dirty="0">
                <a:solidFill>
                  <a:schemeClr val="bg1"/>
                </a:solidFill>
                <a:latin typeface="Arial" panose="020B0604020202020204" pitchFamily="34" charset="0"/>
                <a:cs typeface="Arial" panose="020B0604020202020204" pitchFamily="34" charset="0"/>
              </a:rPr>
              <a:t>for the light to remain with us.</a:t>
            </a:r>
          </a:p>
          <a:p>
            <a:pPr algn="r"/>
            <a:r>
              <a:rPr lang="en-US" sz="3200" baseline="0" dirty="0">
                <a:solidFill>
                  <a:schemeClr val="bg1"/>
                </a:solidFill>
                <a:latin typeface="Arial" panose="020B0604020202020204" pitchFamily="34" charset="0"/>
                <a:cs typeface="Arial" panose="020B0604020202020204" pitchFamily="34" charset="0"/>
              </a:rPr>
              <a:t>May we be greedy, not for material possessions, but for justice and truth.</a:t>
            </a:r>
          </a:p>
          <a:p>
            <a:pPr algn="r"/>
            <a:r>
              <a:rPr lang="en-US" sz="3200" baseline="0" dirty="0">
                <a:solidFill>
                  <a:schemeClr val="bg1"/>
                </a:solidFill>
                <a:latin typeface="Arial" panose="020B0604020202020204" pitchFamily="34" charset="0"/>
                <a:cs typeface="Arial" panose="020B0604020202020204" pitchFamily="34" charset="0"/>
              </a:rPr>
              <a:t>May we be enflamed with a love </a:t>
            </a:r>
          </a:p>
          <a:p>
            <a:pPr algn="r"/>
            <a:r>
              <a:rPr lang="en-US" sz="3200" baseline="0" dirty="0">
                <a:solidFill>
                  <a:schemeClr val="bg1"/>
                </a:solidFill>
                <a:latin typeface="Arial" panose="020B0604020202020204" pitchFamily="34" charset="0"/>
                <a:cs typeface="Arial" panose="020B0604020202020204" pitchFamily="34" charset="0"/>
              </a:rPr>
              <a:t>that wipes out prejudice </a:t>
            </a:r>
          </a:p>
          <a:p>
            <a:pPr algn="r"/>
            <a:r>
              <a:rPr lang="en-US" sz="3200" baseline="0" dirty="0">
                <a:solidFill>
                  <a:schemeClr val="bg1"/>
                </a:solidFill>
                <a:latin typeface="Arial" panose="020B0604020202020204" pitchFamily="34" charset="0"/>
                <a:cs typeface="Arial" panose="020B0604020202020204" pitchFamily="34" charset="0"/>
              </a:rPr>
              <a:t>and respects others as children of God.</a:t>
            </a:r>
          </a:p>
          <a:p>
            <a:pPr algn="r"/>
            <a:r>
              <a:rPr lang="en-US" sz="3200" dirty="0">
                <a:solidFill>
                  <a:schemeClr val="bg1"/>
                </a:solidFill>
                <a:latin typeface="Arial" panose="020B0604020202020204" pitchFamily="34" charset="0"/>
                <a:cs typeface="Arial" panose="020B0604020202020204" pitchFamily="34" charset="0"/>
              </a:rPr>
              <a:t>Amen</a:t>
            </a:r>
            <a:r>
              <a:rPr lang="en-GB" sz="3200" b="1" baseline="0" dirty="0">
                <a:solidFill>
                  <a:schemeClr val="bg1"/>
                </a:solidFill>
                <a:latin typeface="Arial" panose="020B0604020202020204" pitchFamily="34" charset="0"/>
                <a:cs typeface="Arial" panose="020B0604020202020204" pitchFamily="34" charset="0"/>
              </a:rPr>
              <a:t> </a:t>
            </a:r>
          </a:p>
        </p:txBody>
      </p:sp>
      <p:sp>
        <p:nvSpPr>
          <p:cNvPr id="5" name="Rectangle: Rounded Corners 4">
            <a:extLst>
              <a:ext uri="{FF2B5EF4-FFF2-40B4-BE49-F238E27FC236}">
                <a16:creationId xmlns:a16="http://schemas.microsoft.com/office/drawing/2014/main" id="{0090C32E-9515-E25D-797E-D7103A0E4A58}"/>
              </a:ext>
            </a:extLst>
          </p:cNvPr>
          <p:cNvSpPr/>
          <p:nvPr/>
        </p:nvSpPr>
        <p:spPr>
          <a:xfrm>
            <a:off x="-155632" y="1165155"/>
            <a:ext cx="7788884" cy="54367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rgbClr val="7030A0"/>
                </a:solidFill>
                <a:latin typeface="Arial Black" charset="0"/>
                <a:ea typeface="Arial Black" charset="0"/>
                <a:cs typeface="Arial Black" charset="0"/>
              </a:rPr>
              <a:t>The fourth candle: God is with us</a:t>
            </a:r>
            <a:endParaRPr lang="en-GB" sz="3200" dirty="0"/>
          </a:p>
        </p:txBody>
      </p:sp>
    </p:spTree>
    <p:extLst>
      <p:ext uri="{BB962C8B-B14F-4D97-AF65-F5344CB8AC3E}">
        <p14:creationId xmlns:p14="http://schemas.microsoft.com/office/powerpoint/2010/main" val="2454280690"/>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2BBC39D-6A26-488A-BAA1-04034054E5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0" y="927760"/>
            <a:ext cx="12192000" cy="5956301"/>
          </a:xfrm>
          <a:prstGeom prst="rect">
            <a:avLst/>
          </a:prstGeom>
          <a:gradFill flip="none" rotWithShape="1">
            <a:gsLst>
              <a:gs pos="0">
                <a:srgbClr val="8F45C7"/>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pic>
      <p:sp>
        <p:nvSpPr>
          <p:cNvPr id="10" name="TextBox 9">
            <a:extLst>
              <a:ext uri="{FF2B5EF4-FFF2-40B4-BE49-F238E27FC236}">
                <a16:creationId xmlns:a16="http://schemas.microsoft.com/office/drawing/2014/main" id="{082ABCD9-EAA4-470D-A5CB-D57290728607}"/>
              </a:ext>
            </a:extLst>
          </p:cNvPr>
          <p:cNvSpPr txBox="1"/>
          <p:nvPr/>
        </p:nvSpPr>
        <p:spPr>
          <a:xfrm>
            <a:off x="9772657" y="5983010"/>
            <a:ext cx="2097727" cy="369332"/>
          </a:xfrm>
          <a:prstGeom prst="rect">
            <a:avLst/>
          </a:prstGeom>
          <a:noFill/>
        </p:spPr>
        <p:txBody>
          <a:bodyPr wrap="square">
            <a:spAutoFit/>
          </a:bodyPr>
          <a:lstStyle/>
          <a:p>
            <a:pPr algn="r"/>
            <a:r>
              <a:rPr kumimoji="0" lang="en-GB" sz="1800" b="0" i="1" u="none" strike="noStrike" kern="1200" cap="none" spc="0" normalizeH="0" baseline="0" noProof="0" dirty="0">
                <a:ln>
                  <a:noFill/>
                </a:ln>
                <a:solidFill>
                  <a:schemeClr val="bg1"/>
                </a:solidFill>
                <a:effectLst/>
                <a:uLnTx/>
                <a:uFillTx/>
                <a:latin typeface="Arial" panose="020B0604020202020204"/>
                <a:ea typeface="+mn-ea"/>
                <a:cs typeface="+mn-cs"/>
              </a:rPr>
              <a:t>Matthew 21:20-24</a:t>
            </a:r>
            <a:endParaRPr lang="en-GB" sz="1800" i="1" dirty="0"/>
          </a:p>
        </p:txBody>
      </p:sp>
      <p:sp>
        <p:nvSpPr>
          <p:cNvPr id="3" name="TextBox 2">
            <a:extLst>
              <a:ext uri="{FF2B5EF4-FFF2-40B4-BE49-F238E27FC236}">
                <a16:creationId xmlns:a16="http://schemas.microsoft.com/office/drawing/2014/main" id="{2A93D5B2-B621-95FB-8CA8-589E519258C8}"/>
              </a:ext>
            </a:extLst>
          </p:cNvPr>
          <p:cNvSpPr txBox="1"/>
          <p:nvPr/>
        </p:nvSpPr>
        <p:spPr>
          <a:xfrm>
            <a:off x="5362884" y="1968086"/>
            <a:ext cx="6600113" cy="4031873"/>
          </a:xfrm>
          <a:prstGeom prst="rect">
            <a:avLst/>
          </a:prstGeom>
          <a:noFill/>
        </p:spPr>
        <p:txBody>
          <a:bodyPr wrap="square" rtlCol="0">
            <a:spAutoFit/>
          </a:bodyPr>
          <a:lstStyle/>
          <a:p>
            <a:pPr lvl="0" algn="r">
              <a:defRPr/>
            </a:pPr>
            <a:r>
              <a:rPr lang="en-GB" sz="3200" dirty="0">
                <a:solidFill>
                  <a:schemeClr val="bg1"/>
                </a:solidFill>
              </a:rPr>
              <a:t>‘Joseph son of David, </a:t>
            </a:r>
          </a:p>
          <a:p>
            <a:pPr lvl="0" algn="r">
              <a:defRPr/>
            </a:pPr>
            <a:r>
              <a:rPr lang="en-GB" sz="3200" dirty="0">
                <a:solidFill>
                  <a:schemeClr val="bg1"/>
                </a:solidFill>
              </a:rPr>
              <a:t>do not be afraid </a:t>
            </a:r>
          </a:p>
          <a:p>
            <a:pPr lvl="0" algn="r">
              <a:defRPr/>
            </a:pPr>
            <a:r>
              <a:rPr lang="en-GB" sz="3200" dirty="0">
                <a:solidFill>
                  <a:schemeClr val="bg1"/>
                </a:solidFill>
              </a:rPr>
              <a:t>to take Mary home as your wife…</a:t>
            </a:r>
          </a:p>
          <a:p>
            <a:pPr lvl="0" algn="r">
              <a:defRPr/>
            </a:pPr>
            <a:endParaRPr lang="en-GB" sz="3200" dirty="0">
              <a:solidFill>
                <a:schemeClr val="bg1"/>
              </a:solidFill>
            </a:endParaRPr>
          </a:p>
          <a:p>
            <a:pPr lvl="0" algn="r">
              <a:defRPr/>
            </a:pPr>
            <a:r>
              <a:rPr lang="en-GB" sz="3200" dirty="0">
                <a:solidFill>
                  <a:schemeClr val="bg1"/>
                </a:solidFill>
              </a:rPr>
              <a:t>The virgin will conceive and give birth to a son and they will call him Emmanuel, a name which means ‘God is with us’.</a:t>
            </a:r>
          </a:p>
        </p:txBody>
      </p:sp>
      <p:pic>
        <p:nvPicPr>
          <p:cNvPr id="6" name="Picture 5" descr="Text, letter&#10;&#10;Description automatically generated">
            <a:extLst>
              <a:ext uri="{FF2B5EF4-FFF2-40B4-BE49-F238E27FC236}">
                <a16:creationId xmlns:a16="http://schemas.microsoft.com/office/drawing/2014/main" id="{598EE97B-E6F3-A006-2A69-A533AF8D92B3}"/>
              </a:ext>
            </a:extLst>
          </p:cNvPr>
          <p:cNvPicPr>
            <a:picLocks noChangeAspect="1"/>
          </p:cNvPicPr>
          <p:nvPr/>
        </p:nvPicPr>
        <p:blipFill rotWithShape="1">
          <a:blip r:embed="rId4">
            <a:alphaModFix amt="80000"/>
            <a:extLst>
              <a:ext uri="{28A0092B-C50C-407E-A947-70E740481C1C}">
                <a14:useLocalDpi xmlns:a14="http://schemas.microsoft.com/office/drawing/2010/main" val="0"/>
              </a:ext>
            </a:extLst>
          </a:blip>
          <a:srcRect b="39392"/>
          <a:stretch/>
        </p:blipFill>
        <p:spPr>
          <a:xfrm>
            <a:off x="347330" y="1896163"/>
            <a:ext cx="4917338" cy="4514208"/>
          </a:xfrm>
          <a:prstGeom prst="rect">
            <a:avLst/>
          </a:prstGeom>
          <a:effectLst>
            <a:glow>
              <a:schemeClr val="bg1">
                <a:alpha val="40000"/>
              </a:schemeClr>
            </a:glow>
            <a:softEdge rad="139700"/>
          </a:effectLst>
        </p:spPr>
      </p:pic>
      <p:sp>
        <p:nvSpPr>
          <p:cNvPr id="5" name="Rectangle: Rounded Corners 4">
            <a:extLst>
              <a:ext uri="{FF2B5EF4-FFF2-40B4-BE49-F238E27FC236}">
                <a16:creationId xmlns:a16="http://schemas.microsoft.com/office/drawing/2014/main" id="{0A3E52B5-0A2F-24CA-4489-DEC31B33D8B7}"/>
              </a:ext>
            </a:extLst>
          </p:cNvPr>
          <p:cNvSpPr/>
          <p:nvPr/>
        </p:nvSpPr>
        <p:spPr>
          <a:xfrm>
            <a:off x="-155632" y="1165155"/>
            <a:ext cx="7788884" cy="54367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rgbClr val="7030A0"/>
                </a:solidFill>
                <a:latin typeface="Arial Black" charset="0"/>
                <a:ea typeface="Arial Black" charset="0"/>
                <a:cs typeface="Arial Black" charset="0"/>
              </a:rPr>
              <a:t>The fourth candle: God is with us</a:t>
            </a:r>
            <a:endParaRPr lang="en-GB" sz="3200" dirty="0"/>
          </a:p>
        </p:txBody>
      </p:sp>
    </p:spTree>
    <p:extLst>
      <p:ext uri="{BB962C8B-B14F-4D97-AF65-F5344CB8AC3E}">
        <p14:creationId xmlns:p14="http://schemas.microsoft.com/office/powerpoint/2010/main" val="605843427"/>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2BBC39D-6A26-488A-BAA1-04034054E5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0" y="927760"/>
            <a:ext cx="12192000" cy="5956301"/>
          </a:xfrm>
          <a:prstGeom prst="rect">
            <a:avLst/>
          </a:prstGeom>
          <a:gradFill flip="none" rotWithShape="1">
            <a:gsLst>
              <a:gs pos="0">
                <a:srgbClr val="8F45C7"/>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pic>
      <p:sp>
        <p:nvSpPr>
          <p:cNvPr id="6" name="TextBox 5">
            <a:extLst>
              <a:ext uri="{FF2B5EF4-FFF2-40B4-BE49-F238E27FC236}">
                <a16:creationId xmlns:a16="http://schemas.microsoft.com/office/drawing/2014/main" id="{5D7FA158-0088-65FB-BFAC-73817FED75CA}"/>
              </a:ext>
            </a:extLst>
          </p:cNvPr>
          <p:cNvSpPr txBox="1"/>
          <p:nvPr/>
        </p:nvSpPr>
        <p:spPr>
          <a:xfrm>
            <a:off x="404474" y="1996129"/>
            <a:ext cx="6467814" cy="682366"/>
          </a:xfrm>
          <a:prstGeom prst="rect">
            <a:avLst/>
          </a:prstGeom>
          <a:noFill/>
        </p:spPr>
        <p:txBody>
          <a:bodyPr wrap="square" rtlCol="0">
            <a:spAutoFit/>
          </a:bodyPr>
          <a:lstStyle/>
          <a:p>
            <a:pPr>
              <a:lnSpc>
                <a:spcPts val="4800"/>
              </a:lnSpc>
            </a:pPr>
            <a:r>
              <a:rPr lang="en-GB" sz="3800" b="1" dirty="0">
                <a:solidFill>
                  <a:schemeClr val="bg1"/>
                </a:solidFill>
                <a:latin typeface="Arial Black" charset="0"/>
                <a:ea typeface="Arial Black" charset="0"/>
                <a:cs typeface="Arial Black" charset="0"/>
              </a:rPr>
              <a:t>A story of God with us</a:t>
            </a:r>
          </a:p>
        </p:txBody>
      </p:sp>
      <p:sp>
        <p:nvSpPr>
          <p:cNvPr id="7" name="TextBox 6">
            <a:extLst>
              <a:ext uri="{FF2B5EF4-FFF2-40B4-BE49-F238E27FC236}">
                <a16:creationId xmlns:a16="http://schemas.microsoft.com/office/drawing/2014/main" id="{E7C253B0-96ED-C9FB-4E60-753F78359818}"/>
              </a:ext>
            </a:extLst>
          </p:cNvPr>
          <p:cNvSpPr txBox="1"/>
          <p:nvPr/>
        </p:nvSpPr>
        <p:spPr>
          <a:xfrm>
            <a:off x="404473" y="2617820"/>
            <a:ext cx="6872289" cy="2308324"/>
          </a:xfrm>
          <a:prstGeom prst="rect">
            <a:avLst/>
          </a:prstGeom>
          <a:noFill/>
        </p:spPr>
        <p:txBody>
          <a:bodyPr wrap="square">
            <a:spAutoFit/>
          </a:bodyPr>
          <a:lstStyle/>
          <a:p>
            <a:r>
              <a:rPr lang="en-GB" sz="2400" dirty="0">
                <a:solidFill>
                  <a:schemeClr val="bg1"/>
                </a:solidFill>
                <a:latin typeface="Arial" panose="020B0604020202020204" pitchFamily="34" charset="0"/>
                <a:cs typeface="Arial" panose="020B0604020202020204" pitchFamily="34" charset="0"/>
              </a:rPr>
              <a:t>You are always with us.</a:t>
            </a:r>
            <a:endParaRPr lang="en-GB" altLang="en-US" sz="2400" cap="none" dirty="0">
              <a:solidFill>
                <a:schemeClr val="bg1"/>
              </a:solidFill>
              <a:latin typeface="Arial" panose="020B0604020202020204" pitchFamily="34" charset="0"/>
              <a:cs typeface="Arial" panose="020B0604020202020204" pitchFamily="34" charset="0"/>
            </a:endParaRPr>
          </a:p>
          <a:p>
            <a:endParaRPr lang="en-GB" altLang="en-US" sz="2400" dirty="0">
              <a:solidFill>
                <a:schemeClr val="bg1"/>
              </a:solidFill>
              <a:latin typeface="Arial" panose="020B0604020202020204" pitchFamily="34" charset="0"/>
              <a:cs typeface="Arial" panose="020B0604020202020204" pitchFamily="34" charset="0"/>
            </a:endParaRPr>
          </a:p>
          <a:p>
            <a:r>
              <a:rPr lang="en-GB" altLang="en-US" sz="2400" dirty="0">
                <a:solidFill>
                  <a:schemeClr val="bg1"/>
                </a:solidFill>
                <a:latin typeface="Arial" panose="020B0604020202020204" pitchFamily="34" charset="0"/>
                <a:cs typeface="Arial" panose="020B0604020202020204" pitchFamily="34" charset="0"/>
              </a:rPr>
              <a:t>REFLECT:</a:t>
            </a:r>
          </a:p>
          <a:p>
            <a:r>
              <a:rPr lang="en-GB" altLang="en-US" sz="2400" dirty="0">
                <a:solidFill>
                  <a:schemeClr val="bg1"/>
                </a:solidFill>
                <a:latin typeface="Arial" panose="020B0604020202020204" pitchFamily="34" charset="0"/>
                <a:cs typeface="Arial" panose="020B0604020202020204" pitchFamily="34" charset="0"/>
              </a:rPr>
              <a:t>Where have I noticed God’s presence this week? </a:t>
            </a:r>
            <a:r>
              <a:rPr lang="en-GB" altLang="en-US" sz="2400" cap="none" dirty="0">
                <a:solidFill>
                  <a:schemeClr val="bg1"/>
                </a:solidFill>
                <a:latin typeface="Arial" panose="020B0604020202020204" pitchFamily="34" charset="0"/>
                <a:cs typeface="Arial" panose="020B0604020202020204" pitchFamily="34" charset="0"/>
              </a:rPr>
              <a:t>Where can I be God’s presence to others in the coming week?</a:t>
            </a:r>
          </a:p>
        </p:txBody>
      </p:sp>
      <p:sp>
        <p:nvSpPr>
          <p:cNvPr id="8" name="TextBox 7">
            <a:extLst>
              <a:ext uri="{FF2B5EF4-FFF2-40B4-BE49-F238E27FC236}">
                <a16:creationId xmlns:a16="http://schemas.microsoft.com/office/drawing/2014/main" id="{592B8F4B-AC87-2466-AFBA-B25D8A833511}"/>
              </a:ext>
            </a:extLst>
          </p:cNvPr>
          <p:cNvSpPr txBox="1"/>
          <p:nvPr/>
        </p:nvSpPr>
        <p:spPr>
          <a:xfrm>
            <a:off x="404474" y="4841690"/>
            <a:ext cx="6206836" cy="1754326"/>
          </a:xfrm>
          <a:prstGeom prst="rect">
            <a:avLst/>
          </a:prstGeom>
          <a:noFill/>
        </p:spPr>
        <p:txBody>
          <a:bodyPr wrap="square">
            <a:spAutoFit/>
          </a:bodyPr>
          <a:lstStyle/>
          <a:p>
            <a:endParaRPr lang="en-GB" sz="2400" cap="none" dirty="0">
              <a:solidFill>
                <a:schemeClr val="bg1"/>
              </a:solidFill>
              <a:latin typeface="Arial" panose="020B0604020202020204" pitchFamily="34" charset="0"/>
              <a:cs typeface="Arial" panose="020B0604020202020204" pitchFamily="34" charset="0"/>
            </a:endParaRPr>
          </a:p>
          <a:p>
            <a:r>
              <a:rPr lang="en-GB" sz="2800" b="1" i="1" dirty="0">
                <a:solidFill>
                  <a:schemeClr val="bg1"/>
                </a:solidFill>
              </a:rPr>
              <a:t>Lord, wake us up!</a:t>
            </a:r>
          </a:p>
          <a:p>
            <a:r>
              <a:rPr lang="en-GB" sz="2800" b="1" i="1" dirty="0">
                <a:solidFill>
                  <a:schemeClr val="bg1"/>
                </a:solidFill>
              </a:rPr>
              <a:t>Let us live as people of the light.</a:t>
            </a:r>
          </a:p>
          <a:p>
            <a:r>
              <a:rPr lang="en-GB" sz="2800" b="1" i="1" dirty="0">
                <a:solidFill>
                  <a:schemeClr val="bg1"/>
                </a:solidFill>
                <a:ea typeface="Arial Black" charset="0"/>
                <a:cs typeface="Arial Black" charset="0"/>
              </a:rPr>
              <a:t>Amen.</a:t>
            </a:r>
            <a:endParaRPr lang="en-GB" sz="2800" b="1" i="1" dirty="0">
              <a:solidFill>
                <a:schemeClr val="bg1"/>
              </a:solidFill>
              <a:latin typeface="Arial Black" charset="0"/>
              <a:ea typeface="Arial Black" charset="0"/>
              <a:cs typeface="Arial Black" charset="0"/>
            </a:endParaRPr>
          </a:p>
        </p:txBody>
      </p:sp>
      <p:pic>
        <p:nvPicPr>
          <p:cNvPr id="5" name="Picture 4" descr="A person holding a baby&#10;&#10;Description automatically generated">
            <a:extLst>
              <a:ext uri="{FF2B5EF4-FFF2-40B4-BE49-F238E27FC236}">
                <a16:creationId xmlns:a16="http://schemas.microsoft.com/office/drawing/2014/main" id="{7A21C958-DA87-52D5-02CA-1273FDE84C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0215" y="1049971"/>
            <a:ext cx="3376204" cy="3376204"/>
          </a:xfrm>
          <a:prstGeom prst="rect">
            <a:avLst/>
          </a:prstGeom>
          <a:effectLst>
            <a:softEdge rad="228600"/>
          </a:effectLst>
        </p:spPr>
      </p:pic>
      <p:pic>
        <p:nvPicPr>
          <p:cNvPr id="12" name="Picture 11" descr="A person brushing the teeth&#10;&#10;Description automatically generated">
            <a:hlinkClick r:id="rId5"/>
            <a:extLst>
              <a:ext uri="{FF2B5EF4-FFF2-40B4-BE49-F238E27FC236}">
                <a16:creationId xmlns:a16="http://schemas.microsoft.com/office/drawing/2014/main" id="{14830FC6-CB28-D0C1-A4D8-A6C1B4640E2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53133" y="3767324"/>
            <a:ext cx="3569054" cy="2916595"/>
          </a:xfrm>
          <a:prstGeom prst="rect">
            <a:avLst/>
          </a:prstGeom>
          <a:effectLst>
            <a:softEdge rad="165100"/>
          </a:effectLst>
        </p:spPr>
      </p:pic>
      <p:sp>
        <p:nvSpPr>
          <p:cNvPr id="13" name="Rectangle: Rounded Corners 12">
            <a:extLst>
              <a:ext uri="{FF2B5EF4-FFF2-40B4-BE49-F238E27FC236}">
                <a16:creationId xmlns:a16="http://schemas.microsoft.com/office/drawing/2014/main" id="{68F3B437-B030-E729-195E-58DBDFC9C6AD}"/>
              </a:ext>
            </a:extLst>
          </p:cNvPr>
          <p:cNvSpPr/>
          <p:nvPr/>
        </p:nvSpPr>
        <p:spPr>
          <a:xfrm>
            <a:off x="-155632" y="1165155"/>
            <a:ext cx="7788884" cy="54367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rgbClr val="7030A0"/>
                </a:solidFill>
                <a:latin typeface="Arial Black" charset="0"/>
                <a:ea typeface="Arial Black" charset="0"/>
                <a:cs typeface="Arial Black" charset="0"/>
              </a:rPr>
              <a:t>The fourth candle: God is with us</a:t>
            </a:r>
            <a:endParaRPr lang="en-GB" sz="3200" dirty="0"/>
          </a:p>
        </p:txBody>
      </p:sp>
    </p:spTree>
    <p:extLst>
      <p:ext uri="{BB962C8B-B14F-4D97-AF65-F5344CB8AC3E}">
        <p14:creationId xmlns:p14="http://schemas.microsoft.com/office/powerpoint/2010/main" val="2902828411"/>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9BD7D61-63E3-45E6-87B9-DF7E4F0E4F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15867"/>
            <a:ext cx="12192000" cy="5942133"/>
          </a:xfrm>
          <a:prstGeom prst="rect">
            <a:avLst/>
          </a:prstGeom>
          <a:gradFill flip="none" rotWithShape="1">
            <a:gsLst>
              <a:gs pos="0">
                <a:srgbClr val="8F45C7"/>
              </a:gs>
              <a:gs pos="74000">
                <a:schemeClr val="accent1">
                  <a:lumMod val="45000"/>
                  <a:lumOff val="55000"/>
                </a:schemeClr>
              </a:gs>
              <a:gs pos="83000">
                <a:schemeClr val="accent1">
                  <a:lumMod val="45000"/>
                  <a:lumOff val="55000"/>
                </a:schemeClr>
              </a:gs>
              <a:gs pos="100000">
                <a:schemeClr val="accent1">
                  <a:lumMod val="30000"/>
                  <a:lumOff val="70000"/>
                </a:schemeClr>
              </a:gs>
            </a:gsLst>
            <a:lin ang="18900000" scaled="1"/>
            <a:tileRect/>
          </a:gradFill>
        </p:spPr>
      </p:pic>
      <p:pic>
        <p:nvPicPr>
          <p:cNvPr id="3" name="Picture 2" descr="A picture containing text, purple&#10;&#10;Description automatically generated">
            <a:extLst>
              <a:ext uri="{FF2B5EF4-FFF2-40B4-BE49-F238E27FC236}">
                <a16:creationId xmlns:a16="http://schemas.microsoft.com/office/drawing/2014/main" id="{50EAF84F-6AC8-4C9C-9922-627E368DE633}"/>
              </a:ext>
            </a:extLst>
          </p:cNvPr>
          <p:cNvPicPr>
            <a:picLocks noChangeAspect="1"/>
          </p:cNvPicPr>
          <p:nvPr/>
        </p:nvPicPr>
        <p:blipFill>
          <a:blip r:embed="rId4">
            <a:alphaModFix amt="80000"/>
            <a:extLst>
              <a:ext uri="{28A0092B-C50C-407E-A947-70E740481C1C}">
                <a14:useLocalDpi xmlns:a14="http://schemas.microsoft.com/office/drawing/2010/main" val="0"/>
              </a:ext>
            </a:extLst>
          </a:blip>
          <a:stretch>
            <a:fillRect/>
          </a:stretch>
        </p:blipFill>
        <p:spPr>
          <a:xfrm>
            <a:off x="7693845" y="1142403"/>
            <a:ext cx="3923180" cy="5430982"/>
          </a:xfrm>
          <a:prstGeom prst="rect">
            <a:avLst/>
          </a:prstGeom>
          <a:effectLst>
            <a:softEdge rad="101600"/>
          </a:effectLst>
        </p:spPr>
      </p:pic>
      <p:sp>
        <p:nvSpPr>
          <p:cNvPr id="4" name="TextBox 3">
            <a:extLst>
              <a:ext uri="{FF2B5EF4-FFF2-40B4-BE49-F238E27FC236}">
                <a16:creationId xmlns:a16="http://schemas.microsoft.com/office/drawing/2014/main" id="{3A7C231F-E802-743C-8124-2443FABFC90F}"/>
              </a:ext>
            </a:extLst>
          </p:cNvPr>
          <p:cNvSpPr txBox="1"/>
          <p:nvPr/>
        </p:nvSpPr>
        <p:spPr>
          <a:xfrm>
            <a:off x="263867" y="1392200"/>
            <a:ext cx="6092686" cy="1893211"/>
          </a:xfrm>
          <a:prstGeom prst="rect">
            <a:avLst/>
          </a:prstGeom>
          <a:noFill/>
        </p:spPr>
        <p:txBody>
          <a:bodyPr wrap="square">
            <a:spAutoFit/>
          </a:bodyPr>
          <a:lstStyle/>
          <a:p>
            <a:pPr>
              <a:lnSpc>
                <a:spcPts val="4800"/>
              </a:lnSpc>
            </a:pPr>
            <a:r>
              <a:rPr lang="en-GB" sz="3200" dirty="0">
                <a:solidFill>
                  <a:schemeClr val="bg1"/>
                </a:solidFill>
                <a:latin typeface="Arial Black" charset="0"/>
                <a:ea typeface="Arial Black" charset="0"/>
                <a:cs typeface="Arial Black" charset="0"/>
              </a:rPr>
              <a:t>We desire to bring the light of hope to others this Advent.</a:t>
            </a:r>
          </a:p>
        </p:txBody>
      </p:sp>
    </p:spTree>
    <p:extLst>
      <p:ext uri="{BB962C8B-B14F-4D97-AF65-F5344CB8AC3E}">
        <p14:creationId xmlns:p14="http://schemas.microsoft.com/office/powerpoint/2010/main" val="1774971646"/>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2BBC39D-6A26-488A-BAA1-04034054E5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0" y="927760"/>
            <a:ext cx="12192000" cy="5956301"/>
          </a:xfrm>
          <a:prstGeom prst="rect">
            <a:avLst/>
          </a:prstGeom>
          <a:gradFill flip="none" rotWithShape="1">
            <a:gsLst>
              <a:gs pos="0">
                <a:srgbClr val="8F45C7"/>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pic>
      <p:sp>
        <p:nvSpPr>
          <p:cNvPr id="6" name="TextBox 5">
            <a:extLst>
              <a:ext uri="{FF2B5EF4-FFF2-40B4-BE49-F238E27FC236}">
                <a16:creationId xmlns:a16="http://schemas.microsoft.com/office/drawing/2014/main" id="{5D7FA158-0088-65FB-BFAC-73817FED75CA}"/>
              </a:ext>
            </a:extLst>
          </p:cNvPr>
          <p:cNvSpPr txBox="1"/>
          <p:nvPr/>
        </p:nvSpPr>
        <p:spPr>
          <a:xfrm>
            <a:off x="5747042" y="1388362"/>
            <a:ext cx="6093068" cy="5235216"/>
          </a:xfrm>
          <a:prstGeom prst="rect">
            <a:avLst/>
          </a:prstGeom>
          <a:noFill/>
        </p:spPr>
        <p:txBody>
          <a:bodyPr wrap="square" rtlCol="0">
            <a:spAutoFit/>
          </a:bodyPr>
          <a:lstStyle/>
          <a:p>
            <a:pPr algn="r">
              <a:lnSpc>
                <a:spcPts val="4500"/>
              </a:lnSpc>
            </a:pPr>
            <a:r>
              <a:rPr lang="en-GB" sz="3200" baseline="0" dirty="0">
                <a:solidFill>
                  <a:schemeClr val="bg1"/>
                </a:solidFill>
                <a:latin typeface="Arial" panose="020B0604020202020204" pitchFamily="34" charset="0"/>
                <a:cs typeface="Arial" panose="020B0604020202020204" pitchFamily="34" charset="0"/>
              </a:rPr>
              <a:t>Lord Jesus, </a:t>
            </a:r>
          </a:p>
          <a:p>
            <a:pPr algn="r">
              <a:lnSpc>
                <a:spcPts val="4500"/>
              </a:lnSpc>
            </a:pPr>
            <a:r>
              <a:rPr lang="en-GB" sz="3200" baseline="0" dirty="0">
                <a:solidFill>
                  <a:schemeClr val="bg1"/>
                </a:solidFill>
                <a:latin typeface="Arial" panose="020B0604020202020204" pitchFamily="34" charset="0"/>
                <a:cs typeface="Arial" panose="020B0604020202020204" pitchFamily="34" charset="0"/>
              </a:rPr>
              <a:t>may your birth lead us all </a:t>
            </a:r>
            <a:br>
              <a:rPr lang="en-GB" sz="3200" baseline="0" dirty="0">
                <a:solidFill>
                  <a:schemeClr val="bg1"/>
                </a:solidFill>
                <a:latin typeface="Arial" panose="020B0604020202020204" pitchFamily="34" charset="0"/>
                <a:cs typeface="Arial" panose="020B0604020202020204" pitchFamily="34" charset="0"/>
              </a:rPr>
            </a:br>
            <a:r>
              <a:rPr lang="en-GB" sz="3200" baseline="0" dirty="0">
                <a:solidFill>
                  <a:schemeClr val="bg1"/>
                </a:solidFill>
                <a:latin typeface="Arial" panose="020B0604020202020204" pitchFamily="34" charset="0"/>
                <a:cs typeface="Arial" panose="020B0604020202020204" pitchFamily="34" charset="0"/>
              </a:rPr>
              <a:t>from war into peace, </a:t>
            </a:r>
            <a:br>
              <a:rPr lang="en-GB" sz="3200" baseline="0" dirty="0">
                <a:solidFill>
                  <a:schemeClr val="bg1"/>
                </a:solidFill>
                <a:latin typeface="Arial" panose="020B0604020202020204" pitchFamily="34" charset="0"/>
                <a:cs typeface="Arial" panose="020B0604020202020204" pitchFamily="34" charset="0"/>
              </a:rPr>
            </a:br>
            <a:r>
              <a:rPr lang="en-GB" sz="3200" baseline="0" dirty="0">
                <a:solidFill>
                  <a:schemeClr val="bg1"/>
                </a:solidFill>
                <a:latin typeface="Arial" panose="020B0604020202020204" pitchFamily="34" charset="0"/>
                <a:cs typeface="Arial" panose="020B0604020202020204" pitchFamily="34" charset="0"/>
              </a:rPr>
              <a:t>from fear into hope,</a:t>
            </a:r>
            <a:br>
              <a:rPr lang="en-GB" sz="3200" baseline="0" dirty="0">
                <a:solidFill>
                  <a:schemeClr val="bg1"/>
                </a:solidFill>
                <a:latin typeface="Arial" panose="020B0604020202020204" pitchFamily="34" charset="0"/>
                <a:cs typeface="Arial" panose="020B0604020202020204" pitchFamily="34" charset="0"/>
              </a:rPr>
            </a:br>
            <a:r>
              <a:rPr lang="en-GB" sz="3200" baseline="0" dirty="0">
                <a:solidFill>
                  <a:schemeClr val="bg1"/>
                </a:solidFill>
                <a:latin typeface="Arial" panose="020B0604020202020204" pitchFamily="34" charset="0"/>
                <a:cs typeface="Arial" panose="020B0604020202020204" pitchFamily="34" charset="0"/>
              </a:rPr>
              <a:t>from sadness into joy, </a:t>
            </a:r>
            <a:br>
              <a:rPr lang="en-GB" sz="3200" baseline="0" dirty="0">
                <a:solidFill>
                  <a:schemeClr val="bg1"/>
                </a:solidFill>
                <a:latin typeface="Arial" panose="020B0604020202020204" pitchFamily="34" charset="0"/>
                <a:cs typeface="Arial" panose="020B0604020202020204" pitchFamily="34" charset="0"/>
              </a:rPr>
            </a:br>
            <a:r>
              <a:rPr lang="en-GB" sz="3200" baseline="0" dirty="0">
                <a:solidFill>
                  <a:schemeClr val="bg1"/>
                </a:solidFill>
                <a:latin typeface="Arial" panose="020B0604020202020204" pitchFamily="34" charset="0"/>
                <a:cs typeface="Arial" panose="020B0604020202020204" pitchFamily="34" charset="0"/>
              </a:rPr>
              <a:t>from death into life,</a:t>
            </a:r>
            <a:br>
              <a:rPr lang="en-GB" sz="3200" baseline="0" dirty="0">
                <a:solidFill>
                  <a:schemeClr val="bg1"/>
                </a:solidFill>
                <a:latin typeface="Arial" panose="020B0604020202020204" pitchFamily="34" charset="0"/>
                <a:cs typeface="Arial" panose="020B0604020202020204" pitchFamily="34" charset="0"/>
              </a:rPr>
            </a:br>
            <a:r>
              <a:rPr lang="en-GB" sz="3200" baseline="0" dirty="0">
                <a:solidFill>
                  <a:schemeClr val="bg1"/>
                </a:solidFill>
                <a:latin typeface="Arial" panose="020B0604020202020204" pitchFamily="34" charset="0"/>
                <a:cs typeface="Arial" panose="020B0604020202020204" pitchFamily="34" charset="0"/>
              </a:rPr>
              <a:t>from hatred into friendship, </a:t>
            </a:r>
            <a:br>
              <a:rPr lang="en-GB" sz="3200" baseline="0" dirty="0">
                <a:solidFill>
                  <a:schemeClr val="bg1"/>
                </a:solidFill>
                <a:latin typeface="Arial" panose="020B0604020202020204" pitchFamily="34" charset="0"/>
                <a:cs typeface="Arial" panose="020B0604020202020204" pitchFamily="34" charset="0"/>
              </a:rPr>
            </a:br>
            <a:r>
              <a:rPr lang="en-GB" sz="3200" baseline="0" dirty="0">
                <a:solidFill>
                  <a:schemeClr val="bg1"/>
                </a:solidFill>
                <a:latin typeface="Arial" panose="020B0604020202020204" pitchFamily="34" charset="0"/>
                <a:cs typeface="Arial" panose="020B0604020202020204" pitchFamily="34" charset="0"/>
              </a:rPr>
              <a:t>from darkness into light.</a:t>
            </a:r>
            <a:br>
              <a:rPr lang="en-GB" sz="3200" baseline="0" dirty="0">
                <a:solidFill>
                  <a:schemeClr val="bg1"/>
                </a:solidFill>
                <a:latin typeface="Arial" panose="020B0604020202020204" pitchFamily="34" charset="0"/>
                <a:cs typeface="Arial" panose="020B0604020202020204" pitchFamily="34" charset="0"/>
              </a:rPr>
            </a:br>
            <a:r>
              <a:rPr lang="en-GB" sz="3200" baseline="0" dirty="0">
                <a:solidFill>
                  <a:schemeClr val="bg1"/>
                </a:solidFill>
                <a:latin typeface="Arial" panose="020B0604020202020204" pitchFamily="34" charset="0"/>
                <a:cs typeface="Arial" panose="020B0604020202020204" pitchFamily="34" charset="0"/>
              </a:rPr>
              <a:t>Come, Lord Jesus! </a:t>
            </a:r>
            <a:endParaRPr lang="en-GB" sz="3200" dirty="0">
              <a:solidFill>
                <a:schemeClr val="bg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462D5411-F6DD-AFF4-E816-D3EE4A6DFFBC}"/>
              </a:ext>
            </a:extLst>
          </p:cNvPr>
          <p:cNvSpPr txBox="1"/>
          <p:nvPr/>
        </p:nvSpPr>
        <p:spPr>
          <a:xfrm>
            <a:off x="301874" y="966322"/>
            <a:ext cx="6093068" cy="707886"/>
          </a:xfrm>
          <a:prstGeom prst="rect">
            <a:avLst/>
          </a:prstGeom>
          <a:noFill/>
        </p:spPr>
        <p:txBody>
          <a:bodyPr wrap="square">
            <a:spAutoFit/>
          </a:bodyPr>
          <a:lstStyle/>
          <a:p>
            <a:pPr>
              <a:lnSpc>
                <a:spcPts val="4800"/>
              </a:lnSpc>
            </a:pPr>
            <a:r>
              <a:rPr lang="en-GB" sz="4000" b="1" dirty="0">
                <a:solidFill>
                  <a:schemeClr val="bg1"/>
                </a:solidFill>
                <a:latin typeface="Arial Black" charset="0"/>
                <a:ea typeface="Arial Black" charset="0"/>
                <a:cs typeface="Arial Black" charset="0"/>
              </a:rPr>
              <a:t>Final prayer</a:t>
            </a:r>
          </a:p>
        </p:txBody>
      </p:sp>
      <p:pic>
        <p:nvPicPr>
          <p:cNvPr id="9" name="Picture 8">
            <a:extLst>
              <a:ext uri="{FF2B5EF4-FFF2-40B4-BE49-F238E27FC236}">
                <a16:creationId xmlns:a16="http://schemas.microsoft.com/office/drawing/2014/main" id="{77459820-4F06-ACC9-6331-DA8E0A22B112}"/>
              </a:ext>
            </a:extLst>
          </p:cNvPr>
          <p:cNvPicPr>
            <a:picLocks noChangeAspect="1"/>
          </p:cNvPicPr>
          <p:nvPr/>
        </p:nvPicPr>
        <p:blipFill rotWithShape="1">
          <a:blip r:embed="rId4">
            <a:alphaModFix amt="80000"/>
            <a:extLst>
              <a:ext uri="{28A0092B-C50C-407E-A947-70E740481C1C}">
                <a14:useLocalDpi xmlns:a14="http://schemas.microsoft.com/office/drawing/2010/main" val="0"/>
              </a:ext>
            </a:extLst>
          </a:blip>
          <a:srcRect t="8799" b="8222"/>
          <a:stretch/>
        </p:blipFill>
        <p:spPr>
          <a:xfrm>
            <a:off x="301874" y="1786503"/>
            <a:ext cx="4604234" cy="4769299"/>
          </a:xfrm>
          <a:prstGeom prst="rect">
            <a:avLst/>
          </a:prstGeom>
          <a:effectLst>
            <a:softEdge rad="190500"/>
          </a:effectLst>
        </p:spPr>
      </p:pic>
    </p:spTree>
    <p:extLst>
      <p:ext uri="{BB962C8B-B14F-4D97-AF65-F5344CB8AC3E}">
        <p14:creationId xmlns:p14="http://schemas.microsoft.com/office/powerpoint/2010/main" val="2913415911"/>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9BD7D61-63E3-45E6-87B9-DF7E4F0E4F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15867"/>
            <a:ext cx="12192000" cy="5942133"/>
          </a:xfrm>
          <a:prstGeom prst="rect">
            <a:avLst/>
          </a:prstGeom>
          <a:gradFill flip="none" rotWithShape="1">
            <a:gsLst>
              <a:gs pos="0">
                <a:srgbClr val="8F45C7"/>
              </a:gs>
              <a:gs pos="74000">
                <a:schemeClr val="accent1">
                  <a:lumMod val="45000"/>
                  <a:lumOff val="55000"/>
                </a:schemeClr>
              </a:gs>
              <a:gs pos="83000">
                <a:schemeClr val="accent1">
                  <a:lumMod val="45000"/>
                  <a:lumOff val="55000"/>
                </a:schemeClr>
              </a:gs>
              <a:gs pos="100000">
                <a:schemeClr val="accent1">
                  <a:lumMod val="30000"/>
                  <a:lumOff val="70000"/>
                </a:schemeClr>
              </a:gs>
            </a:gsLst>
            <a:lin ang="18900000" scaled="1"/>
            <a:tileRect/>
          </a:gradFill>
        </p:spPr>
      </p:pic>
      <p:sp>
        <p:nvSpPr>
          <p:cNvPr id="7" name="TextBox 6">
            <a:extLst>
              <a:ext uri="{FF2B5EF4-FFF2-40B4-BE49-F238E27FC236}">
                <a16:creationId xmlns:a16="http://schemas.microsoft.com/office/drawing/2014/main" id="{2536220C-DB31-4CD2-84DC-2C81BE7E6D54}"/>
              </a:ext>
            </a:extLst>
          </p:cNvPr>
          <p:cNvSpPr txBox="1"/>
          <p:nvPr/>
        </p:nvSpPr>
        <p:spPr>
          <a:xfrm>
            <a:off x="288719" y="4009893"/>
            <a:ext cx="6830151" cy="1938992"/>
          </a:xfrm>
          <a:prstGeom prst="rect">
            <a:avLst/>
          </a:prstGeom>
          <a:noFill/>
        </p:spPr>
        <p:txBody>
          <a:bodyPr wrap="square" rtlCol="0">
            <a:spAutoFit/>
          </a:bodyPr>
          <a:lstStyle/>
          <a:p>
            <a:pPr algn="ctr"/>
            <a:r>
              <a:rPr lang="en-GB" sz="3000" dirty="0">
                <a:solidFill>
                  <a:schemeClr val="bg1"/>
                </a:solidFill>
                <a:latin typeface="Arial" panose="020B0604020202020204" pitchFamily="34" charset="0"/>
                <a:cs typeface="Arial" panose="020B0604020202020204" pitchFamily="34" charset="0"/>
              </a:rPr>
              <a:t>We shall not cease from exploration.</a:t>
            </a:r>
            <a:br>
              <a:rPr lang="en-GB" sz="3000" dirty="0">
                <a:solidFill>
                  <a:schemeClr val="bg1"/>
                </a:solidFill>
                <a:latin typeface="Arial" panose="020B0604020202020204" pitchFamily="34" charset="0"/>
                <a:cs typeface="Arial" panose="020B0604020202020204" pitchFamily="34" charset="0"/>
              </a:rPr>
            </a:br>
            <a:r>
              <a:rPr lang="en-GB" sz="3000" dirty="0">
                <a:solidFill>
                  <a:schemeClr val="bg1"/>
                </a:solidFill>
                <a:latin typeface="Arial" panose="020B0604020202020204" pitchFamily="34" charset="0"/>
                <a:cs typeface="Arial" panose="020B0604020202020204" pitchFamily="34" charset="0"/>
              </a:rPr>
              <a:t>And the end of all our exploring,</a:t>
            </a:r>
            <a:br>
              <a:rPr lang="en-GB" sz="3000" dirty="0">
                <a:solidFill>
                  <a:schemeClr val="bg1"/>
                </a:solidFill>
                <a:latin typeface="Arial" panose="020B0604020202020204" pitchFamily="34" charset="0"/>
                <a:cs typeface="Arial" panose="020B0604020202020204" pitchFamily="34" charset="0"/>
              </a:rPr>
            </a:br>
            <a:r>
              <a:rPr lang="en-GB" sz="3000" dirty="0">
                <a:solidFill>
                  <a:schemeClr val="bg1"/>
                </a:solidFill>
                <a:latin typeface="Arial" panose="020B0604020202020204" pitchFamily="34" charset="0"/>
                <a:cs typeface="Arial" panose="020B0604020202020204" pitchFamily="34" charset="0"/>
              </a:rPr>
              <a:t>will be to arrive where we started</a:t>
            </a:r>
            <a:br>
              <a:rPr lang="en-GB" sz="3000" dirty="0">
                <a:solidFill>
                  <a:schemeClr val="bg1"/>
                </a:solidFill>
                <a:latin typeface="Arial" panose="020B0604020202020204" pitchFamily="34" charset="0"/>
                <a:cs typeface="Arial" panose="020B0604020202020204" pitchFamily="34" charset="0"/>
              </a:rPr>
            </a:br>
            <a:r>
              <a:rPr lang="en-GB" sz="3000" dirty="0">
                <a:solidFill>
                  <a:schemeClr val="bg1"/>
                </a:solidFill>
                <a:latin typeface="Arial" panose="020B0604020202020204" pitchFamily="34" charset="0"/>
                <a:cs typeface="Arial" panose="020B0604020202020204" pitchFamily="34" charset="0"/>
              </a:rPr>
              <a:t>and know the place for the first time.</a:t>
            </a:r>
            <a:endParaRPr lang="en-GB" sz="3000" b="1" dirty="0">
              <a:solidFill>
                <a:schemeClr val="bg1"/>
              </a:solidFill>
              <a:latin typeface="Arial" panose="020B0604020202020204" pitchFamily="34" charset="0"/>
              <a:ea typeface="Arial Black" charset="0"/>
              <a:cs typeface="Arial" panose="020B0604020202020204" pitchFamily="34" charset="0"/>
            </a:endParaRPr>
          </a:p>
        </p:txBody>
      </p:sp>
      <p:pic>
        <p:nvPicPr>
          <p:cNvPr id="3" name="Picture 2" descr="A picture containing text, purple&#10;&#10;Description automatically generated">
            <a:extLst>
              <a:ext uri="{FF2B5EF4-FFF2-40B4-BE49-F238E27FC236}">
                <a16:creationId xmlns:a16="http://schemas.microsoft.com/office/drawing/2014/main" id="{50EAF84F-6AC8-4C9C-9922-627E368DE633}"/>
              </a:ext>
            </a:extLst>
          </p:cNvPr>
          <p:cNvPicPr>
            <a:picLocks noChangeAspect="1"/>
          </p:cNvPicPr>
          <p:nvPr/>
        </p:nvPicPr>
        <p:blipFill>
          <a:blip r:embed="rId4">
            <a:alphaModFix amt="80000"/>
            <a:extLst>
              <a:ext uri="{28A0092B-C50C-407E-A947-70E740481C1C}">
                <a14:useLocalDpi xmlns:a14="http://schemas.microsoft.com/office/drawing/2010/main" val="0"/>
              </a:ext>
            </a:extLst>
          </a:blip>
          <a:stretch>
            <a:fillRect/>
          </a:stretch>
        </p:blipFill>
        <p:spPr>
          <a:xfrm>
            <a:off x="7693845" y="1142403"/>
            <a:ext cx="3923180" cy="5430982"/>
          </a:xfrm>
          <a:prstGeom prst="rect">
            <a:avLst/>
          </a:prstGeom>
          <a:effectLst>
            <a:softEdge rad="101600"/>
          </a:effectLst>
        </p:spPr>
      </p:pic>
      <p:sp>
        <p:nvSpPr>
          <p:cNvPr id="9" name="TextBox 8">
            <a:extLst>
              <a:ext uri="{FF2B5EF4-FFF2-40B4-BE49-F238E27FC236}">
                <a16:creationId xmlns:a16="http://schemas.microsoft.com/office/drawing/2014/main" id="{621C121F-5F1B-4FA1-A819-D8A158CB9CBD}"/>
              </a:ext>
            </a:extLst>
          </p:cNvPr>
          <p:cNvSpPr txBox="1"/>
          <p:nvPr/>
        </p:nvSpPr>
        <p:spPr>
          <a:xfrm>
            <a:off x="5375563" y="5948885"/>
            <a:ext cx="1440873" cy="369332"/>
          </a:xfrm>
          <a:prstGeom prst="rect">
            <a:avLst/>
          </a:prstGeom>
          <a:noFill/>
        </p:spPr>
        <p:txBody>
          <a:bodyPr wrap="square">
            <a:spAutoFit/>
          </a:bodyPr>
          <a:lstStyle/>
          <a:p>
            <a:pPr algn="ctr"/>
            <a:r>
              <a:rPr kumimoji="0" lang="en-GB" sz="1800" b="0" i="1" u="none" strike="noStrike" kern="1200" cap="none" spc="0" normalizeH="0" baseline="0" noProof="0" dirty="0">
                <a:ln>
                  <a:noFill/>
                </a:ln>
                <a:solidFill>
                  <a:schemeClr val="bg1"/>
                </a:solidFill>
                <a:effectLst/>
                <a:uLnTx/>
                <a:uFillTx/>
                <a:latin typeface="Arial" panose="020B0604020202020204"/>
                <a:ea typeface="+mn-ea"/>
                <a:cs typeface="+mn-cs"/>
              </a:rPr>
              <a:t>T S Eliot</a:t>
            </a:r>
            <a:endParaRPr lang="en-GB" sz="1800" i="1" dirty="0"/>
          </a:p>
        </p:txBody>
      </p:sp>
    </p:spTree>
    <p:extLst>
      <p:ext uri="{BB962C8B-B14F-4D97-AF65-F5344CB8AC3E}">
        <p14:creationId xmlns:p14="http://schemas.microsoft.com/office/powerpoint/2010/main" val="2482911193"/>
      </p:ext>
    </p:extLst>
  </p:cSld>
  <p:clrMapOvr>
    <a:masterClrMapping/>
  </p:clrMapOvr>
  <p:transition spd="slow">
    <p:fade/>
  </p:transition>
</p:sld>
</file>

<file path=ppt/theme/theme1.xml><?xml version="1.0" encoding="utf-8"?>
<a:theme xmlns:a="http://schemas.openxmlformats.org/drawingml/2006/main" name="Standard CAFOD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eper header for cover sl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2C27DB9812F1F4CB90A5C444ACA77F1" ma:contentTypeVersion="2971" ma:contentTypeDescription="Create a new document." ma:contentTypeScope="" ma:versionID="0acdf96718a33c4b57f547d00d756263">
  <xsd:schema xmlns:xsd="http://www.w3.org/2001/XMLSchema" xmlns:xs="http://www.w3.org/2001/XMLSchema" xmlns:p="http://schemas.microsoft.com/office/2006/metadata/properties" xmlns:ns2="04672002-f21f-4240-adfb-f0b653fb6fb5" xmlns:ns3="90841315-1a7e-4a5b-a576-d9c66ec88916" xmlns:ns4="00e50e80-58b4-4d16-bf00-896561ced75b" targetNamespace="http://schemas.microsoft.com/office/2006/metadata/properties" ma:root="true" ma:fieldsID="2c8a4975a72309a430fa84bdaddb82e1" ns2:_="" ns3:_="" ns4:_="">
    <xsd:import namespace="04672002-f21f-4240-adfb-f0b653fb6fb5"/>
    <xsd:import namespace="90841315-1a7e-4a5b-a576-d9c66ec88916"/>
    <xsd:import namespace="00e50e80-58b4-4d16-bf00-896561ced75b"/>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ServiceOCR" minOccurs="0"/>
                <xsd:element ref="ns3:Document_x0020_type" minOccurs="0"/>
                <xsd:element ref="ns3:type_x0020_of_x0020_logo" minOccurs="0"/>
                <xsd:element ref="ns4:SharedWithUsers" minOccurs="0"/>
                <xsd:element ref="ns4:SharedWithDetails"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672002-f21f-4240-adfb-f0b653fb6fb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0841315-1a7e-4a5b-a576-d9c66ec8891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Document_x0020_type" ma:index="16" nillable="true" ma:displayName="Document type" ma:description="Logos&#10;Policy&#10;Templates" ma:format="Dropdown" ma:internalName="Document_x0020_type">
      <xsd:simpleType>
        <xsd:restriction base="dms:Choice">
          <xsd:enumeration value="Logos"/>
          <xsd:enumeration value="Policy"/>
          <xsd:enumeration value="Templates"/>
          <xsd:enumeration value="Training"/>
          <xsd:enumeration value="Guidelines"/>
        </xsd:restriction>
      </xsd:simpleType>
    </xsd:element>
    <xsd:element name="type_x0020_of_x0020_logo" ma:index="17" nillable="true" ma:displayName="type of logo or template" ma:format="Dropdown" ma:internalName="type_x0020_of_x0020_logo">
      <xsd:simpleType>
        <xsd:restriction base="dms:Choice">
          <xsd:enumeration value="jpeg"/>
          <xsd:enumeration value="png"/>
          <xsd:enumeration value="eps"/>
          <xsd:enumeration value="pdf vector"/>
          <xsd:enumeration value="guidelines"/>
          <xsd:enumeration value="PPT templates"/>
          <xsd:enumeration value="Word templates"/>
        </xsd:restriction>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0e50e80-58b4-4d16-bf00-896561ced75b"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04672002-f21f-4240-adfb-f0b653fb6fb5">SZUU6KYVHK2A-965008382-162</_dlc_DocId>
    <_dlc_DocIdUrl xmlns="04672002-f21f-4240-adfb-f0b653fb6fb5">
      <Url>https://cafod365.sharepoint.com/sites/int/CreativeContent/_layouts/15/DocIdRedir.aspx?ID=SZUU6KYVHK2A-965008382-162</Url>
      <Description>SZUU6KYVHK2A-965008382-162</Description>
    </_dlc_DocIdUrl>
    <Document_x0020_type xmlns="90841315-1a7e-4a5b-a576-d9c66ec88916">Templates</Document_x0020_type>
    <type_x0020_of_x0020_logo xmlns="90841315-1a7e-4a5b-a576-d9c66ec88916">PPT templates</type_x0020_of_x0020_logo>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CDC6D73-94FE-4CA5-A029-757BE3E517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672002-f21f-4240-adfb-f0b653fb6fb5"/>
    <ds:schemaRef ds:uri="90841315-1a7e-4a5b-a576-d9c66ec88916"/>
    <ds:schemaRef ds:uri="00e50e80-58b4-4d16-bf00-896561ced75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0125B66-5B72-49E1-80BF-A9629689D96E}">
  <ds:schemaRefs>
    <ds:schemaRef ds:uri="http://schemas.microsoft.com/sharepoint/events"/>
  </ds:schemaRefs>
</ds:datastoreItem>
</file>

<file path=customXml/itemProps3.xml><?xml version="1.0" encoding="utf-8"?>
<ds:datastoreItem xmlns:ds="http://schemas.openxmlformats.org/officeDocument/2006/customXml" ds:itemID="{BB8AE2DC-ECA7-4BDB-A1D9-CE1D53814864}">
  <ds:schemaRefs>
    <ds:schemaRef ds:uri="http://schemas.microsoft.com/office/2006/metadata/properties"/>
    <ds:schemaRef ds:uri="90841315-1a7e-4a5b-a576-d9c66ec88916"/>
    <ds:schemaRef ds:uri="04672002-f21f-4240-adfb-f0b653fb6fb5"/>
    <ds:schemaRef ds:uri="http://purl.org/dc/terms/"/>
    <ds:schemaRef ds:uri="http://schemas.openxmlformats.org/package/2006/metadata/core-properties"/>
    <ds:schemaRef ds:uri="http://schemas.microsoft.com/office/2006/documentManagement/types"/>
    <ds:schemaRef ds:uri="http://purl.org/dc/dcmitype/"/>
    <ds:schemaRef ds:uri="00e50e80-58b4-4d16-bf00-896561ced75b"/>
    <ds:schemaRef ds:uri="http://purl.org/dc/elements/1.1/"/>
    <ds:schemaRef ds:uri="http://schemas.microsoft.com/office/infopath/2007/PartnerControls"/>
    <ds:schemaRef ds:uri="http://www.w3.org/XML/1998/namespace"/>
  </ds:schemaRefs>
</ds:datastoreItem>
</file>

<file path=customXml/itemProps4.xml><?xml version="1.0" encoding="utf-8"?>
<ds:datastoreItem xmlns:ds="http://schemas.openxmlformats.org/officeDocument/2006/customXml" ds:itemID="{78F8F324-CDC9-4933-8C85-D79B4FFDA6D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2467</TotalTime>
  <Words>3042</Words>
  <Application>Microsoft Office PowerPoint</Application>
  <PresentationFormat>Widescreen</PresentationFormat>
  <Paragraphs>278</Paragraphs>
  <Slides>17</Slides>
  <Notes>17</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17</vt:i4>
      </vt:variant>
    </vt:vector>
  </HeadingPairs>
  <TitlesOfParts>
    <vt:vector size="26" baseType="lpstr">
      <vt:lpstr>Abadi Extra Light</vt:lpstr>
      <vt:lpstr>Arial</vt:lpstr>
      <vt:lpstr>Arial Black</vt:lpstr>
      <vt:lpstr>Arial Narrow</vt:lpstr>
      <vt:lpstr>Calibri</vt:lpstr>
      <vt:lpstr>Times New Roman</vt:lpstr>
      <vt:lpstr>Wingdings</vt:lpstr>
      <vt:lpstr>Standard CAFOD theme</vt:lpstr>
      <vt:lpstr>Deeper header for cover slides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Brinn</dc:creator>
  <cp:lastModifiedBy>Kathleen O'Brien</cp:lastModifiedBy>
  <cp:revision>20</cp:revision>
  <dcterms:created xsi:type="dcterms:W3CDTF">2019-01-09T08:40:52Z</dcterms:created>
  <dcterms:modified xsi:type="dcterms:W3CDTF">2022-10-28T16:53:00Z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cademic Year">
    <vt:lpwstr>110;#2018-2019|0c0cc2e4-894c-4bae-84ab-54cf8c7f4c4b</vt:lpwstr>
  </property>
  <property fmtid="{D5CDD505-2E9C-101B-9397-08002B2CF9AE}" pid="3" name="ContentTypeId">
    <vt:lpwstr>0x01010022C27DB9812F1F4CB90A5C444ACA77F1</vt:lpwstr>
  </property>
  <property fmtid="{D5CDD505-2E9C-101B-9397-08002B2CF9AE}" pid="4" name="Diocese">
    <vt:lpwstr>66;#UK Clifton|8b026b32-65d7-4ef4-bae1-e983b626a5d7</vt:lpwstr>
  </property>
  <property fmtid="{D5CDD505-2E9C-101B-9397-08002B2CF9AE}" pid="5" name="NXPowerLiteLastOptimized">
    <vt:lpwstr>267814</vt:lpwstr>
  </property>
  <property fmtid="{D5CDD505-2E9C-101B-9397-08002B2CF9AE}" pid="6" name="NXPowerLiteSettings">
    <vt:lpwstr>C700052003A000</vt:lpwstr>
  </property>
  <property fmtid="{D5CDD505-2E9C-101B-9397-08002B2CF9AE}" pid="7" name="NXPowerLiteVersion">
    <vt:lpwstr>D8.0.4</vt:lpwstr>
  </property>
  <property fmtid="{D5CDD505-2E9C-101B-9397-08002B2CF9AE}" pid="8" name="Year">
    <vt:lpwstr>121;#2018|70089784-6a9d-4c9c-a3a4-1d83a4067355</vt:lpwstr>
  </property>
  <property fmtid="{D5CDD505-2E9C-101B-9397-08002B2CF9AE}" pid="9" name="_dlc_DocIdItemGuid">
    <vt:lpwstr>8e8f4f98-73a3-4321-a8c9-a48bb802099d</vt:lpwstr>
  </property>
</Properties>
</file>