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4" r:id="rId3"/>
    <p:sldId id="285" r:id="rId4"/>
    <p:sldId id="295" r:id="rId5"/>
    <p:sldId id="296" r:id="rId6"/>
    <p:sldId id="290" r:id="rId7"/>
    <p:sldId id="276"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EB6"/>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9"/>
    <p:restoredTop sz="94674"/>
  </p:normalViewPr>
  <p:slideViewPr>
    <p:cSldViewPr snapToGrid="0" snapToObjects="1">
      <p:cViewPr varScale="1">
        <p:scale>
          <a:sx n="106" d="100"/>
          <a:sy n="106" d="100"/>
        </p:scale>
        <p:origin x="177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B0B1FC72-73A9-8A48-A994-5A5FCDC427F1}"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1889167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0B1FC72-73A9-8A48-A994-5A5FCDC427F1}"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3922432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0B1FC72-73A9-8A48-A994-5A5FCDC427F1}"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805743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B0B1FC72-73A9-8A48-A994-5A5FCDC427F1}" type="datetimeFigureOut">
              <a:rPr lang="en-US" smtClean="0"/>
              <a:t>10/11/2022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3455243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B0B1FC72-73A9-8A48-A994-5A5FCDC427F1}" type="datetimeFigureOut">
              <a:rPr lang="en-US" smtClean="0"/>
              <a:t>10/11/2022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377527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B0B1FC72-73A9-8A48-A994-5A5FCDC427F1}" type="datetimeFigureOut">
              <a:rPr lang="en-US" smtClean="0"/>
              <a:t>10/11/2022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941699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B1FC72-73A9-8A48-A994-5A5FCDC427F1}" type="datetimeFigureOut">
              <a:rPr lang="en-US" smtClean="0"/>
              <a:t>10/11/2022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2460454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0B1FC72-73A9-8A48-A994-5A5FCDC427F1}" type="datetimeFigureOut">
              <a:rPr lang="en-US" smtClean="0"/>
              <a:t>10/11/2022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4160935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0B1FC72-73A9-8A48-A994-5A5FCDC427F1}" type="datetimeFigureOut">
              <a:rPr lang="en-US" smtClean="0"/>
              <a:t>10/11/2022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393079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0B1FC72-73A9-8A48-A994-5A5FCDC427F1}"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3661199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0B1FC72-73A9-8A48-A994-5A5FCDC427F1}"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A8636F-12F2-D743-9BCA-98B2BDFED1B5}" type="slidenum">
              <a:rPr lang="en-US" smtClean="0"/>
              <a:t>‹#›</a:t>
            </a:fld>
            <a:endParaRPr lang="en-US"/>
          </a:p>
        </p:txBody>
      </p:sp>
    </p:spTree>
    <p:extLst>
      <p:ext uri="{BB962C8B-B14F-4D97-AF65-F5344CB8AC3E}">
        <p14:creationId xmlns:p14="http://schemas.microsoft.com/office/powerpoint/2010/main" val="355899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B1FC72-73A9-8A48-A994-5A5FCDC427F1}" type="datetimeFigureOut">
              <a:rPr lang="en-US" smtClean="0"/>
              <a:t>10/11/2022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A8636F-12F2-D743-9BCA-98B2BDFED1B5}" type="slidenum">
              <a:rPr lang="en-US" smtClean="0"/>
              <a:t>‹#›</a:t>
            </a:fld>
            <a:endParaRPr lang="en-US"/>
          </a:p>
        </p:txBody>
      </p:sp>
    </p:spTree>
    <p:extLst>
      <p:ext uri="{BB962C8B-B14F-4D97-AF65-F5344CB8AC3E}">
        <p14:creationId xmlns:p14="http://schemas.microsoft.com/office/powerpoint/2010/main" val="35872750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youtu.be/9A3gB9rQLw4" TargetMode="External"/><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7.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jpeg"/><Relationship Id="rId7" Type="http://schemas.microsoft.com/office/2007/relationships/hdphoto" Target="../media/hdphoto3.wdp"/><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7.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8" Type="http://schemas.microsoft.com/office/2007/relationships/hdphoto" Target="../media/hdphoto6.wdp"/><Relationship Id="rId13" Type="http://schemas.openxmlformats.org/officeDocument/2006/relationships/image" Target="../media/image14.png"/><Relationship Id="rId3" Type="http://schemas.openxmlformats.org/officeDocument/2006/relationships/hyperlink" Target="https://www.youtube.com/watch?v=aOw2DJP7P68" TargetMode="External"/><Relationship Id="rId7" Type="http://schemas.openxmlformats.org/officeDocument/2006/relationships/image" Target="../media/image11.png"/><Relationship Id="rId12" Type="http://schemas.microsoft.com/office/2007/relationships/hdphoto" Target="../media/hdphoto8.wdp"/><Relationship Id="rId2" Type="http://schemas.openxmlformats.org/officeDocument/2006/relationships/image" Target="../media/image2.jpg"/><Relationship Id="rId1" Type="http://schemas.openxmlformats.org/officeDocument/2006/relationships/slideLayout" Target="../slideLayouts/slideLayout7.xml"/><Relationship Id="rId6" Type="http://schemas.microsoft.com/office/2007/relationships/hdphoto" Target="../media/hdphoto5.wdp"/><Relationship Id="rId11" Type="http://schemas.openxmlformats.org/officeDocument/2006/relationships/image" Target="../media/image13.png"/><Relationship Id="rId5" Type="http://schemas.openxmlformats.org/officeDocument/2006/relationships/image" Target="../media/image10.png"/><Relationship Id="rId10" Type="http://schemas.microsoft.com/office/2007/relationships/hdphoto" Target="../media/hdphoto7.wdp"/><Relationship Id="rId4" Type="http://schemas.openxmlformats.org/officeDocument/2006/relationships/image" Target="../media/image9.jpeg"/><Relationship Id="rId9" Type="http://schemas.openxmlformats.org/officeDocument/2006/relationships/image" Target="../media/image12.png"/><Relationship Id="rId14" Type="http://schemas.microsoft.com/office/2007/relationships/hdphoto" Target="../media/hdphoto9.wdp"/></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oldingPage_MT_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7207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CA2C04-1D0C-3849-ADAC-D5A6ACEBB767}"/>
              </a:ext>
            </a:extLst>
          </p:cNvPr>
          <p:cNvPicPr>
            <a:picLocks noChangeAspect="1"/>
          </p:cNvPicPr>
          <p:nvPr/>
        </p:nvPicPr>
        <p:blipFill rotWithShape="1">
          <a:blip r:embed="rId2"/>
          <a:srcRect b="15512"/>
          <a:stretch/>
        </p:blipFill>
        <p:spPr>
          <a:xfrm>
            <a:off x="0" y="-1"/>
            <a:ext cx="9144000" cy="5794219"/>
          </a:xfrm>
          <a:prstGeom prst="rect">
            <a:avLst/>
          </a:prstGeom>
        </p:spPr>
      </p:pic>
      <p:sp>
        <p:nvSpPr>
          <p:cNvPr id="11" name="TextBox 10">
            <a:extLst>
              <a:ext uri="{FF2B5EF4-FFF2-40B4-BE49-F238E27FC236}">
                <a16:creationId xmlns:a16="http://schemas.microsoft.com/office/drawing/2014/main" id="{442484C7-0BA9-439B-B5CB-4CE9446BD4A7}"/>
              </a:ext>
            </a:extLst>
          </p:cNvPr>
          <p:cNvSpPr txBox="1"/>
          <p:nvPr/>
        </p:nvSpPr>
        <p:spPr>
          <a:xfrm>
            <a:off x="6455121" y="1063782"/>
            <a:ext cx="2245258" cy="4493538"/>
          </a:xfrm>
          <a:prstGeom prst="rect">
            <a:avLst/>
          </a:prstGeom>
          <a:noFill/>
        </p:spPr>
        <p:txBody>
          <a:bodyPr wrap="square" rtlCol="0">
            <a:spAutoFit/>
          </a:bodyPr>
          <a:lstStyle/>
          <a:p>
            <a:r>
              <a:rPr lang="en-GB" sz="3600" b="1" dirty="0">
                <a:solidFill>
                  <a:srgbClr val="006EB6"/>
                </a:solidFill>
                <a:latin typeface="Calibri" panose="020F0502020204030204" pitchFamily="34" charset="0"/>
              </a:rPr>
              <a:t>We gather </a:t>
            </a:r>
          </a:p>
          <a:p>
            <a:r>
              <a:rPr lang="en-GB" sz="2000" b="1" dirty="0">
                <a:solidFill>
                  <a:srgbClr val="006EB6"/>
                </a:solidFill>
                <a:latin typeface="Calibri" panose="020F0502020204030204" pitchFamily="34" charset="0"/>
              </a:rPr>
              <a:t>for our Advent </a:t>
            </a:r>
            <a:r>
              <a:rPr lang="en-GB" sz="2000" b="1">
                <a:solidFill>
                  <a:srgbClr val="006EB6"/>
                </a:solidFill>
                <a:latin typeface="Calibri" panose="020F0502020204030204" pitchFamily="34" charset="0"/>
              </a:rPr>
              <a:t>Week Three </a:t>
            </a:r>
            <a:r>
              <a:rPr lang="en-GB" sz="2000" b="1" i="0" u="none" strike="noStrike" baseline="0" dirty="0">
                <a:solidFill>
                  <a:srgbClr val="006EB6"/>
                </a:solidFill>
                <a:latin typeface="Calibri" panose="020F0502020204030204" pitchFamily="34" charset="0"/>
              </a:rPr>
              <a:t>Liturgical Prayer</a:t>
            </a: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b="1" dirty="0">
              <a:solidFill>
                <a:srgbClr val="006EB6"/>
              </a:solidFill>
              <a:latin typeface="Calibri" panose="020F0502020204030204" pitchFamily="34" charset="0"/>
            </a:endParaRPr>
          </a:p>
          <a:p>
            <a:endParaRPr lang="en-GB" sz="1000" dirty="0">
              <a:solidFill>
                <a:schemeClr val="tx1">
                  <a:lumMod val="85000"/>
                  <a:lumOff val="15000"/>
                </a:schemeClr>
              </a:solidFill>
              <a:latin typeface="Calibri" panose="020F0502020204030204" pitchFamily="34" charset="0"/>
            </a:endParaRPr>
          </a:p>
        </p:txBody>
      </p:sp>
      <p:sp>
        <p:nvSpPr>
          <p:cNvPr id="8" name="TextBox 7">
            <a:extLst>
              <a:ext uri="{FF2B5EF4-FFF2-40B4-BE49-F238E27FC236}">
                <a16:creationId xmlns:a16="http://schemas.microsoft.com/office/drawing/2014/main" id="{3739D8AA-3E20-036D-D342-BA3FB572D437}"/>
              </a:ext>
            </a:extLst>
          </p:cNvPr>
          <p:cNvSpPr txBox="1"/>
          <p:nvPr/>
        </p:nvSpPr>
        <p:spPr>
          <a:xfrm>
            <a:off x="423328" y="6175988"/>
            <a:ext cx="3752532" cy="246221"/>
          </a:xfrm>
          <a:prstGeom prst="rect">
            <a:avLst/>
          </a:prstGeom>
          <a:noFill/>
        </p:spPr>
        <p:txBody>
          <a:bodyPr wrap="square" rtlCol="0">
            <a:spAutoFit/>
          </a:bodyPr>
          <a:lstStyle/>
          <a:p>
            <a:pPr marL="0" marR="0" indent="0" algn="l">
              <a:spcBef>
                <a:spcPts val="0"/>
              </a:spcBef>
              <a:spcAft>
                <a:spcPts val="0"/>
              </a:spcAft>
            </a:pPr>
            <a:r>
              <a:rPr lang="en-GB" sz="1000" kern="1400" dirty="0">
                <a:ln>
                  <a:noFill/>
                </a:ln>
                <a:effectLst/>
                <a:latin typeface="Calibri" panose="020F0502020204030204" pitchFamily="34" charset="0"/>
                <a:hlinkClick r:id="rId3"/>
              </a:rPr>
              <a:t>Opening hymn – </a:t>
            </a:r>
            <a:r>
              <a:rPr lang="en-GB" sz="1000" i="1" kern="1400" dirty="0">
                <a:ln>
                  <a:noFill/>
                </a:ln>
                <a:effectLst/>
                <a:latin typeface="Calibri" panose="020F0502020204030204" pitchFamily="34" charset="0"/>
                <a:hlinkClick r:id="rId3"/>
              </a:rPr>
              <a:t>We are Waiting</a:t>
            </a:r>
            <a:endParaRPr lang="en-GB" sz="1000" kern="1400" dirty="0">
              <a:ln>
                <a:noFill/>
              </a:ln>
              <a:effectLst/>
              <a:latin typeface="Times New Roman" panose="02020603050405020304" pitchFamily="18" charset="0"/>
            </a:endParaRPr>
          </a:p>
        </p:txBody>
      </p:sp>
      <p:sp>
        <p:nvSpPr>
          <p:cNvPr id="2" name="TextBox 1">
            <a:extLst>
              <a:ext uri="{FF2B5EF4-FFF2-40B4-BE49-F238E27FC236}">
                <a16:creationId xmlns:a16="http://schemas.microsoft.com/office/drawing/2014/main" id="{0FA9231D-5A87-A1F7-4E8F-CB435D388E61}"/>
              </a:ext>
            </a:extLst>
          </p:cNvPr>
          <p:cNvSpPr txBox="1"/>
          <p:nvPr/>
        </p:nvSpPr>
        <p:spPr>
          <a:xfrm>
            <a:off x="423328" y="5386559"/>
            <a:ext cx="2869949" cy="184666"/>
          </a:xfrm>
          <a:prstGeom prst="rect">
            <a:avLst/>
          </a:prstGeom>
          <a:noFill/>
        </p:spPr>
        <p:txBody>
          <a:bodyPr wrap="square" rtlCol="0">
            <a:spAutoFit/>
          </a:bodyPr>
          <a:lstStyle/>
          <a:p>
            <a:r>
              <a:rPr lang="en-GB" sz="600" dirty="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Photo by </a:t>
            </a:r>
            <a:r>
              <a:rPr lang="en-GB" sz="600" dirty="0" err="1">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KaLisa_Veer</a:t>
            </a:r>
            <a:r>
              <a:rPr lang="en-GB" sz="600" dirty="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 on </a:t>
            </a:r>
            <a:r>
              <a:rPr lang="en-GB" sz="600" dirty="0" err="1">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Unsplash</a:t>
            </a:r>
            <a:r>
              <a:rPr lang="en-GB" sz="600" dirty="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6" name="Picture 5" descr="A group of candles on a tree&#10;&#10;Description automatically generated with low confidence">
            <a:extLst>
              <a:ext uri="{FF2B5EF4-FFF2-40B4-BE49-F238E27FC236}">
                <a16:creationId xmlns:a16="http://schemas.microsoft.com/office/drawing/2014/main" id="{E59A2DF3-4A14-FB3A-028A-112BD7D0C8A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4965"/>
          <a:stretch/>
        </p:blipFill>
        <p:spPr>
          <a:xfrm>
            <a:off x="537773" y="1222218"/>
            <a:ext cx="5511007" cy="404689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81260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CA2C04-1D0C-3849-ADAC-D5A6ACEBB767}"/>
              </a:ext>
            </a:extLst>
          </p:cNvPr>
          <p:cNvPicPr>
            <a:picLocks noChangeAspect="1"/>
          </p:cNvPicPr>
          <p:nvPr/>
        </p:nvPicPr>
        <p:blipFill rotWithShape="1">
          <a:blip r:embed="rId2"/>
          <a:srcRect b="17228"/>
          <a:stretch/>
        </p:blipFill>
        <p:spPr>
          <a:xfrm>
            <a:off x="0" y="0"/>
            <a:ext cx="9144000" cy="5676523"/>
          </a:xfrm>
          <a:prstGeom prst="rect">
            <a:avLst/>
          </a:prstGeom>
        </p:spPr>
      </p:pic>
      <p:sp>
        <p:nvSpPr>
          <p:cNvPr id="5" name="TextBox 4">
            <a:extLst>
              <a:ext uri="{FF2B5EF4-FFF2-40B4-BE49-F238E27FC236}">
                <a16:creationId xmlns:a16="http://schemas.microsoft.com/office/drawing/2014/main" id="{674FC6C1-9ECF-454B-AAF9-42A0078F3CE9}"/>
              </a:ext>
            </a:extLst>
          </p:cNvPr>
          <p:cNvSpPr txBox="1"/>
          <p:nvPr/>
        </p:nvSpPr>
        <p:spPr>
          <a:xfrm>
            <a:off x="4572000" y="876652"/>
            <a:ext cx="4218915" cy="5560497"/>
          </a:xfrm>
          <a:prstGeom prst="rect">
            <a:avLst/>
          </a:prstGeom>
          <a:noFill/>
        </p:spPr>
        <p:txBody>
          <a:bodyPr wrap="square">
            <a:spAutoFit/>
          </a:bodyPr>
          <a:lstStyle/>
          <a:p>
            <a:r>
              <a:rPr lang="en-GB" sz="3200" b="1" dirty="0">
                <a:solidFill>
                  <a:srgbClr val="006EB6"/>
                </a:solidFill>
                <a:latin typeface="Calibri" panose="020F0502020204030204" pitchFamily="34" charset="0"/>
              </a:rPr>
              <a:t>We hear God’s Word</a:t>
            </a:r>
            <a:r>
              <a:rPr lang="en-GB" sz="3600" b="1" dirty="0">
                <a:solidFill>
                  <a:srgbClr val="006EB6"/>
                </a:solidFill>
                <a:latin typeface="Calibri" panose="020F0502020204030204" pitchFamily="34" charset="0"/>
              </a:rPr>
              <a:t> </a:t>
            </a:r>
            <a:endParaRPr lang="en-GB" sz="3600" b="1" i="0" u="none" strike="noStrike" baseline="0" dirty="0">
              <a:solidFill>
                <a:srgbClr val="006EB6"/>
              </a:solidFill>
              <a:latin typeface="Calibri" panose="020F0502020204030204" pitchFamily="34" charset="0"/>
            </a:endParaRPr>
          </a:p>
          <a:p>
            <a:endParaRPr lang="en-GB" sz="300" b="1" dirty="0">
              <a:solidFill>
                <a:srgbClr val="006EB6"/>
              </a:solidFill>
              <a:latin typeface="Calibri" panose="020F0502020204030204" pitchFamily="34" charset="0"/>
            </a:endParaRPr>
          </a:p>
          <a:p>
            <a:r>
              <a:rPr lang="en-GB" sz="1400" b="1" dirty="0">
                <a:solidFill>
                  <a:srgbClr val="006EB6"/>
                </a:solidFill>
                <a:latin typeface="Calibri" panose="020F0502020204030204" pitchFamily="34" charset="0"/>
              </a:rPr>
              <a:t>A reading from the prophet Isaiah </a:t>
            </a:r>
          </a:p>
          <a:p>
            <a:endParaRPr lang="en-GB" sz="1200" dirty="0">
              <a:solidFill>
                <a:srgbClr val="000000"/>
              </a:solidFill>
              <a:latin typeface="Calibri" panose="020F0502020204030204" pitchFamily="34" charset="0"/>
            </a:endParaRPr>
          </a:p>
          <a:p>
            <a:pPr>
              <a:lnSpc>
                <a:spcPts val="2200"/>
              </a:lnSpc>
            </a:pPr>
            <a:r>
              <a:rPr lang="en-GB" sz="1600" kern="1400" dirty="0">
                <a:solidFill>
                  <a:srgbClr val="000000"/>
                </a:solidFill>
                <a:effectLst/>
                <a:latin typeface="Calibri" panose="020F0502020204030204" pitchFamily="34" charset="0"/>
                <a:ea typeface="Times New Roman" panose="02020603050405020304" pitchFamily="18" charset="0"/>
              </a:rPr>
              <a:t>Say to people who are afraid and confused, </a:t>
            </a:r>
          </a:p>
          <a:p>
            <a:pPr>
              <a:lnSpc>
                <a:spcPts val="2200"/>
              </a:lnSpc>
            </a:pPr>
            <a:r>
              <a:rPr lang="en-GB" sz="1600" kern="1400" dirty="0">
                <a:solidFill>
                  <a:srgbClr val="000000"/>
                </a:solidFill>
                <a:effectLst/>
                <a:latin typeface="Calibri" panose="020F0502020204030204" pitchFamily="34" charset="0"/>
                <a:ea typeface="Times New Roman" panose="02020603050405020304" pitchFamily="18" charset="0"/>
              </a:rPr>
              <a:t>“Be strong. Don’t be afraid. Look, your God will come and he will judge your enemies. He will make them pay for the wrongs they did.</a:t>
            </a:r>
            <a:r>
              <a:rPr lang="en-GB" sz="1600" kern="1400" dirty="0">
                <a:solidFill>
                  <a:srgbClr val="000000"/>
                </a:solidFill>
                <a:latin typeface="Calibri" panose="020F0502020204030204" pitchFamily="34" charset="0"/>
                <a:ea typeface="Times New Roman" panose="02020603050405020304" pitchFamily="18" charset="0"/>
              </a:rPr>
              <a:t> </a:t>
            </a:r>
            <a:r>
              <a:rPr lang="en-GB" sz="1600" kern="1400" dirty="0">
                <a:solidFill>
                  <a:srgbClr val="000000"/>
                </a:solidFill>
                <a:effectLst/>
                <a:latin typeface="Calibri" panose="020F0502020204030204" pitchFamily="34" charset="0"/>
                <a:ea typeface="Times New Roman" panose="02020603050405020304" pitchFamily="18" charset="0"/>
              </a:rPr>
              <a:t>He will come and save you.”</a:t>
            </a:r>
            <a:endParaRPr lang="en-GB" sz="1600" kern="1400" dirty="0">
              <a:solidFill>
                <a:srgbClr val="000000"/>
              </a:solidFill>
              <a:effectLst/>
              <a:latin typeface="Times New Roman" panose="02020603050405020304" pitchFamily="18" charset="0"/>
              <a:ea typeface="Times New Roman" panose="02020603050405020304" pitchFamily="18" charset="0"/>
            </a:endParaRPr>
          </a:p>
          <a:p>
            <a:pPr>
              <a:lnSpc>
                <a:spcPts val="2200"/>
              </a:lnSpc>
            </a:pPr>
            <a:r>
              <a:rPr lang="en-GB" sz="1600" kern="1400" dirty="0">
                <a:solidFill>
                  <a:srgbClr val="000000"/>
                </a:solidFill>
                <a:effectLst/>
                <a:latin typeface="Calibri" panose="020F0502020204030204" pitchFamily="34" charset="0"/>
                <a:ea typeface="Times New Roman" panose="02020603050405020304" pitchFamily="18" charset="0"/>
              </a:rPr>
              <a:t>Then the blind people will see again.</a:t>
            </a:r>
            <a:r>
              <a:rPr lang="en-GB" sz="1600" kern="1400" dirty="0">
                <a:solidFill>
                  <a:srgbClr val="000000"/>
                </a:solidFill>
                <a:latin typeface="Calibri" panose="020F0502020204030204" pitchFamily="34" charset="0"/>
                <a:ea typeface="Times New Roman" panose="02020603050405020304" pitchFamily="18" charset="0"/>
              </a:rPr>
              <a:t> </a:t>
            </a:r>
            <a:r>
              <a:rPr lang="en-GB" sz="1600" kern="1400" dirty="0">
                <a:solidFill>
                  <a:srgbClr val="000000"/>
                </a:solidFill>
                <a:effectLst/>
                <a:latin typeface="Calibri" panose="020F0502020204030204" pitchFamily="34" charset="0"/>
                <a:ea typeface="Times New Roman" panose="02020603050405020304" pitchFamily="18" charset="0"/>
              </a:rPr>
              <a:t>Then the deaf will hear.</a:t>
            </a:r>
            <a:r>
              <a:rPr lang="en-GB" sz="1600" kern="1400" dirty="0">
                <a:solidFill>
                  <a:srgbClr val="000000"/>
                </a:solidFill>
                <a:latin typeface="Times New Roman" panose="02020603050405020304" pitchFamily="18" charset="0"/>
                <a:ea typeface="Times New Roman" panose="02020603050405020304" pitchFamily="18" charset="0"/>
              </a:rPr>
              <a:t> </a:t>
            </a:r>
            <a:r>
              <a:rPr lang="en-GB" sz="1600" kern="1400" dirty="0">
                <a:solidFill>
                  <a:srgbClr val="000000"/>
                </a:solidFill>
                <a:effectLst/>
                <a:latin typeface="Calibri" panose="020F0502020204030204" pitchFamily="34" charset="0"/>
                <a:ea typeface="Times New Roman" panose="02020603050405020304" pitchFamily="18" charset="0"/>
              </a:rPr>
              <a:t>Crippled people will jump like deer.</a:t>
            </a:r>
            <a:r>
              <a:rPr lang="en-GB" sz="1600" kern="1400" dirty="0">
                <a:solidFill>
                  <a:srgbClr val="000000"/>
                </a:solidFill>
                <a:latin typeface="Calibri" panose="020F0502020204030204" pitchFamily="34" charset="0"/>
                <a:ea typeface="Times New Roman" panose="02020603050405020304" pitchFamily="18" charset="0"/>
              </a:rPr>
              <a:t> </a:t>
            </a:r>
            <a:r>
              <a:rPr lang="en-GB" sz="1600" kern="1400" dirty="0">
                <a:solidFill>
                  <a:srgbClr val="000000"/>
                </a:solidFill>
                <a:effectLst/>
                <a:latin typeface="Calibri" panose="020F0502020204030204" pitchFamily="34" charset="0"/>
                <a:ea typeface="Times New Roman" panose="02020603050405020304" pitchFamily="18" charset="0"/>
              </a:rPr>
              <a:t>And those who can’t talk now will shout with joy.</a:t>
            </a:r>
            <a:r>
              <a:rPr lang="en-GB" sz="1600" kern="1400" dirty="0">
                <a:solidFill>
                  <a:srgbClr val="000000"/>
                </a:solidFill>
                <a:latin typeface="Calibri" panose="020F0502020204030204" pitchFamily="34" charset="0"/>
                <a:ea typeface="Times New Roman" panose="02020603050405020304" pitchFamily="18" charset="0"/>
              </a:rPr>
              <a:t> </a:t>
            </a:r>
            <a:r>
              <a:rPr lang="en-GB" sz="1600" kern="1400" dirty="0">
                <a:solidFill>
                  <a:srgbClr val="000000"/>
                </a:solidFill>
                <a:effectLst/>
                <a:latin typeface="Calibri" panose="020F0502020204030204" pitchFamily="34" charset="0"/>
                <a:ea typeface="Times New Roman" panose="02020603050405020304" pitchFamily="18" charset="0"/>
              </a:rPr>
              <a:t>Springs of water will flow in the desert.</a:t>
            </a:r>
            <a:r>
              <a:rPr lang="en-GB" sz="1600" kern="1400" dirty="0">
                <a:solidFill>
                  <a:srgbClr val="000000"/>
                </a:solidFill>
                <a:latin typeface="Calibri" panose="020F0502020204030204" pitchFamily="34" charset="0"/>
                <a:ea typeface="Times New Roman" panose="02020603050405020304" pitchFamily="18" charset="0"/>
              </a:rPr>
              <a:t> </a:t>
            </a:r>
            <a:r>
              <a:rPr lang="en-GB" sz="1600" kern="1400" dirty="0">
                <a:solidFill>
                  <a:srgbClr val="000000"/>
                </a:solidFill>
                <a:effectLst/>
                <a:latin typeface="Calibri" panose="020F0502020204030204" pitchFamily="34" charset="0"/>
                <a:ea typeface="Times New Roman" panose="02020603050405020304" pitchFamily="18" charset="0"/>
              </a:rPr>
              <a:t>Streams will flow in the dry land.</a:t>
            </a:r>
            <a:r>
              <a:rPr lang="en-GB" sz="1600" kern="1400" dirty="0">
                <a:solidFill>
                  <a:srgbClr val="000000"/>
                </a:solidFill>
                <a:latin typeface="Times New Roman" panose="02020603050405020304" pitchFamily="18" charset="0"/>
                <a:ea typeface="Times New Roman" panose="02020603050405020304" pitchFamily="18" charset="0"/>
              </a:rPr>
              <a:t> </a:t>
            </a:r>
            <a:r>
              <a:rPr lang="en-GB" sz="1600" kern="1400" dirty="0">
                <a:solidFill>
                  <a:srgbClr val="000000"/>
                </a:solidFill>
                <a:effectLst/>
                <a:latin typeface="Calibri" panose="020F0502020204030204" pitchFamily="34" charset="0"/>
                <a:ea typeface="Times New Roman" panose="02020603050405020304" pitchFamily="18" charset="0"/>
              </a:rPr>
              <a:t>The people the Lord has freed will return to Jerusalem.</a:t>
            </a:r>
            <a:r>
              <a:rPr lang="en-GB" sz="1600" kern="1400" dirty="0">
                <a:solidFill>
                  <a:srgbClr val="000000"/>
                </a:solidFill>
                <a:latin typeface="Times New Roman" panose="02020603050405020304" pitchFamily="18" charset="0"/>
                <a:ea typeface="Times New Roman" panose="02020603050405020304" pitchFamily="18" charset="0"/>
              </a:rPr>
              <a:t> </a:t>
            </a:r>
            <a:r>
              <a:rPr lang="en-GB" sz="1600" kern="1400" dirty="0">
                <a:solidFill>
                  <a:srgbClr val="000000"/>
                </a:solidFill>
                <a:effectLst/>
                <a:latin typeface="Calibri" panose="020F0502020204030204" pitchFamily="34" charset="0"/>
                <a:ea typeface="Times New Roman" panose="02020603050405020304" pitchFamily="18" charset="0"/>
              </a:rPr>
              <a:t>Their happiness will last forever.</a:t>
            </a:r>
            <a:r>
              <a:rPr lang="en-GB" sz="1600" kern="1400" dirty="0">
                <a:solidFill>
                  <a:srgbClr val="000000"/>
                </a:solidFill>
                <a:latin typeface="Times New Roman" panose="02020603050405020304" pitchFamily="18" charset="0"/>
                <a:ea typeface="Times New Roman" panose="02020603050405020304" pitchFamily="18" charset="0"/>
              </a:rPr>
              <a:t> </a:t>
            </a:r>
            <a:r>
              <a:rPr lang="en-GB" sz="1600" kern="1400" dirty="0">
                <a:solidFill>
                  <a:srgbClr val="000000"/>
                </a:solidFill>
                <a:effectLst/>
                <a:latin typeface="Calibri" panose="020F0502020204030204" pitchFamily="34" charset="0"/>
                <a:ea typeface="Times New Roman" panose="02020603050405020304" pitchFamily="18" charset="0"/>
              </a:rPr>
              <a:t>Their gladness and joy will fill them completely.</a:t>
            </a:r>
            <a:endParaRPr lang="en-GB" sz="1600" kern="1400" dirty="0">
              <a:solidFill>
                <a:srgbClr val="000000"/>
              </a:solidFill>
              <a:effectLst/>
              <a:latin typeface="Times New Roman" panose="02020603050405020304" pitchFamily="18" charset="0"/>
              <a:ea typeface="Times New Roman" panose="02020603050405020304" pitchFamily="18" charset="0"/>
            </a:endParaRPr>
          </a:p>
          <a:p>
            <a:pPr marL="0" marR="0" indent="0" algn="l">
              <a:lnSpc>
                <a:spcPct val="125000"/>
              </a:lnSpc>
              <a:spcBef>
                <a:spcPts val="0"/>
              </a:spcBef>
              <a:spcAft>
                <a:spcPts val="0"/>
              </a:spcAft>
            </a:pPr>
            <a:endParaRPr lang="en-GB" sz="1100" kern="1400" dirty="0">
              <a:solidFill>
                <a:schemeClr val="tx1">
                  <a:lumMod val="75000"/>
                  <a:lumOff val="25000"/>
                </a:schemeClr>
              </a:solidFill>
              <a:latin typeface="+mj-lt"/>
            </a:endParaRPr>
          </a:p>
          <a:p>
            <a:r>
              <a:rPr lang="en-GB" sz="1600" b="0" i="0" u="none" strike="noStrike" baseline="0" dirty="0">
                <a:solidFill>
                  <a:schemeClr val="tx1">
                    <a:lumMod val="75000"/>
                    <a:lumOff val="25000"/>
                  </a:schemeClr>
                </a:solidFill>
                <a:latin typeface="Calibri" panose="020F0502020204030204" pitchFamily="34" charset="0"/>
              </a:rPr>
              <a:t>The Word of the Lord </a:t>
            </a:r>
          </a:p>
          <a:p>
            <a:r>
              <a:rPr lang="en-GB" sz="1600" b="1" i="0" u="none" strike="noStrike" baseline="0" dirty="0">
                <a:solidFill>
                  <a:schemeClr val="tx1">
                    <a:lumMod val="75000"/>
                    <a:lumOff val="25000"/>
                  </a:schemeClr>
                </a:solidFill>
                <a:latin typeface="Calibri" panose="020F0502020204030204" pitchFamily="34" charset="0"/>
              </a:rPr>
              <a:t>R/ Thanks be to God</a:t>
            </a:r>
            <a:r>
              <a:rPr lang="en-GB" sz="1600" kern="1400" dirty="0">
                <a:ln>
                  <a:noFill/>
                </a:ln>
                <a:solidFill>
                  <a:srgbClr val="000000"/>
                </a:solidFill>
                <a:effectLst/>
                <a:latin typeface="Calibri" panose="020F0502020204030204" pitchFamily="34" charset="0"/>
              </a:rPr>
              <a:t>	</a:t>
            </a:r>
          </a:p>
        </p:txBody>
      </p:sp>
      <p:sp>
        <p:nvSpPr>
          <p:cNvPr id="6" name="TextBox 5">
            <a:extLst>
              <a:ext uri="{FF2B5EF4-FFF2-40B4-BE49-F238E27FC236}">
                <a16:creationId xmlns:a16="http://schemas.microsoft.com/office/drawing/2014/main" id="{C0F04944-FC4E-1E87-6536-1C657F339E27}"/>
              </a:ext>
            </a:extLst>
          </p:cNvPr>
          <p:cNvSpPr txBox="1"/>
          <p:nvPr/>
        </p:nvSpPr>
        <p:spPr>
          <a:xfrm>
            <a:off x="459340" y="5775088"/>
            <a:ext cx="3150606" cy="276999"/>
          </a:xfrm>
          <a:prstGeom prst="rect">
            <a:avLst/>
          </a:prstGeom>
          <a:noFill/>
        </p:spPr>
        <p:txBody>
          <a:bodyPr wrap="square" rtlCol="0">
            <a:spAutoFit/>
          </a:bodyPr>
          <a:lstStyle/>
          <a:p>
            <a:r>
              <a:rPr lang="en-GB" sz="600" dirty="0">
                <a:solidFill>
                  <a:schemeClr val="tx1">
                    <a:lumMod val="50000"/>
                    <a:lumOff val="50000"/>
                  </a:schemeClr>
                </a:solidFill>
              </a:rPr>
              <a:t>Jesus healing the blind and the lame (1817), François-Louis </a:t>
            </a:r>
            <a:r>
              <a:rPr lang="en-GB" sz="600" dirty="0" err="1">
                <a:solidFill>
                  <a:schemeClr val="tx1">
                    <a:lumMod val="50000"/>
                    <a:lumOff val="50000"/>
                  </a:schemeClr>
                </a:solidFill>
              </a:rPr>
              <a:t>Dejuinne</a:t>
            </a:r>
            <a:endParaRPr lang="en-GB" sz="600" dirty="0">
              <a:solidFill>
                <a:schemeClr val="tx1">
                  <a:lumMod val="50000"/>
                  <a:lumOff val="50000"/>
                </a:schemeClr>
              </a:solidFill>
            </a:endParaRPr>
          </a:p>
          <a:p>
            <a:r>
              <a:rPr lang="en-GB" sz="600" dirty="0">
                <a:solidFill>
                  <a:schemeClr val="tx1">
                    <a:lumMod val="50000"/>
                    <a:lumOff val="50000"/>
                  </a:schemeClr>
                </a:solidFill>
              </a:rPr>
              <a:t>S.D. Cason Catholic Gallery</a:t>
            </a:r>
          </a:p>
        </p:txBody>
      </p:sp>
      <p:pic>
        <p:nvPicPr>
          <p:cNvPr id="4" name="Picture 3" descr="A picture containing text, person, crowd&#10;&#10;Description automatically generated">
            <a:extLst>
              <a:ext uri="{FF2B5EF4-FFF2-40B4-BE49-F238E27FC236}">
                <a16:creationId xmlns:a16="http://schemas.microsoft.com/office/drawing/2014/main" id="{462C7F9A-C788-5365-D1FF-1EA9A581D06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a:stretch/>
        </p:blipFill>
        <p:spPr>
          <a:xfrm>
            <a:off x="566068" y="1249378"/>
            <a:ext cx="3788650" cy="44905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6002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CA2C04-1D0C-3849-ADAC-D5A6ACEBB767}"/>
              </a:ext>
            </a:extLst>
          </p:cNvPr>
          <p:cNvPicPr>
            <a:picLocks noChangeAspect="1"/>
          </p:cNvPicPr>
          <p:nvPr/>
        </p:nvPicPr>
        <p:blipFill rotWithShape="1">
          <a:blip r:embed="rId2"/>
          <a:srcRect b="17228"/>
          <a:stretch/>
        </p:blipFill>
        <p:spPr>
          <a:xfrm>
            <a:off x="0" y="-63374"/>
            <a:ext cx="9144000" cy="5676523"/>
          </a:xfrm>
          <a:prstGeom prst="rect">
            <a:avLst/>
          </a:prstGeom>
        </p:spPr>
      </p:pic>
      <p:pic>
        <p:nvPicPr>
          <p:cNvPr id="9" name="Picture 8" descr="A picture containing person, indoor, young, child&#10;&#10;Description automatically generated">
            <a:extLst>
              <a:ext uri="{FF2B5EF4-FFF2-40B4-BE49-F238E27FC236}">
                <a16:creationId xmlns:a16="http://schemas.microsoft.com/office/drawing/2014/main" id="{D7CBB8CA-CFA8-4E2E-E007-0C52D3BFC988}"/>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08812" y="1022308"/>
            <a:ext cx="7526376" cy="5017584"/>
          </a:xfrm>
          <a:prstGeom prst="rect">
            <a:avLst/>
          </a:prstGeom>
          <a:ln>
            <a:noFill/>
          </a:ln>
          <a:effectLst>
            <a:outerShdw blurRad="292100" dist="139700" dir="2700000" algn="tl" rotWithShape="0">
              <a:srgbClr val="333333">
                <a:alpha val="65000"/>
              </a:srgbClr>
            </a:outerShdw>
          </a:effectLst>
        </p:spPr>
      </p:pic>
      <p:sp>
        <p:nvSpPr>
          <p:cNvPr id="12" name="TextBox 11">
            <a:extLst>
              <a:ext uri="{FF2B5EF4-FFF2-40B4-BE49-F238E27FC236}">
                <a16:creationId xmlns:a16="http://schemas.microsoft.com/office/drawing/2014/main" id="{33ECFFFB-0385-B4A4-615F-58A6290C40EC}"/>
              </a:ext>
            </a:extLst>
          </p:cNvPr>
          <p:cNvSpPr txBox="1"/>
          <p:nvPr/>
        </p:nvSpPr>
        <p:spPr>
          <a:xfrm>
            <a:off x="731145" y="6056146"/>
            <a:ext cx="2869949" cy="184666"/>
          </a:xfrm>
          <a:prstGeom prst="rect">
            <a:avLst/>
          </a:prstGeom>
          <a:noFill/>
        </p:spPr>
        <p:txBody>
          <a:bodyPr wrap="square" rtlCol="0">
            <a:spAutoFit/>
          </a:bodyPr>
          <a:lstStyle/>
          <a:p>
            <a:r>
              <a:rPr lang="en-GB" sz="600" dirty="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©Missio, Cambodian boy at a Mission Together supported project </a:t>
            </a:r>
          </a:p>
        </p:txBody>
      </p:sp>
      <p:grpSp>
        <p:nvGrpSpPr>
          <p:cNvPr id="13" name="Group 12">
            <a:extLst>
              <a:ext uri="{FF2B5EF4-FFF2-40B4-BE49-F238E27FC236}">
                <a16:creationId xmlns:a16="http://schemas.microsoft.com/office/drawing/2014/main" id="{F718D11C-4B99-2A05-DDDB-BBC755088014}"/>
              </a:ext>
            </a:extLst>
          </p:cNvPr>
          <p:cNvGrpSpPr/>
          <p:nvPr/>
        </p:nvGrpSpPr>
        <p:grpSpPr>
          <a:xfrm>
            <a:off x="7394284" y="3877030"/>
            <a:ext cx="1540275" cy="2606974"/>
            <a:chOff x="7394284" y="3877030"/>
            <a:chExt cx="1540275" cy="2606974"/>
          </a:xfrm>
        </p:grpSpPr>
        <p:pic>
          <p:nvPicPr>
            <p:cNvPr id="5" name="Picture 2" descr="Candle Images Clip Art - Candle Clipart Png - Free Transparent PNG Clipart  Images Download">
              <a:extLst>
                <a:ext uri="{FF2B5EF4-FFF2-40B4-BE49-F238E27FC236}">
                  <a16:creationId xmlns:a16="http://schemas.microsoft.com/office/drawing/2014/main" id="{E301B1F3-0812-B095-0156-12D30BA18212}"/>
                </a:ext>
              </a:extLst>
            </p:cNvPr>
            <p:cNvPicPr>
              <a:picLocks noChangeAspect="1" noChangeArrowheads="1"/>
            </p:cNvPicPr>
            <p:nvPr/>
          </p:nvPicPr>
          <p:blipFill rotWithShape="1">
            <a:blip r:embed="rId4" cstate="screen">
              <a:extLst>
                <a:ext uri="{BEBA8EAE-BF5A-486C-A8C5-ECC9F3942E4B}">
                  <a14:imgProps xmlns:a14="http://schemas.microsoft.com/office/drawing/2010/main">
                    <a14:imgLayer r:embed="rId5">
                      <a14:imgEffect>
                        <a14:backgroundRemoval t="7420" b="89954" l="10000" r="90000">
                          <a14:foregroundMark x1="54286" y1="7420" x2="53452" y2="9817"/>
                        </a14:backgroundRemoval>
                      </a14:imgEffect>
                    </a14:imgLayer>
                  </a14:imgProps>
                </a:ext>
                <a:ext uri="{28A0092B-C50C-407E-A947-70E740481C1C}">
                  <a14:useLocalDpi xmlns:a14="http://schemas.microsoft.com/office/drawing/2010/main" val="0"/>
                </a:ext>
              </a:extLst>
            </a:blip>
            <a:srcRect l="31074" r="30396" b="8826"/>
            <a:stretch/>
          </p:blipFill>
          <p:spPr bwMode="auto">
            <a:xfrm>
              <a:off x="8066001" y="3877030"/>
              <a:ext cx="767231" cy="189351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andle Images Clip Art - Candle Clipart Png - Free Transparent PNG Clipart  Images Download">
              <a:extLst>
                <a:ext uri="{FF2B5EF4-FFF2-40B4-BE49-F238E27FC236}">
                  <a16:creationId xmlns:a16="http://schemas.microsoft.com/office/drawing/2014/main" id="{88B8A892-2C3E-2DB3-286F-B6DF593A73FE}"/>
                </a:ext>
              </a:extLst>
            </p:cNvPr>
            <p:cNvPicPr>
              <a:picLocks noChangeAspect="1" noChangeArrowheads="1"/>
            </p:cNvPicPr>
            <p:nvPr/>
          </p:nvPicPr>
          <p:blipFill rotWithShape="1">
            <a:blip r:embed="rId4" cstate="screen">
              <a:extLst>
                <a:ext uri="{BEBA8EAE-BF5A-486C-A8C5-ECC9F3942E4B}">
                  <a14:imgProps xmlns:a14="http://schemas.microsoft.com/office/drawing/2010/main">
                    <a14:imgLayer r:embed="rId5">
                      <a14:imgEffect>
                        <a14:backgroundRemoval t="7420" b="89954" l="10000" r="90000">
                          <a14:foregroundMark x1="54286" y1="7420" x2="53452" y2="9817"/>
                        </a14:backgroundRemoval>
                      </a14:imgEffect>
                    </a14:imgLayer>
                  </a14:imgProps>
                </a:ext>
                <a:ext uri="{28A0092B-C50C-407E-A947-70E740481C1C}">
                  <a14:useLocalDpi xmlns:a14="http://schemas.microsoft.com/office/drawing/2010/main" val="0"/>
                </a:ext>
              </a:extLst>
            </a:blip>
            <a:srcRect l="31074" r="30396" b="8826"/>
            <a:stretch/>
          </p:blipFill>
          <p:spPr bwMode="auto">
            <a:xfrm>
              <a:off x="7816979" y="4254968"/>
              <a:ext cx="767231" cy="189351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Big Red Candle Clip Art Free PNG Image｜Illustoon">
              <a:extLst>
                <a:ext uri="{FF2B5EF4-FFF2-40B4-BE49-F238E27FC236}">
                  <a16:creationId xmlns:a16="http://schemas.microsoft.com/office/drawing/2014/main" id="{88B5FA9D-42BB-77F9-DB84-0C9AC831910C}"/>
                </a:ext>
              </a:extLst>
            </p:cNvPr>
            <p:cNvPicPr>
              <a:picLocks noChangeAspect="1" noChangeArrowheads="1"/>
            </p:cNvPicPr>
            <p:nvPr/>
          </p:nvPicPr>
          <p:blipFill rotWithShape="1">
            <a:blip r:embed="rId6" cstate="screen">
              <a:extLst>
                <a:ext uri="{BEBA8EAE-BF5A-486C-A8C5-ECC9F3942E4B}">
                  <a14:imgProps xmlns:a14="http://schemas.microsoft.com/office/drawing/2010/main">
                    <a14:imgLayer r:embed="rId7">
                      <a14:imgEffect>
                        <a14:backgroundRemoval t="8229" b="91667" l="10000" r="90000">
                          <a14:foregroundMark x1="54792" y1="8333" x2="54792" y2="8333"/>
                          <a14:foregroundMark x1="44167" y1="91250" x2="53438" y2="91667"/>
                          <a14:foregroundMark x1="53438" y1="91667" x2="53646" y2="91458"/>
                        </a14:backgroundRemoval>
                      </a14:imgEffect>
                      <a14:imgEffect>
                        <a14:brightnessContrast bright="20000" contrast="-40000"/>
                      </a14:imgEffect>
                    </a14:imgLayer>
                  </a14:imgProps>
                </a:ext>
                <a:ext uri="{28A0092B-C50C-407E-A947-70E740481C1C}">
                  <a14:useLocalDpi xmlns:a14="http://schemas.microsoft.com/office/drawing/2010/main" val="0"/>
                </a:ext>
              </a:extLst>
            </a:blip>
            <a:srcRect l="32706" t="3697" r="32046" b="4289"/>
            <a:stretch/>
          </p:blipFill>
          <p:spPr bwMode="auto">
            <a:xfrm>
              <a:off x="7394284" y="4511601"/>
              <a:ext cx="696302" cy="181768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Free Holly Clipart Transparent Background, Download Free Holly Clipart  Transparent Background png images, Free ClipArts on Clipart Library">
              <a:extLst>
                <a:ext uri="{FF2B5EF4-FFF2-40B4-BE49-F238E27FC236}">
                  <a16:creationId xmlns:a16="http://schemas.microsoft.com/office/drawing/2014/main" id="{1C2F8D32-2EE1-A836-86AE-BAB9D20CB56A}"/>
                </a:ext>
              </a:extLst>
            </p:cNvPr>
            <p:cNvPicPr>
              <a:picLocks noChangeAspect="1" noChangeArrowheads="1"/>
            </p:cNvPicPr>
            <p:nvPr/>
          </p:nvPicPr>
          <p:blipFill>
            <a:blip r:embed="rId8" cstate="screen">
              <a:extLst>
                <a:ext uri="{BEBA8EAE-BF5A-486C-A8C5-ECC9F3942E4B}">
                  <a14:imgProps xmlns:a14="http://schemas.microsoft.com/office/drawing/2010/main">
                    <a14:imgLayer r:embed="rId9">
                      <a14:imgEffect>
                        <a14:backgroundRemoval t="3627" b="95855" l="1916" r="98084">
                          <a14:foregroundMark x1="10728" y1="4663" x2="9579" y2="11917"/>
                          <a14:foregroundMark x1="8429" y1="44560" x2="8429" y2="44560"/>
                          <a14:foregroundMark x1="1916" y1="45596" x2="1916" y2="45596"/>
                          <a14:foregroundMark x1="31801" y1="91710" x2="31801" y2="91710"/>
                          <a14:foregroundMark x1="51341" y1="96373" x2="51341" y2="96373"/>
                          <a14:foregroundMark x1="91954" y1="68912" x2="91954" y2="68912"/>
                          <a14:foregroundMark x1="98084" y1="67358" x2="98084" y2="67358"/>
                        </a14:backgroundRemoval>
                      </a14:imgEffect>
                    </a14:imgLayer>
                  </a14:imgProps>
                </a:ext>
                <a:ext uri="{28A0092B-C50C-407E-A947-70E740481C1C}">
                  <a14:useLocalDpi xmlns:a14="http://schemas.microsoft.com/office/drawing/2010/main" val="0"/>
                </a:ext>
              </a:extLst>
            </a:blip>
            <a:srcRect/>
            <a:stretch>
              <a:fillRect/>
            </a:stretch>
          </p:blipFill>
          <p:spPr bwMode="auto">
            <a:xfrm rot="17225894">
              <a:off x="7943570" y="5206854"/>
              <a:ext cx="1139420" cy="8425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Free Holly Clipart Transparent Background, Download Free Holly Clipart  Transparent Background png images, Free ClipArts on Clipart Library">
              <a:extLst>
                <a:ext uri="{FF2B5EF4-FFF2-40B4-BE49-F238E27FC236}">
                  <a16:creationId xmlns:a16="http://schemas.microsoft.com/office/drawing/2014/main" id="{7C593625-D02B-A1BD-3C15-0EA14C02E108}"/>
                </a:ext>
              </a:extLst>
            </p:cNvPr>
            <p:cNvPicPr>
              <a:picLocks noChangeAspect="1" noChangeArrowheads="1"/>
            </p:cNvPicPr>
            <p:nvPr/>
          </p:nvPicPr>
          <p:blipFill>
            <a:blip r:embed="rId8" cstate="screen">
              <a:extLst>
                <a:ext uri="{BEBA8EAE-BF5A-486C-A8C5-ECC9F3942E4B}">
                  <a14:imgProps xmlns:a14="http://schemas.microsoft.com/office/drawing/2010/main">
                    <a14:imgLayer r:embed="rId9">
                      <a14:imgEffect>
                        <a14:backgroundRemoval t="3627" b="95855" l="1916" r="98084">
                          <a14:foregroundMark x1="10728" y1="4663" x2="9579" y2="11917"/>
                          <a14:foregroundMark x1="8429" y1="44560" x2="8429" y2="44560"/>
                          <a14:foregroundMark x1="1916" y1="45596" x2="1916" y2="45596"/>
                          <a14:foregroundMark x1="31801" y1="91710" x2="31801" y2="91710"/>
                          <a14:foregroundMark x1="51341" y1="96373" x2="51341" y2="96373"/>
                          <a14:foregroundMark x1="91954" y1="68912" x2="91954" y2="68912"/>
                          <a14:foregroundMark x1="98084" y1="67358" x2="98084" y2="67358"/>
                        </a14:backgroundRemoval>
                      </a14:imgEffect>
                    </a14:imgLayer>
                  </a14:imgProps>
                </a:ext>
                <a:ext uri="{28A0092B-C50C-407E-A947-70E740481C1C}">
                  <a14:useLocalDpi xmlns:a14="http://schemas.microsoft.com/office/drawing/2010/main" val="0"/>
                </a:ext>
              </a:extLst>
            </a:blip>
            <a:srcRect/>
            <a:stretch>
              <a:fillRect/>
            </a:stretch>
          </p:blipFill>
          <p:spPr bwMode="auto">
            <a:xfrm rot="16602003">
              <a:off x="7551156" y="5493014"/>
              <a:ext cx="1139420" cy="84255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11029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CA2C04-1D0C-3849-ADAC-D5A6ACEBB767}"/>
              </a:ext>
            </a:extLst>
          </p:cNvPr>
          <p:cNvPicPr>
            <a:picLocks noChangeAspect="1"/>
          </p:cNvPicPr>
          <p:nvPr/>
        </p:nvPicPr>
        <p:blipFill rotWithShape="1">
          <a:blip r:embed="rId2"/>
          <a:srcRect b="15472"/>
          <a:stretch/>
        </p:blipFill>
        <p:spPr>
          <a:xfrm>
            <a:off x="0" y="0"/>
            <a:ext cx="9144000" cy="5796890"/>
          </a:xfrm>
          <a:prstGeom prst="rect">
            <a:avLst/>
          </a:prstGeom>
        </p:spPr>
      </p:pic>
      <p:sp>
        <p:nvSpPr>
          <p:cNvPr id="2" name="TextBox 1">
            <a:extLst>
              <a:ext uri="{FF2B5EF4-FFF2-40B4-BE49-F238E27FC236}">
                <a16:creationId xmlns:a16="http://schemas.microsoft.com/office/drawing/2014/main" id="{1D0E0DA2-8852-8017-2864-B6850E7FE687}"/>
              </a:ext>
            </a:extLst>
          </p:cNvPr>
          <p:cNvSpPr txBox="1"/>
          <p:nvPr/>
        </p:nvSpPr>
        <p:spPr>
          <a:xfrm>
            <a:off x="470778" y="891450"/>
            <a:ext cx="7967052" cy="5216813"/>
          </a:xfrm>
          <a:prstGeom prst="rect">
            <a:avLst/>
          </a:prstGeom>
          <a:noFill/>
        </p:spPr>
        <p:txBody>
          <a:bodyPr wrap="square">
            <a:spAutoFit/>
          </a:bodyPr>
          <a:lstStyle/>
          <a:p>
            <a:r>
              <a:rPr lang="en-GB" sz="3600" b="1" dirty="0">
                <a:solidFill>
                  <a:srgbClr val="006EB6"/>
                </a:solidFill>
                <a:latin typeface="Calibri" panose="020F0502020204030204" pitchFamily="34" charset="0"/>
              </a:rPr>
              <a:t>We respond</a:t>
            </a:r>
            <a:endParaRPr lang="en-GB" sz="400" b="0" i="0" u="none" strike="noStrike" baseline="0" dirty="0">
              <a:solidFill>
                <a:srgbClr val="006FC0"/>
              </a:solidFill>
              <a:latin typeface="Calibri" panose="020F0502020204030204" pitchFamily="34" charset="0"/>
            </a:endParaRPr>
          </a:p>
          <a:p>
            <a:r>
              <a:rPr lang="en-GB" sz="1600" b="0" i="1" u="none" strike="noStrike" baseline="0" dirty="0">
                <a:solidFill>
                  <a:schemeClr val="tx1">
                    <a:lumMod val="85000"/>
                    <a:lumOff val="15000"/>
                  </a:schemeClr>
                </a:solidFill>
                <a:latin typeface="Calibri" panose="020F0502020204030204" pitchFamily="34" charset="0"/>
              </a:rPr>
              <a:t>The response to our prayer is: </a:t>
            </a:r>
            <a:r>
              <a:rPr lang="en-GB" sz="1600" b="1" i="1" dirty="0">
                <a:solidFill>
                  <a:schemeClr val="tx1">
                    <a:lumMod val="85000"/>
                    <a:lumOff val="15000"/>
                  </a:schemeClr>
                </a:solidFill>
                <a:latin typeface="Calibri" panose="020F0502020204030204" pitchFamily="34" charset="0"/>
              </a:rPr>
              <a:t>H</a:t>
            </a:r>
            <a:r>
              <a:rPr lang="en-GB" sz="1600" b="1" i="1" u="none" strike="noStrike" baseline="0" dirty="0">
                <a:solidFill>
                  <a:schemeClr val="tx1">
                    <a:lumMod val="85000"/>
                    <a:lumOff val="15000"/>
                  </a:schemeClr>
                </a:solidFill>
                <a:latin typeface="Calibri" panose="020F0502020204030204" pitchFamily="34" charset="0"/>
              </a:rPr>
              <a:t>ear our prayer.</a:t>
            </a:r>
          </a:p>
          <a:p>
            <a:endParaRPr lang="en-GB" sz="1600" b="1" dirty="0">
              <a:solidFill>
                <a:schemeClr val="tx1">
                  <a:lumMod val="85000"/>
                  <a:lumOff val="15000"/>
                </a:schemeClr>
              </a:solidFill>
              <a:latin typeface="Calibri" panose="020F0502020204030204" pitchFamily="34" charset="0"/>
            </a:endParaRPr>
          </a:p>
          <a:p>
            <a:pPr>
              <a:lnSpc>
                <a:spcPts val="1800"/>
              </a:lnSpc>
            </a:pPr>
            <a:r>
              <a:rPr lang="en-GB" sz="1400" kern="1400" dirty="0">
                <a:ln>
                  <a:noFill/>
                </a:ln>
                <a:solidFill>
                  <a:schemeClr val="tx1">
                    <a:lumMod val="85000"/>
                    <a:lumOff val="15000"/>
                  </a:schemeClr>
                </a:solidFill>
                <a:effectLst/>
                <a:latin typeface="Calibri" panose="020F0502020204030204" pitchFamily="34" charset="0"/>
              </a:rPr>
              <a:t>Heavenly Father, in Advent and at Christmas we learn what it means to be joyful and thankful. Help us to always appreciate your love for us, the love of our families and friends, our home, the food we eat, the world we live in, and so much more. Lord, in your mercy. </a:t>
            </a:r>
            <a:r>
              <a:rPr lang="en-GB" sz="1400" b="1" kern="1400" dirty="0">
                <a:ln>
                  <a:noFill/>
                </a:ln>
                <a:solidFill>
                  <a:schemeClr val="tx1">
                    <a:lumMod val="85000"/>
                    <a:lumOff val="15000"/>
                  </a:schemeClr>
                </a:solidFill>
                <a:effectLst/>
                <a:latin typeface="Calibri" panose="020F0502020204030204" pitchFamily="34" charset="0"/>
              </a:rPr>
              <a:t>R/ Hear our prayer.</a:t>
            </a:r>
          </a:p>
          <a:p>
            <a:endParaRPr lang="en-GB" sz="1400" kern="1400" dirty="0">
              <a:solidFill>
                <a:schemeClr val="tx1">
                  <a:lumMod val="85000"/>
                  <a:lumOff val="15000"/>
                </a:schemeClr>
              </a:solidFill>
              <a:latin typeface="Calibri" panose="020F0502020204030204" pitchFamily="34" charset="0"/>
            </a:endParaRPr>
          </a:p>
          <a:p>
            <a:pPr>
              <a:lnSpc>
                <a:spcPts val="1800"/>
              </a:lnSpc>
            </a:pPr>
            <a:r>
              <a:rPr lang="en-GB" sz="1400" kern="1400" dirty="0">
                <a:solidFill>
                  <a:schemeClr val="tx1">
                    <a:lumMod val="85000"/>
                    <a:lumOff val="15000"/>
                  </a:schemeClr>
                </a:solidFill>
                <a:latin typeface="Calibri" panose="020F0502020204030204" pitchFamily="34" charset="0"/>
              </a:rPr>
              <a:t>Heavenly Father, in Advent and at Christmas we learn what it means to be joyful and generous. Help us to share what we have with others; our toys, our time, our faith, our friendship, so that nobody feels left out, unloved, or in need. Lord in your mercy.</a:t>
            </a:r>
            <a:r>
              <a:rPr lang="en-GB" sz="1400" b="1" kern="1400" dirty="0">
                <a:solidFill>
                  <a:schemeClr val="tx1">
                    <a:lumMod val="85000"/>
                    <a:lumOff val="15000"/>
                  </a:schemeClr>
                </a:solidFill>
                <a:latin typeface="Calibri" panose="020F0502020204030204" pitchFamily="34" charset="0"/>
              </a:rPr>
              <a:t> R/ Hear our prayer.</a:t>
            </a:r>
          </a:p>
          <a:p>
            <a:endParaRPr lang="en-GB" sz="1400" b="1" kern="1400" dirty="0">
              <a:solidFill>
                <a:schemeClr val="tx1">
                  <a:lumMod val="85000"/>
                  <a:lumOff val="15000"/>
                </a:schemeClr>
              </a:solidFill>
              <a:latin typeface="Calibri" panose="020F0502020204030204" pitchFamily="34" charset="0"/>
            </a:endParaRPr>
          </a:p>
          <a:p>
            <a:pPr>
              <a:lnSpc>
                <a:spcPts val="1800"/>
              </a:lnSpc>
            </a:pPr>
            <a:r>
              <a:rPr lang="en-GB" sz="1400" kern="1400" dirty="0">
                <a:solidFill>
                  <a:schemeClr val="tx1">
                    <a:lumMod val="85000"/>
                    <a:lumOff val="15000"/>
                  </a:schemeClr>
                </a:solidFill>
                <a:latin typeface="Calibri" panose="020F0502020204030204" pitchFamily="34" charset="0"/>
              </a:rPr>
              <a:t>Heavenly Father, in Advent and at Christmas we learn what it means to be joyful and faithful. Help us to share the Good News </a:t>
            </a:r>
            <a:r>
              <a:rPr lang="en-GB" sz="1400" kern="1400">
                <a:solidFill>
                  <a:schemeClr val="tx1">
                    <a:lumMod val="85000"/>
                    <a:lumOff val="15000"/>
                  </a:schemeClr>
                </a:solidFill>
                <a:latin typeface="Calibri" panose="020F0502020204030204" pitchFamily="34" charset="0"/>
              </a:rPr>
              <a:t>of Jesus’ </a:t>
            </a:r>
            <a:r>
              <a:rPr lang="en-GB" sz="1400" kern="1400" dirty="0">
                <a:solidFill>
                  <a:schemeClr val="tx1">
                    <a:lumMod val="85000"/>
                    <a:lumOff val="15000"/>
                  </a:schemeClr>
                </a:solidFill>
                <a:latin typeface="Calibri" panose="020F0502020204030204" pitchFamily="34" charset="0"/>
              </a:rPr>
              <a:t>birth with our family and friends, through our words, our actions, and our prayers. Lord in your mercy. </a:t>
            </a:r>
            <a:r>
              <a:rPr lang="en-GB" sz="1400" b="1" kern="1400" dirty="0">
                <a:solidFill>
                  <a:schemeClr val="tx1">
                    <a:lumMod val="85000"/>
                    <a:lumOff val="15000"/>
                  </a:schemeClr>
                </a:solidFill>
                <a:latin typeface="Calibri" panose="020F0502020204030204" pitchFamily="34" charset="0"/>
              </a:rPr>
              <a:t>R/ Hear our prayer.</a:t>
            </a:r>
          </a:p>
          <a:p>
            <a:endParaRPr lang="en-GB" sz="1400" b="1" kern="1400" dirty="0">
              <a:solidFill>
                <a:schemeClr val="tx1">
                  <a:lumMod val="85000"/>
                  <a:lumOff val="15000"/>
                </a:schemeClr>
              </a:solidFill>
              <a:latin typeface="Calibri" panose="020F0502020204030204" pitchFamily="34" charset="0"/>
            </a:endParaRPr>
          </a:p>
          <a:p>
            <a:pPr>
              <a:lnSpc>
                <a:spcPts val="1800"/>
              </a:lnSpc>
            </a:pPr>
            <a:r>
              <a:rPr lang="en-GB" sz="1400" kern="1400" dirty="0">
                <a:solidFill>
                  <a:schemeClr val="tx1">
                    <a:lumMod val="85000"/>
                    <a:lumOff val="15000"/>
                  </a:schemeClr>
                </a:solidFill>
                <a:latin typeface="Calibri" panose="020F0502020204030204" pitchFamily="34" charset="0"/>
              </a:rPr>
              <a:t>Heavenly Father, in Advent and at Christmas we learn what it means to be joyful and to </a:t>
            </a:r>
          </a:p>
          <a:p>
            <a:pPr>
              <a:lnSpc>
                <a:spcPts val="1800"/>
              </a:lnSpc>
            </a:pPr>
            <a:r>
              <a:rPr lang="en-GB" sz="1400" kern="1400" dirty="0">
                <a:solidFill>
                  <a:schemeClr val="tx1">
                    <a:lumMod val="85000"/>
                    <a:lumOff val="15000"/>
                  </a:schemeClr>
                </a:solidFill>
                <a:latin typeface="Calibri" panose="020F0502020204030204" pitchFamily="34" charset="0"/>
              </a:rPr>
              <a:t>belong to your global family. Help us and all your children around the world, especially </a:t>
            </a:r>
          </a:p>
          <a:p>
            <a:pPr>
              <a:lnSpc>
                <a:spcPts val="1800"/>
              </a:lnSpc>
            </a:pPr>
            <a:r>
              <a:rPr lang="en-GB" sz="1400" kern="1400" dirty="0">
                <a:solidFill>
                  <a:schemeClr val="tx1">
                    <a:lumMod val="85000"/>
                    <a:lumOff val="15000"/>
                  </a:schemeClr>
                </a:solidFill>
                <a:latin typeface="Calibri" panose="020F0502020204030204" pitchFamily="34" charset="0"/>
              </a:rPr>
              <a:t>those who live in poverty and difficulty, to celebrate joyfully the birth of our saviour, Jesus</a:t>
            </a:r>
          </a:p>
          <a:p>
            <a:pPr>
              <a:lnSpc>
                <a:spcPts val="1800"/>
              </a:lnSpc>
            </a:pPr>
            <a:r>
              <a:rPr lang="en-GB" sz="1400" kern="1400" dirty="0">
                <a:solidFill>
                  <a:schemeClr val="tx1">
                    <a:lumMod val="85000"/>
                    <a:lumOff val="15000"/>
                  </a:schemeClr>
                </a:solidFill>
                <a:latin typeface="Calibri" panose="020F0502020204030204" pitchFamily="34" charset="0"/>
              </a:rPr>
              <a:t>Lord, in your mercy. </a:t>
            </a:r>
            <a:r>
              <a:rPr lang="en-GB" sz="1400" b="1" kern="1400" dirty="0">
                <a:solidFill>
                  <a:schemeClr val="tx1">
                    <a:lumMod val="85000"/>
                    <a:lumOff val="15000"/>
                  </a:schemeClr>
                </a:solidFill>
                <a:latin typeface="Calibri" panose="020F0502020204030204" pitchFamily="34" charset="0"/>
              </a:rPr>
              <a:t>R/ Hear our prayer.</a:t>
            </a:r>
          </a:p>
          <a:p>
            <a:endParaRPr lang="en-GB" sz="1400" b="1" kern="1400" dirty="0">
              <a:solidFill>
                <a:schemeClr val="tx1">
                  <a:lumMod val="85000"/>
                  <a:lumOff val="15000"/>
                </a:schemeClr>
              </a:solidFill>
              <a:latin typeface="Calibri" panose="020F0502020204030204" pitchFamily="34" charset="0"/>
            </a:endParaRPr>
          </a:p>
          <a:p>
            <a:r>
              <a:rPr lang="en-GB" sz="1400" dirty="0">
                <a:solidFill>
                  <a:srgbClr val="000000"/>
                </a:solidFill>
                <a:latin typeface="Calibri" panose="020F0502020204030204" pitchFamily="34" charset="0"/>
              </a:rPr>
              <a:t>Let us now say the Mission Together prayer.</a:t>
            </a:r>
          </a:p>
        </p:txBody>
      </p:sp>
      <p:grpSp>
        <p:nvGrpSpPr>
          <p:cNvPr id="7" name="Group 6">
            <a:extLst>
              <a:ext uri="{FF2B5EF4-FFF2-40B4-BE49-F238E27FC236}">
                <a16:creationId xmlns:a16="http://schemas.microsoft.com/office/drawing/2014/main" id="{F3876CE4-B14A-1C4E-8A1C-BE33DDD772CB}"/>
              </a:ext>
            </a:extLst>
          </p:cNvPr>
          <p:cNvGrpSpPr/>
          <p:nvPr/>
        </p:nvGrpSpPr>
        <p:grpSpPr>
          <a:xfrm>
            <a:off x="7394284" y="3877030"/>
            <a:ext cx="1540275" cy="2606974"/>
            <a:chOff x="7394284" y="3877030"/>
            <a:chExt cx="1540275" cy="2606974"/>
          </a:xfrm>
        </p:grpSpPr>
        <p:pic>
          <p:nvPicPr>
            <p:cNvPr id="8" name="Picture 2" descr="Candle Images Clip Art - Candle Clipart Png - Free Transparent PNG Clipart  Images Download">
              <a:extLst>
                <a:ext uri="{FF2B5EF4-FFF2-40B4-BE49-F238E27FC236}">
                  <a16:creationId xmlns:a16="http://schemas.microsoft.com/office/drawing/2014/main" id="{A0DBC311-2B73-F60A-05B1-6629A2DB1BA2}"/>
                </a:ext>
              </a:extLst>
            </p:cNvPr>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7420" b="89954" l="10000" r="90000">
                          <a14:foregroundMark x1="54286" y1="7420" x2="53452" y2="9817"/>
                        </a14:backgroundRemoval>
                      </a14:imgEffect>
                    </a14:imgLayer>
                  </a14:imgProps>
                </a:ext>
                <a:ext uri="{28A0092B-C50C-407E-A947-70E740481C1C}">
                  <a14:useLocalDpi xmlns:a14="http://schemas.microsoft.com/office/drawing/2010/main" val="0"/>
                </a:ext>
              </a:extLst>
            </a:blip>
            <a:srcRect l="31074" r="30396" b="8826"/>
            <a:stretch/>
          </p:blipFill>
          <p:spPr bwMode="auto">
            <a:xfrm>
              <a:off x="8066001" y="3877030"/>
              <a:ext cx="767231" cy="189351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andle Images Clip Art - Candle Clipart Png - Free Transparent PNG Clipart  Images Download">
              <a:extLst>
                <a:ext uri="{FF2B5EF4-FFF2-40B4-BE49-F238E27FC236}">
                  <a16:creationId xmlns:a16="http://schemas.microsoft.com/office/drawing/2014/main" id="{504379E1-FD18-3923-5DA0-6C6DFD4824A5}"/>
                </a:ext>
              </a:extLst>
            </p:cNvPr>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7420" b="89954" l="10000" r="90000">
                          <a14:foregroundMark x1="54286" y1="7420" x2="53452" y2="9817"/>
                        </a14:backgroundRemoval>
                      </a14:imgEffect>
                    </a14:imgLayer>
                  </a14:imgProps>
                </a:ext>
                <a:ext uri="{28A0092B-C50C-407E-A947-70E740481C1C}">
                  <a14:useLocalDpi xmlns:a14="http://schemas.microsoft.com/office/drawing/2010/main" val="0"/>
                </a:ext>
              </a:extLst>
            </a:blip>
            <a:srcRect l="31074" r="30396" b="8826"/>
            <a:stretch/>
          </p:blipFill>
          <p:spPr bwMode="auto">
            <a:xfrm>
              <a:off x="7816979" y="4254968"/>
              <a:ext cx="767231" cy="189351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Big Red Candle Clip Art Free PNG Image｜Illustoon">
              <a:extLst>
                <a:ext uri="{FF2B5EF4-FFF2-40B4-BE49-F238E27FC236}">
                  <a16:creationId xmlns:a16="http://schemas.microsoft.com/office/drawing/2014/main" id="{154E773A-DD2F-D5C6-3CB0-B53BB93BBB82}"/>
                </a:ext>
              </a:extLst>
            </p:cNvPr>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backgroundRemoval t="8229" b="91667" l="10000" r="90000">
                          <a14:foregroundMark x1="54792" y1="8333" x2="54792" y2="8333"/>
                          <a14:foregroundMark x1="44167" y1="91250" x2="53438" y2="91667"/>
                          <a14:foregroundMark x1="53438" y1="91667" x2="53646" y2="91458"/>
                        </a14:backgroundRemoval>
                      </a14:imgEffect>
                      <a14:imgEffect>
                        <a14:brightnessContrast bright="20000" contrast="-40000"/>
                      </a14:imgEffect>
                    </a14:imgLayer>
                  </a14:imgProps>
                </a:ext>
                <a:ext uri="{28A0092B-C50C-407E-A947-70E740481C1C}">
                  <a14:useLocalDpi xmlns:a14="http://schemas.microsoft.com/office/drawing/2010/main" val="0"/>
                </a:ext>
              </a:extLst>
            </a:blip>
            <a:srcRect l="32706" t="3697" r="32046" b="4289"/>
            <a:stretch/>
          </p:blipFill>
          <p:spPr bwMode="auto">
            <a:xfrm>
              <a:off x="7394284" y="4511601"/>
              <a:ext cx="696302" cy="181768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Free Holly Clipart Transparent Background, Download Free Holly Clipart  Transparent Background png images, Free ClipArts on Clipart Library">
              <a:extLst>
                <a:ext uri="{FF2B5EF4-FFF2-40B4-BE49-F238E27FC236}">
                  <a16:creationId xmlns:a16="http://schemas.microsoft.com/office/drawing/2014/main" id="{0CFA808D-7DF7-61F4-798F-605C3AEE97FF}"/>
                </a:ext>
              </a:extLst>
            </p:cNvPr>
            <p:cNvPicPr>
              <a:picLocks noChangeAspect="1" noChangeArrowheads="1"/>
            </p:cNvPicPr>
            <p:nvPr/>
          </p:nvPicPr>
          <p:blipFill>
            <a:blip r:embed="rId7" cstate="screen">
              <a:extLst>
                <a:ext uri="{BEBA8EAE-BF5A-486C-A8C5-ECC9F3942E4B}">
                  <a14:imgProps xmlns:a14="http://schemas.microsoft.com/office/drawing/2010/main">
                    <a14:imgLayer r:embed="rId8">
                      <a14:imgEffect>
                        <a14:backgroundRemoval t="3627" b="95855" l="1916" r="98084">
                          <a14:foregroundMark x1="10728" y1="4663" x2="9579" y2="11917"/>
                          <a14:foregroundMark x1="8429" y1="44560" x2="8429" y2="44560"/>
                          <a14:foregroundMark x1="1916" y1="45596" x2="1916" y2="45596"/>
                          <a14:foregroundMark x1="31801" y1="91710" x2="31801" y2="91710"/>
                          <a14:foregroundMark x1="51341" y1="96373" x2="51341" y2="96373"/>
                          <a14:foregroundMark x1="91954" y1="68912" x2="91954" y2="68912"/>
                          <a14:foregroundMark x1="98084" y1="67358" x2="98084" y2="67358"/>
                        </a14:backgroundRemoval>
                      </a14:imgEffect>
                    </a14:imgLayer>
                  </a14:imgProps>
                </a:ext>
                <a:ext uri="{28A0092B-C50C-407E-A947-70E740481C1C}">
                  <a14:useLocalDpi xmlns:a14="http://schemas.microsoft.com/office/drawing/2010/main" val="0"/>
                </a:ext>
              </a:extLst>
            </a:blip>
            <a:srcRect/>
            <a:stretch>
              <a:fillRect/>
            </a:stretch>
          </p:blipFill>
          <p:spPr bwMode="auto">
            <a:xfrm rot="17225894">
              <a:off x="7943570" y="5206854"/>
              <a:ext cx="1139420" cy="84255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Free Holly Clipart Transparent Background, Download Free Holly Clipart  Transparent Background png images, Free ClipArts on Clipart Library">
              <a:extLst>
                <a:ext uri="{FF2B5EF4-FFF2-40B4-BE49-F238E27FC236}">
                  <a16:creationId xmlns:a16="http://schemas.microsoft.com/office/drawing/2014/main" id="{F75D8F83-DDC6-F52B-98E3-56BB9C852E8A}"/>
                </a:ext>
              </a:extLst>
            </p:cNvPr>
            <p:cNvPicPr>
              <a:picLocks noChangeAspect="1" noChangeArrowheads="1"/>
            </p:cNvPicPr>
            <p:nvPr/>
          </p:nvPicPr>
          <p:blipFill>
            <a:blip r:embed="rId7" cstate="screen">
              <a:extLst>
                <a:ext uri="{BEBA8EAE-BF5A-486C-A8C5-ECC9F3942E4B}">
                  <a14:imgProps xmlns:a14="http://schemas.microsoft.com/office/drawing/2010/main">
                    <a14:imgLayer r:embed="rId8">
                      <a14:imgEffect>
                        <a14:backgroundRemoval t="3627" b="95855" l="1916" r="98084">
                          <a14:foregroundMark x1="10728" y1="4663" x2="9579" y2="11917"/>
                          <a14:foregroundMark x1="8429" y1="44560" x2="8429" y2="44560"/>
                          <a14:foregroundMark x1="1916" y1="45596" x2="1916" y2="45596"/>
                          <a14:foregroundMark x1="31801" y1="91710" x2="31801" y2="91710"/>
                          <a14:foregroundMark x1="51341" y1="96373" x2="51341" y2="96373"/>
                          <a14:foregroundMark x1="91954" y1="68912" x2="91954" y2="68912"/>
                          <a14:foregroundMark x1="98084" y1="67358" x2="98084" y2="67358"/>
                        </a14:backgroundRemoval>
                      </a14:imgEffect>
                    </a14:imgLayer>
                  </a14:imgProps>
                </a:ext>
                <a:ext uri="{28A0092B-C50C-407E-A947-70E740481C1C}">
                  <a14:useLocalDpi xmlns:a14="http://schemas.microsoft.com/office/drawing/2010/main" val="0"/>
                </a:ext>
              </a:extLst>
            </a:blip>
            <a:srcRect/>
            <a:stretch>
              <a:fillRect/>
            </a:stretch>
          </p:blipFill>
          <p:spPr bwMode="auto">
            <a:xfrm rot="16602003">
              <a:off x="7551156" y="5493014"/>
              <a:ext cx="1139420" cy="84255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112633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CA2C04-1D0C-3849-ADAC-D5A6ACEBB767}"/>
              </a:ext>
            </a:extLst>
          </p:cNvPr>
          <p:cNvPicPr>
            <a:picLocks noChangeAspect="1"/>
          </p:cNvPicPr>
          <p:nvPr/>
        </p:nvPicPr>
        <p:blipFill rotWithShape="1">
          <a:blip r:embed="rId2"/>
          <a:srcRect b="15472"/>
          <a:stretch/>
        </p:blipFill>
        <p:spPr>
          <a:xfrm>
            <a:off x="0" y="0"/>
            <a:ext cx="9144000" cy="5796890"/>
          </a:xfrm>
          <a:prstGeom prst="rect">
            <a:avLst/>
          </a:prstGeom>
        </p:spPr>
      </p:pic>
      <p:sp>
        <p:nvSpPr>
          <p:cNvPr id="5" name="TextBox 4">
            <a:extLst>
              <a:ext uri="{FF2B5EF4-FFF2-40B4-BE49-F238E27FC236}">
                <a16:creationId xmlns:a16="http://schemas.microsoft.com/office/drawing/2014/main" id="{674FC6C1-9ECF-454B-AAF9-42A0078F3CE9}"/>
              </a:ext>
            </a:extLst>
          </p:cNvPr>
          <p:cNvSpPr txBox="1"/>
          <p:nvPr/>
        </p:nvSpPr>
        <p:spPr>
          <a:xfrm>
            <a:off x="688063" y="1079727"/>
            <a:ext cx="6482281" cy="4772910"/>
          </a:xfrm>
          <a:prstGeom prst="rect">
            <a:avLst/>
          </a:prstGeom>
          <a:noFill/>
        </p:spPr>
        <p:txBody>
          <a:bodyPr wrap="square">
            <a:spAutoFit/>
          </a:bodyPr>
          <a:lstStyle/>
          <a:p>
            <a:r>
              <a:rPr lang="en-GB" sz="3600" b="1" dirty="0">
                <a:solidFill>
                  <a:srgbClr val="006FC0"/>
                </a:solidFill>
                <a:latin typeface="Calibri" panose="020F0502020204030204" pitchFamily="34" charset="0"/>
              </a:rPr>
              <a:t>We are sent</a:t>
            </a:r>
            <a:r>
              <a:rPr lang="en-GB" sz="3600" b="1" i="0" u="none" strike="noStrike" baseline="0" dirty="0">
                <a:solidFill>
                  <a:srgbClr val="006FC0"/>
                </a:solidFill>
                <a:latin typeface="Calibri" panose="020F0502020204030204" pitchFamily="34" charset="0"/>
              </a:rPr>
              <a:t> </a:t>
            </a:r>
          </a:p>
          <a:p>
            <a:endParaRPr lang="en-GB" sz="800" b="1" dirty="0">
              <a:solidFill>
                <a:srgbClr val="006FC0"/>
              </a:solidFill>
              <a:latin typeface="Calibri" panose="020F0502020204030204" pitchFamily="34" charset="0"/>
            </a:endParaRPr>
          </a:p>
          <a:p>
            <a:pPr>
              <a:lnSpc>
                <a:spcPts val="3600"/>
              </a:lnSpc>
            </a:pPr>
            <a:r>
              <a:rPr lang="en-GB" sz="2800" b="1" i="0" u="none" strike="noStrike" baseline="0" dirty="0">
                <a:solidFill>
                  <a:srgbClr val="252525"/>
                </a:solidFill>
                <a:latin typeface="Calibri" panose="020F0502020204030204" pitchFamily="34" charset="0"/>
              </a:rPr>
              <a:t>M</a:t>
            </a:r>
            <a:r>
              <a:rPr lang="en-GB" sz="2000" i="0" u="none" strike="noStrike" baseline="0" dirty="0">
                <a:solidFill>
                  <a:srgbClr val="252525"/>
                </a:solidFill>
                <a:latin typeface="Calibri" panose="020F0502020204030204" pitchFamily="34" charset="0"/>
              </a:rPr>
              <a:t>ay all children </a:t>
            </a:r>
          </a:p>
          <a:p>
            <a:pPr>
              <a:lnSpc>
                <a:spcPts val="3600"/>
              </a:lnSpc>
            </a:pPr>
            <a:r>
              <a:rPr lang="en-GB" sz="2800" b="1" dirty="0">
                <a:solidFill>
                  <a:srgbClr val="252525"/>
                </a:solidFill>
                <a:latin typeface="Calibri" panose="020F0502020204030204" pitchFamily="34" charset="0"/>
              </a:rPr>
              <a:t>I</a:t>
            </a:r>
            <a:r>
              <a:rPr lang="en-GB" sz="2000" i="0" u="none" strike="noStrike" baseline="0" dirty="0">
                <a:solidFill>
                  <a:srgbClr val="252525"/>
                </a:solidFill>
                <a:latin typeface="Calibri" panose="020F0502020204030204" pitchFamily="34" charset="0"/>
              </a:rPr>
              <a:t>n the world </a:t>
            </a:r>
          </a:p>
          <a:p>
            <a:pPr>
              <a:lnSpc>
                <a:spcPts val="3600"/>
              </a:lnSpc>
            </a:pPr>
            <a:r>
              <a:rPr lang="en-GB" sz="2800" b="1" i="0" u="none" strike="noStrike" baseline="0" dirty="0">
                <a:solidFill>
                  <a:srgbClr val="252525"/>
                </a:solidFill>
                <a:latin typeface="Calibri" panose="020F0502020204030204" pitchFamily="34" charset="0"/>
              </a:rPr>
              <a:t>S</a:t>
            </a:r>
            <a:r>
              <a:rPr lang="en-GB" sz="2000" i="0" u="none" strike="noStrike" baseline="0" dirty="0">
                <a:solidFill>
                  <a:srgbClr val="252525"/>
                </a:solidFill>
                <a:latin typeface="Calibri" panose="020F0502020204030204" pitchFamily="34" charset="0"/>
              </a:rPr>
              <a:t>hare love </a:t>
            </a:r>
          </a:p>
          <a:p>
            <a:pPr>
              <a:lnSpc>
                <a:spcPts val="3600"/>
              </a:lnSpc>
            </a:pPr>
            <a:r>
              <a:rPr lang="en-GB" sz="2800" b="1" dirty="0">
                <a:solidFill>
                  <a:srgbClr val="252525"/>
                </a:solidFill>
                <a:latin typeface="Calibri" panose="020F0502020204030204" pitchFamily="34" charset="0"/>
              </a:rPr>
              <a:t>S</a:t>
            </a:r>
            <a:r>
              <a:rPr lang="en-GB" sz="2000" i="0" u="none" strike="noStrike" baseline="0" dirty="0">
                <a:solidFill>
                  <a:srgbClr val="252525"/>
                </a:solidFill>
                <a:latin typeface="Calibri" panose="020F0502020204030204" pitchFamily="34" charset="0"/>
              </a:rPr>
              <a:t>hare friendship and live </a:t>
            </a:r>
          </a:p>
          <a:p>
            <a:pPr>
              <a:lnSpc>
                <a:spcPts val="3600"/>
              </a:lnSpc>
            </a:pPr>
            <a:r>
              <a:rPr lang="en-GB" sz="2800" b="1" i="0" u="none" strike="noStrike" baseline="0" dirty="0">
                <a:solidFill>
                  <a:srgbClr val="252525"/>
                </a:solidFill>
                <a:latin typeface="Calibri" panose="020F0502020204030204" pitchFamily="34" charset="0"/>
              </a:rPr>
              <a:t>I</a:t>
            </a:r>
            <a:r>
              <a:rPr lang="en-GB" sz="2000" i="0" u="none" strike="noStrike" baseline="0" dirty="0">
                <a:solidFill>
                  <a:srgbClr val="252525"/>
                </a:solidFill>
                <a:latin typeface="Calibri" panose="020F0502020204030204" pitchFamily="34" charset="0"/>
              </a:rPr>
              <a:t>n the peace </a:t>
            </a:r>
          </a:p>
          <a:p>
            <a:pPr>
              <a:lnSpc>
                <a:spcPts val="3600"/>
              </a:lnSpc>
            </a:pPr>
            <a:r>
              <a:rPr lang="en-GB" sz="2800" b="1" i="0" u="none" strike="noStrike" baseline="0" dirty="0">
                <a:solidFill>
                  <a:srgbClr val="252525"/>
                </a:solidFill>
                <a:latin typeface="Calibri" panose="020F0502020204030204" pitchFamily="34" charset="0"/>
              </a:rPr>
              <a:t>O</a:t>
            </a:r>
            <a:r>
              <a:rPr lang="en-GB" sz="2000" i="0" u="none" strike="noStrike" baseline="0" dirty="0">
                <a:solidFill>
                  <a:srgbClr val="252525"/>
                </a:solidFill>
                <a:latin typeface="Calibri" panose="020F0502020204030204" pitchFamily="34" charset="0"/>
              </a:rPr>
              <a:t>f God’s love, </a:t>
            </a:r>
            <a:endParaRPr lang="en-GB" sz="2000" i="0" u="none" strike="noStrike" baseline="0" dirty="0">
              <a:solidFill>
                <a:srgbClr val="000000"/>
              </a:solidFill>
              <a:latin typeface="Calibri" panose="020F0502020204030204" pitchFamily="34" charset="0"/>
            </a:endParaRPr>
          </a:p>
          <a:p>
            <a:pPr>
              <a:lnSpc>
                <a:spcPts val="3600"/>
              </a:lnSpc>
            </a:pPr>
            <a:r>
              <a:rPr lang="en-GB" sz="2800" b="1" i="0" u="none" strike="noStrike" baseline="0" dirty="0">
                <a:solidFill>
                  <a:srgbClr val="252525"/>
                </a:solidFill>
                <a:latin typeface="Calibri" panose="020F0502020204030204" pitchFamily="34" charset="0"/>
              </a:rPr>
              <a:t>N</a:t>
            </a:r>
            <a:r>
              <a:rPr lang="en-GB" sz="2000" i="0" u="none" strike="noStrike" baseline="0" dirty="0">
                <a:solidFill>
                  <a:srgbClr val="252525"/>
                </a:solidFill>
                <a:latin typeface="Calibri" panose="020F0502020204030204" pitchFamily="34" charset="0"/>
              </a:rPr>
              <a:t>ow and forever. </a:t>
            </a:r>
          </a:p>
          <a:p>
            <a:pPr>
              <a:lnSpc>
                <a:spcPts val="3600"/>
              </a:lnSpc>
            </a:pPr>
            <a:r>
              <a:rPr lang="en-GB" sz="2000" i="0" u="none" strike="noStrike" baseline="0" dirty="0">
                <a:solidFill>
                  <a:srgbClr val="252525"/>
                </a:solidFill>
                <a:latin typeface="Calibri" panose="020F0502020204030204" pitchFamily="34" charset="0"/>
              </a:rPr>
              <a:t>Amen. </a:t>
            </a:r>
            <a:endParaRPr lang="en-GB" sz="2000" i="0" u="none" strike="noStrike" baseline="0" dirty="0">
              <a:solidFill>
                <a:srgbClr val="006FC0"/>
              </a:solidFill>
              <a:latin typeface="Calibri" panose="020F0502020204030204" pitchFamily="34" charset="0"/>
            </a:endParaRPr>
          </a:p>
          <a:p>
            <a:pPr>
              <a:lnSpc>
                <a:spcPts val="2600"/>
              </a:lnSpc>
            </a:pPr>
            <a:endParaRPr lang="en-GB" sz="2000" kern="1400" dirty="0">
              <a:ln>
                <a:noFill/>
              </a:ln>
              <a:solidFill>
                <a:srgbClr val="000000"/>
              </a:solidFill>
              <a:effectLst/>
              <a:latin typeface="Times New Roman" panose="02020603050405020304" pitchFamily="18" charset="0"/>
            </a:endParaRPr>
          </a:p>
        </p:txBody>
      </p:sp>
      <p:sp>
        <p:nvSpPr>
          <p:cNvPr id="9" name="TextBox 8">
            <a:extLst>
              <a:ext uri="{FF2B5EF4-FFF2-40B4-BE49-F238E27FC236}">
                <a16:creationId xmlns:a16="http://schemas.microsoft.com/office/drawing/2014/main" id="{0536EF42-254F-202B-4403-A176020536C1}"/>
              </a:ext>
            </a:extLst>
          </p:cNvPr>
          <p:cNvSpPr txBox="1"/>
          <p:nvPr/>
        </p:nvSpPr>
        <p:spPr>
          <a:xfrm>
            <a:off x="688063" y="6020094"/>
            <a:ext cx="3752532" cy="246221"/>
          </a:xfrm>
          <a:prstGeom prst="rect">
            <a:avLst/>
          </a:prstGeom>
          <a:noFill/>
        </p:spPr>
        <p:txBody>
          <a:bodyPr wrap="square" rtlCol="0">
            <a:spAutoFit/>
          </a:bodyPr>
          <a:lstStyle/>
          <a:p>
            <a:pPr marL="0" marR="0" indent="0" algn="l">
              <a:spcBef>
                <a:spcPts val="0"/>
              </a:spcBef>
              <a:spcAft>
                <a:spcPts val="0"/>
              </a:spcAft>
            </a:pPr>
            <a:r>
              <a:rPr lang="en-GB" sz="1000" kern="1400" dirty="0">
                <a:latin typeface="Calibri" panose="020F0502020204030204" pitchFamily="34" charset="0"/>
                <a:hlinkClick r:id="rId3"/>
              </a:rPr>
              <a:t>Closin</a:t>
            </a:r>
            <a:r>
              <a:rPr lang="en-GB" sz="1000" kern="1400" dirty="0">
                <a:ln>
                  <a:noFill/>
                </a:ln>
                <a:effectLst/>
                <a:latin typeface="Calibri" panose="020F0502020204030204" pitchFamily="34" charset="0"/>
                <a:hlinkClick r:id="rId3"/>
              </a:rPr>
              <a:t>g hymn – </a:t>
            </a:r>
            <a:r>
              <a:rPr lang="en-GB" sz="1000" i="1" kern="1400" dirty="0">
                <a:ln>
                  <a:noFill/>
                </a:ln>
                <a:effectLst/>
                <a:latin typeface="Calibri" panose="020F0502020204030204" pitchFamily="34" charset="0"/>
                <a:hlinkClick r:id="rId3"/>
              </a:rPr>
              <a:t>Maranatha</a:t>
            </a:r>
            <a:endParaRPr lang="en-GB" sz="1000" kern="1400" dirty="0">
              <a:ln>
                <a:noFill/>
              </a:ln>
              <a:effectLst/>
              <a:latin typeface="Times New Roman" panose="02020603050405020304" pitchFamily="18" charset="0"/>
            </a:endParaRPr>
          </a:p>
        </p:txBody>
      </p:sp>
      <p:grpSp>
        <p:nvGrpSpPr>
          <p:cNvPr id="18" name="Group 17">
            <a:extLst>
              <a:ext uri="{FF2B5EF4-FFF2-40B4-BE49-F238E27FC236}">
                <a16:creationId xmlns:a16="http://schemas.microsoft.com/office/drawing/2014/main" id="{5A547892-E24B-9472-60FF-84E374398E32}"/>
              </a:ext>
            </a:extLst>
          </p:cNvPr>
          <p:cNvGrpSpPr/>
          <p:nvPr/>
        </p:nvGrpSpPr>
        <p:grpSpPr>
          <a:xfrm>
            <a:off x="3750666" y="833328"/>
            <a:ext cx="4869823" cy="5666694"/>
            <a:chOff x="4029733" y="871259"/>
            <a:chExt cx="5033273" cy="5800798"/>
          </a:xfrm>
        </p:grpSpPr>
        <p:pic>
          <p:nvPicPr>
            <p:cNvPr id="19" name="Picture 18" descr="A person in a costume&#10;&#10;Description automatically generated with low confidence">
              <a:extLst>
                <a:ext uri="{FF2B5EF4-FFF2-40B4-BE49-F238E27FC236}">
                  <a16:creationId xmlns:a16="http://schemas.microsoft.com/office/drawing/2014/main" id="{5EEF6FD5-F5D5-148F-FD81-D7D8C408E6C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819623" y="871259"/>
              <a:ext cx="3418376" cy="5645576"/>
            </a:xfrm>
            <a:prstGeom prst="rect">
              <a:avLst/>
            </a:prstGeom>
          </p:spPr>
        </p:pic>
        <p:pic>
          <p:nvPicPr>
            <p:cNvPr id="20" name="Picture 19">
              <a:extLst>
                <a:ext uri="{FF2B5EF4-FFF2-40B4-BE49-F238E27FC236}">
                  <a16:creationId xmlns:a16="http://schemas.microsoft.com/office/drawing/2014/main" id="{3A4C51AB-9DD1-1D12-7774-84DCBB141CFC}"/>
                </a:ext>
              </a:extLst>
            </p:cNvPr>
            <p:cNvPicPr>
              <a:picLocks noChangeAspect="1"/>
            </p:cNvPicPr>
            <p:nvPr/>
          </p:nvPicPr>
          <p:blipFill>
            <a:blip r:embed="rId5" cstate="screen">
              <a:extLst>
                <a:ext uri="{BEBA8EAE-BF5A-486C-A8C5-ECC9F3942E4B}">
                  <a14:imgProps xmlns:a14="http://schemas.microsoft.com/office/drawing/2010/main">
                    <a14:imgLayer r:embed="rId6">
                      <a14:imgEffect>
                        <a14:backgroundRemoval t="5312" b="97498" l="9897" r="92024">
                          <a14:foregroundMark x1="41728" y1="10855" x2="38626" y2="15781"/>
                          <a14:foregroundMark x1="53914" y1="6543" x2="45716" y2="6543"/>
                          <a14:foregroundMark x1="85746" y1="5928" x2="80650" y2="5312"/>
                          <a14:foregroundMark x1="90842" y1="6774" x2="92024" y2="9199"/>
                          <a14:foregroundMark x1="53545" y1="88876" x2="45716" y2="95035"/>
                          <a14:foregroundMark x1="77548" y1="95420" x2="84195" y2="95651"/>
                          <a14:foregroundMark x1="45273" y1="96651" x2="46086" y2="97498"/>
                        </a14:backgroundRemoval>
                      </a14:imgEffect>
                    </a14:imgLayer>
                  </a14:imgProps>
                </a:ext>
                <a:ext uri="{28A0092B-C50C-407E-A947-70E740481C1C}">
                  <a14:useLocalDpi xmlns:a14="http://schemas.microsoft.com/office/drawing/2010/main"/>
                </a:ext>
              </a:extLst>
            </a:blip>
            <a:stretch>
              <a:fillRect/>
            </a:stretch>
          </p:blipFill>
          <p:spPr>
            <a:xfrm>
              <a:off x="7100496" y="2626712"/>
              <a:ext cx="1962510" cy="3765583"/>
            </a:xfrm>
            <a:prstGeom prst="rect">
              <a:avLst/>
            </a:prstGeom>
          </p:spPr>
        </p:pic>
        <p:pic>
          <p:nvPicPr>
            <p:cNvPr id="21" name="Picture 20" descr="A picture containing toy, doll&#10;&#10;Description automatically generated">
              <a:extLst>
                <a:ext uri="{FF2B5EF4-FFF2-40B4-BE49-F238E27FC236}">
                  <a16:creationId xmlns:a16="http://schemas.microsoft.com/office/drawing/2014/main" id="{423686A5-E6F2-BCFE-6C4A-552D307519D5}"/>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backgroundRemoval t="1770" b="99410" l="0" r="100000">
                          <a14:foregroundMark x1="48079" y1="1770" x2="47721" y2="2613"/>
                          <a14:foregroundMark x1="36729" y1="89802" x2="30652" y2="96924"/>
                          <a14:foregroundMark x1="30652" y1="96924" x2="30742" y2="97092"/>
                          <a14:foregroundMark x1="25737" y1="98357" x2="34674" y2="99452"/>
                          <a14:foregroundMark x1="84093" y1="98188" x2="86416" y2="98904"/>
                        </a14:backgroundRemoval>
                      </a14:imgEffect>
                    </a14:imgLayer>
                  </a14:imgProps>
                </a:ext>
                <a:ext uri="{28A0092B-C50C-407E-A947-70E740481C1C}">
                  <a14:useLocalDpi xmlns:a14="http://schemas.microsoft.com/office/drawing/2010/main"/>
                </a:ext>
              </a:extLst>
            </a:blip>
            <a:srcRect/>
            <a:stretch/>
          </p:blipFill>
          <p:spPr>
            <a:xfrm flipH="1">
              <a:off x="5072174" y="3120934"/>
              <a:ext cx="1607435" cy="3411036"/>
            </a:xfrm>
            <a:prstGeom prst="rect">
              <a:avLst/>
            </a:prstGeom>
          </p:spPr>
        </p:pic>
        <p:pic>
          <p:nvPicPr>
            <p:cNvPr id="22" name="Picture 21">
              <a:extLst>
                <a:ext uri="{FF2B5EF4-FFF2-40B4-BE49-F238E27FC236}">
                  <a16:creationId xmlns:a16="http://schemas.microsoft.com/office/drawing/2014/main" id="{D374E493-4BF3-E0ED-26E1-A96D8B246FBB}"/>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backgroundRemoval t="2939" b="96730" l="8016" r="89946">
                          <a14:foregroundMark x1="55978" y1="3022" x2="48641" y2="9561"/>
                          <a14:foregroundMark x1="43750" y1="89570" x2="42799" y2="91970"/>
                          <a14:foregroundMark x1="62364" y1="90315" x2="67663" y2="89735"/>
                          <a14:foregroundMark x1="35462" y1="96565" x2="35462" y2="96730"/>
                          <a14:foregroundMark x1="73505" y1="95820" x2="81793" y2="95820"/>
                          <a14:foregroundMark x1="8152" y1="32616" x2="10598" y2="36631"/>
                          <a14:foregroundMark x1="90082" y1="32036" x2="90082" y2="35017"/>
                        </a14:backgroundRemoval>
                      </a14:imgEffect>
                    </a14:imgLayer>
                  </a14:imgProps>
                </a:ext>
                <a:ext uri="{28A0092B-C50C-407E-A947-70E740481C1C}">
                  <a14:useLocalDpi xmlns:a14="http://schemas.microsoft.com/office/drawing/2010/main"/>
                </a:ext>
              </a:extLst>
            </a:blip>
            <a:srcRect/>
            <a:stretch/>
          </p:blipFill>
          <p:spPr>
            <a:xfrm>
              <a:off x="6160663" y="3135208"/>
              <a:ext cx="1076930" cy="3536849"/>
            </a:xfrm>
            <a:prstGeom prst="rect">
              <a:avLst/>
            </a:prstGeom>
          </p:spPr>
        </p:pic>
        <p:pic>
          <p:nvPicPr>
            <p:cNvPr id="23" name="Picture 22" descr="A person in a colorful dress&#10;&#10;Description automatically generated with low confidence">
              <a:extLst>
                <a:ext uri="{FF2B5EF4-FFF2-40B4-BE49-F238E27FC236}">
                  <a16:creationId xmlns:a16="http://schemas.microsoft.com/office/drawing/2014/main" id="{60BC5286-56DD-5537-B595-147702D4BA01}"/>
                </a:ext>
              </a:extLst>
            </p:cNvPr>
            <p:cNvPicPr>
              <a:picLocks noChangeAspect="1"/>
            </p:cNvPicPr>
            <p:nvPr/>
          </p:nvPicPr>
          <p:blipFill>
            <a:blip r:embed="rId11" cstate="screen">
              <a:extLst>
                <a:ext uri="{BEBA8EAE-BF5A-486C-A8C5-ECC9F3942E4B}">
                  <a14:imgProps xmlns:a14="http://schemas.microsoft.com/office/drawing/2010/main">
                    <a14:imgLayer r:embed="rId12">
                      <a14:imgEffect>
                        <a14:backgroundRemoval t="1806" b="98815" l="10000" r="90000">
                          <a14:foregroundMark x1="56349" y1="6377" x2="75238" y2="13713"/>
                          <a14:foregroundMark x1="75238" y1="13713" x2="46508" y2="8070"/>
                          <a14:foregroundMark x1="46508" y1="8070" x2="46825" y2="6546"/>
                          <a14:foregroundMark x1="50952" y1="1806" x2="63810" y2="2765"/>
                          <a14:foregroundMark x1="50000" y1="89729" x2="59683" y2="87754"/>
                          <a14:foregroundMark x1="65079" y1="93623" x2="63810" y2="92833"/>
                          <a14:foregroundMark x1="48571" y1="93792" x2="36190" y2="97856"/>
                          <a14:foregroundMark x1="54127" y1="98815" x2="60476" y2="98194"/>
                        </a14:backgroundRemoval>
                      </a14:imgEffect>
                    </a14:imgLayer>
                  </a14:imgProps>
                </a:ext>
                <a:ext uri="{28A0092B-C50C-407E-A947-70E740481C1C}">
                  <a14:useLocalDpi xmlns:a14="http://schemas.microsoft.com/office/drawing/2010/main"/>
                </a:ext>
              </a:extLst>
            </a:blip>
            <a:stretch>
              <a:fillRect/>
            </a:stretch>
          </p:blipFill>
          <p:spPr>
            <a:xfrm>
              <a:off x="6760603" y="3178039"/>
              <a:ext cx="1227003" cy="3451189"/>
            </a:xfrm>
            <a:prstGeom prst="rect">
              <a:avLst/>
            </a:prstGeom>
          </p:spPr>
        </p:pic>
        <p:pic>
          <p:nvPicPr>
            <p:cNvPr id="24" name="Picture 23" descr="A picture containing text&#10;&#10;Description automatically generated">
              <a:extLst>
                <a:ext uri="{FF2B5EF4-FFF2-40B4-BE49-F238E27FC236}">
                  <a16:creationId xmlns:a16="http://schemas.microsoft.com/office/drawing/2014/main" id="{79BD1880-6736-34C2-B8F9-178B69F5FF40}"/>
                </a:ext>
              </a:extLst>
            </p:cNvPr>
            <p:cNvPicPr>
              <a:picLocks noChangeAspect="1"/>
            </p:cNvPicPr>
            <p:nvPr/>
          </p:nvPicPr>
          <p:blipFill rotWithShape="1">
            <a:blip r:embed="rId13" cstate="screen">
              <a:extLst>
                <a:ext uri="{BEBA8EAE-BF5A-486C-A8C5-ECC9F3942E4B}">
                  <a14:imgProps xmlns:a14="http://schemas.microsoft.com/office/drawing/2010/main">
                    <a14:imgLayer r:embed="rId14">
                      <a14:imgEffect>
                        <a14:backgroundRemoval t="2316" b="97211" l="6682" r="94989">
                          <a14:foregroundMark x1="42094" y1="10263" x2="53118" y2="13000"/>
                          <a14:foregroundMark x1="46659" y1="2316" x2="36080" y2="10579"/>
                          <a14:foregroundMark x1="36080" y1="10579" x2="59465" y2="10632"/>
                          <a14:foregroundMark x1="59465" y1="10632" x2="57795" y2="11632"/>
                          <a14:foregroundMark x1="91425" y1="16368" x2="89978" y2="21947"/>
                          <a14:foregroundMark x1="81403" y1="13000" x2="85412" y2="15842"/>
                          <a14:foregroundMark x1="10579" y1="46000" x2="17706" y2="52421"/>
                          <a14:foregroundMark x1="94989" y1="15842" x2="93207" y2="16211"/>
                          <a14:foregroundMark x1="42762" y1="82368" x2="32517" y2="91579"/>
                          <a14:foregroundMark x1="32517" y1="91579" x2="35969" y2="93368"/>
                          <a14:foregroundMark x1="56013" y1="82842" x2="58018" y2="92421"/>
                          <a14:foregroundMark x1="58018" y1="92421" x2="59911" y2="85895"/>
                          <a14:foregroundMark x1="32405" y1="81842" x2="33408" y2="82526"/>
                          <a14:foregroundMark x1="32739" y1="82368" x2="32071" y2="84737"/>
                          <a14:foregroundMark x1="32739" y1="96053" x2="38085" y2="97263"/>
                          <a14:foregroundMark x1="7350" y1="44105" x2="6682" y2="54421"/>
                          <a14:foregroundMark x1="6682" y1="54421" x2="8797" y2="49684"/>
                          <a14:foregroundMark x1="29510" y1="13316" x2="32405" y2="13158"/>
                        </a14:backgroundRemoval>
                      </a14:imgEffect>
                    </a14:imgLayer>
                  </a14:imgProps>
                </a:ext>
                <a:ext uri="{28A0092B-C50C-407E-A947-70E740481C1C}">
                  <a14:useLocalDpi xmlns:a14="http://schemas.microsoft.com/office/drawing/2010/main"/>
                </a:ext>
              </a:extLst>
            </a:blip>
            <a:srcRect/>
            <a:stretch/>
          </p:blipFill>
          <p:spPr>
            <a:xfrm flipH="1">
              <a:off x="4029733" y="3073578"/>
              <a:ext cx="1644046" cy="3478094"/>
            </a:xfrm>
            <a:prstGeom prst="rect">
              <a:avLst/>
            </a:prstGeom>
          </p:spPr>
        </p:pic>
      </p:grpSp>
    </p:spTree>
    <p:extLst>
      <p:ext uri="{BB962C8B-B14F-4D97-AF65-F5344CB8AC3E}">
        <p14:creationId xmlns:p14="http://schemas.microsoft.com/office/powerpoint/2010/main" val="75084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oldingPage_MT_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1638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4938</TotalTime>
  <Words>507</Words>
  <Application>Microsoft Office PowerPoint</Application>
  <PresentationFormat>On-screen Show (4:3)</PresentationFormat>
  <Paragraphs>52</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 England</dc:creator>
  <cp:lastModifiedBy>Claire Colleran</cp:lastModifiedBy>
  <cp:revision>228</cp:revision>
  <dcterms:created xsi:type="dcterms:W3CDTF">2016-10-31T10:22:49Z</dcterms:created>
  <dcterms:modified xsi:type="dcterms:W3CDTF">2022-10-11T10:46:35Z</dcterms:modified>
  <cp:contentStatus/>
</cp:coreProperties>
</file>