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60" r:id="rId6"/>
  </p:sldMasterIdLst>
  <p:notesMasterIdLst>
    <p:notesMasterId r:id="rId68"/>
  </p:notesMasterIdLst>
  <p:handoutMasterIdLst>
    <p:handoutMasterId r:id="rId69"/>
  </p:handoutMasterIdLst>
  <p:sldIdLst>
    <p:sldId id="330" r:id="rId7"/>
    <p:sldId id="336" r:id="rId8"/>
    <p:sldId id="257" r:id="rId9"/>
    <p:sldId id="258" r:id="rId10"/>
    <p:sldId id="337" r:id="rId11"/>
    <p:sldId id="338" r:id="rId12"/>
    <p:sldId id="261"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316" r:id="rId28"/>
    <p:sldId id="278" r:id="rId29"/>
    <p:sldId id="279" r:id="rId30"/>
    <p:sldId id="280" r:id="rId31"/>
    <p:sldId id="281" r:id="rId32"/>
    <p:sldId id="282" r:id="rId33"/>
    <p:sldId id="283" r:id="rId34"/>
    <p:sldId id="284" r:id="rId35"/>
    <p:sldId id="285" r:id="rId36"/>
    <p:sldId id="286" r:id="rId37"/>
    <p:sldId id="287" r:id="rId38"/>
    <p:sldId id="318" r:id="rId39"/>
    <p:sldId id="292" r:id="rId40"/>
    <p:sldId id="291" r:id="rId41"/>
    <p:sldId id="290" r:id="rId42"/>
    <p:sldId id="289" r:id="rId43"/>
    <p:sldId id="293" r:id="rId44"/>
    <p:sldId id="294" r:id="rId45"/>
    <p:sldId id="295" r:id="rId46"/>
    <p:sldId id="296" r:id="rId47"/>
    <p:sldId id="305" r:id="rId48"/>
    <p:sldId id="297" r:id="rId49"/>
    <p:sldId id="298" r:id="rId50"/>
    <p:sldId id="299" r:id="rId51"/>
    <p:sldId id="300" r:id="rId52"/>
    <p:sldId id="312" r:id="rId53"/>
    <p:sldId id="313" r:id="rId54"/>
    <p:sldId id="328" r:id="rId55"/>
    <p:sldId id="329" r:id="rId56"/>
    <p:sldId id="310" r:id="rId57"/>
    <p:sldId id="311" r:id="rId58"/>
    <p:sldId id="314" r:id="rId59"/>
    <p:sldId id="315" r:id="rId60"/>
    <p:sldId id="320" r:id="rId61"/>
    <p:sldId id="321" r:id="rId62"/>
    <p:sldId id="331" r:id="rId63"/>
    <p:sldId id="332" r:id="rId64"/>
    <p:sldId id="326" r:id="rId65"/>
    <p:sldId id="327" r:id="rId66"/>
    <p:sldId id="317" r:id="rId67"/>
  </p:sldIdLst>
  <p:sldSz cx="12192000" cy="6858000"/>
  <p:notesSz cx="6858000" cy="1181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D00EBA-96BB-12CC-9F09-15628CA037BE}" name="Sophia White" initials="SW" userId="S::swhite@cafod.org.uk::0798c64f-1483-4f73-adf5-5e6bb0a285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hleen O'Brien" initials="KO" lastIdx="1" clrIdx="0">
    <p:extLst>
      <p:ext uri="{19B8F6BF-5375-455C-9EA6-DF929625EA0E}">
        <p15:presenceInfo xmlns:p15="http://schemas.microsoft.com/office/powerpoint/2012/main" userId="S::kobrien@cafod.org.uk::872af46c-d8f8-4f0f-b917-30299ae5c3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E39"/>
    <a:srgbClr val="E60B1F"/>
    <a:srgbClr val="6C26A1"/>
    <a:srgbClr val="7C61A7"/>
    <a:srgbClr val="FFFFFF"/>
    <a:srgbClr val="F2B444"/>
    <a:srgbClr val="F0DC46"/>
    <a:srgbClr val="FFC000"/>
    <a:srgbClr val="D99694"/>
    <a:srgbClr val="97BA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DB96BC-CD05-70F7-F46F-D1FAA75AA38E}" v="11" dt="2022-10-25T11:15:30.232"/>
    <p1510:client id="{25FE7C3C-E7B7-190B-1BD9-1372C8C4A43A}" v="105" dt="2022-10-25T11:11:13.726"/>
    <p1510:client id="{2D9E17A3-4931-E1DB-E9CD-61FDE0C25C7F}" v="163" dt="2022-10-26T10:25:59.178"/>
    <p1510:client id="{567D461F-9D46-4157-A342-EDE5453086F7}" v="7121" dt="2022-10-26T10:04:16.925"/>
    <p1510:client id="{75E205B6-DE9D-B515-715D-9FCB857AF75B}" v="6" dt="2022-10-25T13:23:14.909"/>
    <p1510:client id="{846EBFE7-D7B7-47F3-3D97-33AB0F546ED7}" v="84" dt="2022-10-31T11:45:35.424"/>
    <p1510:client id="{887B74A4-24DD-6BB5-596B-35190EC645D7}" v="137" dt="2022-10-26T11:12:11.170"/>
    <p1510:client id="{88870BEB-983F-4B5D-87AF-9371A0A20DB7}" vWet="2" dt="2022-10-26T11:10:25.403"/>
    <p1510:client id="{8BF5565F-1494-320A-AB50-F9F5600B8412}" v="68" dt="2022-10-25T14:45:20.714"/>
    <p1510:client id="{8E28C5F2-C1BE-2349-FA0C-BB502934DDE5}" v="136" dt="2022-10-25T15:50:26.302"/>
    <p1510:client id="{969F5DBC-2980-0C91-92AA-C8011B1C0578}" v="44" dt="2022-10-26T09:34:17.932"/>
    <p1510:client id="{CF1602FC-1BEE-CD99-443C-0EE9738F21F0}" v="152" dt="2022-10-25T11:30:22.137"/>
    <p1510:client id="{F544F1E3-5478-8305-9F35-CAEC48773631}" v="47" dt="2022-10-25T15:36:34.9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notesMaster" Target="notesMasters/notesMaster1.xml"/><Relationship Id="rId76" Type="http://schemas.microsoft.com/office/2018/10/relationships/authors" Target="authors.xml"/><Relationship Id="rId7" Type="http://schemas.openxmlformats.org/officeDocument/2006/relationships/slide" Target="slides/slide1.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commentAuthors" Target="commentAuthors.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5758F9F-70E7-431F-8E0A-18F43896B3F8}"/>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767BF6EC-E300-44CF-AAEF-642E7F95409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B11761F6-8482-4109-AE84-D16ED69A85E2}" type="datetimeFigureOut">
              <a:rPr lang="en-GB"/>
              <a:pPr>
                <a:defRPr/>
              </a:pPr>
              <a:t>31/10/2022</a:t>
            </a:fld>
            <a:endParaRPr lang="en-GB"/>
          </a:p>
        </p:txBody>
      </p:sp>
      <p:sp>
        <p:nvSpPr>
          <p:cNvPr id="4" name="Footer Placeholder 3">
            <a:extLst>
              <a:ext uri="{FF2B5EF4-FFF2-40B4-BE49-F238E27FC236}">
                <a16:creationId xmlns:a16="http://schemas.microsoft.com/office/drawing/2014/main" id="{44B69A99-ACA3-42A2-A705-9B30A2982329}"/>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a:extLst>
              <a:ext uri="{FF2B5EF4-FFF2-40B4-BE49-F238E27FC236}">
                <a16:creationId xmlns:a16="http://schemas.microsoft.com/office/drawing/2014/main" id="{050EBF6B-3827-4281-9185-222A54D2B6C4}"/>
              </a:ext>
            </a:extLst>
          </p:cNvPr>
          <p:cNvSpPr>
            <a:spLocks noGrp="1"/>
          </p:cNvSpPr>
          <p:nvPr>
            <p:ph type="sldNum" sz="quarter" idx="3"/>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6C09C1B-3491-4BF6-849F-844A544392BF}" type="slidenum">
              <a:rPr lang="en-GB" altLang="en-US"/>
              <a:pPr/>
              <a:t>‹#›</a:t>
            </a:fld>
            <a:endParaRPr lang="en-GB" altLang="en-US"/>
          </a:p>
        </p:txBody>
      </p:sp>
    </p:spTree>
    <p:extLst>
      <p:ext uri="{BB962C8B-B14F-4D97-AF65-F5344CB8AC3E}">
        <p14:creationId xmlns:p14="http://schemas.microsoft.com/office/powerpoint/2010/main" val="1720235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3B5CE6-F898-463B-8A05-2146C3F6DE42}"/>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B79A5BCF-65B3-4AE1-AF01-0022C31BE494}"/>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C48E4A95-D003-414B-A377-6602F12845B4}" type="datetimeFigureOut">
              <a:rPr lang="en-GB"/>
              <a:pPr>
                <a:defRPr/>
              </a:pPr>
              <a:t>31/10/2022</a:t>
            </a:fld>
            <a:endParaRPr lang="en-GB"/>
          </a:p>
        </p:txBody>
      </p:sp>
      <p:sp>
        <p:nvSpPr>
          <p:cNvPr id="4" name="Slide Image Placeholder 3">
            <a:extLst>
              <a:ext uri="{FF2B5EF4-FFF2-40B4-BE49-F238E27FC236}">
                <a16:creationId xmlns:a16="http://schemas.microsoft.com/office/drawing/2014/main" id="{BB1B3056-E2B8-41BA-AEAB-503C42721412}"/>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815BC94A-BB2D-41A6-8657-F0E4F957F7B3}"/>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16E26C52-F7C7-4CD9-9FF3-644F49F56315}"/>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53DFECC4-C69A-4B95-8D41-35F358E8E5EF}"/>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6036C5B9-4EF0-4924-9B97-3A8C598F9066}" type="slidenum">
              <a:rPr lang="en-GB" altLang="en-US"/>
              <a:pPr/>
              <a:t>‹#›</a:t>
            </a:fld>
            <a:endParaRPr lang="en-GB" altLang="en-US"/>
          </a:p>
        </p:txBody>
      </p:sp>
    </p:spTree>
    <p:extLst>
      <p:ext uri="{BB962C8B-B14F-4D97-AF65-F5344CB8AC3E}">
        <p14:creationId xmlns:p14="http://schemas.microsoft.com/office/powerpoint/2010/main" val="22439121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Thom Flint</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1</a:t>
            </a:fld>
            <a:endParaRPr lang="en-GB" altLang="en-US"/>
          </a:p>
        </p:txBody>
      </p:sp>
    </p:spTree>
    <p:extLst>
      <p:ext uri="{BB962C8B-B14F-4D97-AF65-F5344CB8AC3E}">
        <p14:creationId xmlns:p14="http://schemas.microsoft.com/office/powerpoint/2010/main" val="2204671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5B46948B-7CFE-4918-9581-EB2CEA5005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3086FD49-8A65-48BB-919C-3587301EDC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cs typeface="Calibri"/>
              </a:rPr>
              <a:t>Picture credit: </a:t>
            </a:r>
            <a:r>
              <a:rPr lang="en-GB" altLang="en-US" i="1" err="1">
                <a:cs typeface="Calibri"/>
              </a:rPr>
              <a:t>Achuoth</a:t>
            </a:r>
            <a:r>
              <a:rPr lang="en-GB" altLang="en-US" i="1">
                <a:cs typeface="Calibri"/>
              </a:rPr>
              <a:t> Deng</a:t>
            </a:r>
          </a:p>
        </p:txBody>
      </p:sp>
      <p:sp>
        <p:nvSpPr>
          <p:cNvPr id="65540" name="Slide Number Placeholder 3">
            <a:extLst>
              <a:ext uri="{FF2B5EF4-FFF2-40B4-BE49-F238E27FC236}">
                <a16:creationId xmlns:a16="http://schemas.microsoft.com/office/drawing/2014/main" id="{3B82AEE1-BF13-41AB-8D88-6BFA1C21C5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014A26B-69A7-41AB-BC1D-0924610B761A}" type="slidenum">
              <a:rPr lang="en-GB" altLang="en-US">
                <a:latin typeface="Calibri" panose="020F0502020204030204" pitchFamily="34" charset="0"/>
              </a:rPr>
              <a:pPr/>
              <a:t>2</a:t>
            </a:fld>
            <a:endParaRPr lang="en-GB" altLang="en-US">
              <a:latin typeface="Calibri" panose="020F0502020204030204" pitchFamily="34" charset="0"/>
            </a:endParaRPr>
          </a:p>
        </p:txBody>
      </p:sp>
    </p:spTree>
    <p:extLst>
      <p:ext uri="{BB962C8B-B14F-4D97-AF65-F5344CB8AC3E}">
        <p14:creationId xmlns:p14="http://schemas.microsoft.com/office/powerpoint/2010/main" val="1170863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E393E1D8-A94E-44A0-A4DF-44F17A8647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a:extLst>
              <a:ext uri="{FF2B5EF4-FFF2-40B4-BE49-F238E27FC236}">
                <a16:creationId xmlns:a16="http://schemas.microsoft.com/office/drawing/2014/main" id="{0469AECE-4727-4FCA-8BC6-74F07B4901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Picture credit: Eleanor Church</a:t>
            </a:r>
          </a:p>
        </p:txBody>
      </p:sp>
      <p:sp>
        <p:nvSpPr>
          <p:cNvPr id="66564" name="Slide Number Placeholder 3">
            <a:extLst>
              <a:ext uri="{FF2B5EF4-FFF2-40B4-BE49-F238E27FC236}">
                <a16:creationId xmlns:a16="http://schemas.microsoft.com/office/drawing/2014/main" id="{03611688-B5CE-4294-8D0A-409BA8D713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1476430-1078-4217-ACF9-88AB432BAC50}" type="slidenum">
              <a:rPr lang="en-GB" altLang="en-US">
                <a:latin typeface="Calibri" panose="020F0502020204030204" pitchFamily="34" charset="0"/>
              </a:rPr>
              <a:pPr/>
              <a:t>3</a:t>
            </a:fld>
            <a:endParaRPr lang="en-GB" altLang="en-US">
              <a:latin typeface="Calibri" panose="020F0502020204030204" pitchFamily="34" charset="0"/>
            </a:endParaRPr>
          </a:p>
        </p:txBody>
      </p:sp>
    </p:spTree>
    <p:extLst>
      <p:ext uri="{BB962C8B-B14F-4D97-AF65-F5344CB8AC3E}">
        <p14:creationId xmlns:p14="http://schemas.microsoft.com/office/powerpoint/2010/main" val="3276764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199810D1-0ECE-49A2-B3A0-81AC1613FF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310140EE-8BDB-4F83-AA91-42EA1BF1E2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Picture credit: Eleanor Church</a:t>
            </a:r>
          </a:p>
        </p:txBody>
      </p:sp>
      <p:sp>
        <p:nvSpPr>
          <p:cNvPr id="67588" name="Slide Number Placeholder 3">
            <a:extLst>
              <a:ext uri="{FF2B5EF4-FFF2-40B4-BE49-F238E27FC236}">
                <a16:creationId xmlns:a16="http://schemas.microsoft.com/office/drawing/2014/main" id="{53E17FC3-5A84-4B7F-AC3E-9BF5794EE1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E642229-ECA4-4DE3-99AA-BA393C97377D}" type="slidenum">
              <a:rPr lang="en-GB" altLang="en-US">
                <a:latin typeface="Calibri" panose="020F0502020204030204" pitchFamily="34" charset="0"/>
              </a:rPr>
              <a:pPr/>
              <a:t>4</a:t>
            </a:fld>
            <a:endParaRPr lang="en-GB" altLang="en-US">
              <a:latin typeface="Calibri" panose="020F0502020204030204" pitchFamily="34" charset="0"/>
            </a:endParaRPr>
          </a:p>
        </p:txBody>
      </p:sp>
    </p:spTree>
    <p:extLst>
      <p:ext uri="{BB962C8B-B14F-4D97-AF65-F5344CB8AC3E}">
        <p14:creationId xmlns:p14="http://schemas.microsoft.com/office/powerpoint/2010/main" val="1912076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5B46948B-7CFE-4918-9581-EB2CEA5005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3086FD49-8A65-48BB-919C-3587301EDC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cs typeface="Calibri"/>
              </a:rPr>
              <a:t>Picture credit: </a:t>
            </a:r>
            <a:r>
              <a:rPr lang="en-GB" altLang="en-US" i="1" err="1">
                <a:cs typeface="Calibri"/>
              </a:rPr>
              <a:t>Achuoth</a:t>
            </a:r>
            <a:r>
              <a:rPr lang="en-GB" altLang="en-US" i="1">
                <a:cs typeface="Calibri"/>
              </a:rPr>
              <a:t> Deng</a:t>
            </a:r>
          </a:p>
        </p:txBody>
      </p:sp>
      <p:sp>
        <p:nvSpPr>
          <p:cNvPr id="65540" name="Slide Number Placeholder 3">
            <a:extLst>
              <a:ext uri="{FF2B5EF4-FFF2-40B4-BE49-F238E27FC236}">
                <a16:creationId xmlns:a16="http://schemas.microsoft.com/office/drawing/2014/main" id="{3B82AEE1-BF13-41AB-8D88-6BFA1C21C5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014A26B-69A7-41AB-BC1D-0924610B761A}" type="slidenum">
              <a:rPr lang="en-GB" altLang="en-US">
                <a:latin typeface="Calibri" panose="020F0502020204030204" pitchFamily="34" charset="0"/>
              </a:rPr>
              <a:pPr/>
              <a:t>5</a:t>
            </a:fld>
            <a:endParaRPr lang="en-GB" altLang="en-US">
              <a:latin typeface="Calibri" panose="020F0502020204030204" pitchFamily="34" charset="0"/>
            </a:endParaRPr>
          </a:p>
        </p:txBody>
      </p:sp>
    </p:spTree>
    <p:extLst>
      <p:ext uri="{BB962C8B-B14F-4D97-AF65-F5344CB8AC3E}">
        <p14:creationId xmlns:p14="http://schemas.microsoft.com/office/powerpoint/2010/main" val="1451038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5B46948B-7CFE-4918-9581-EB2CEA5005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3086FD49-8A65-48BB-919C-3587301EDC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i="1">
                <a:cs typeface="Calibri"/>
              </a:rPr>
              <a:t>Picture credit: </a:t>
            </a:r>
            <a:r>
              <a:rPr lang="en-GB" altLang="en-US" i="1" err="1">
                <a:cs typeface="Calibri"/>
              </a:rPr>
              <a:t>Achuoth</a:t>
            </a:r>
            <a:r>
              <a:rPr lang="en-GB" altLang="en-US" i="1">
                <a:cs typeface="Calibri"/>
              </a:rPr>
              <a:t> Deng</a:t>
            </a:r>
          </a:p>
          <a:p>
            <a:endParaRPr lang="en-GB" altLang="en-US" i="1">
              <a:cs typeface="Calibri"/>
            </a:endParaRPr>
          </a:p>
        </p:txBody>
      </p:sp>
      <p:sp>
        <p:nvSpPr>
          <p:cNvPr id="65540" name="Slide Number Placeholder 3">
            <a:extLst>
              <a:ext uri="{FF2B5EF4-FFF2-40B4-BE49-F238E27FC236}">
                <a16:creationId xmlns:a16="http://schemas.microsoft.com/office/drawing/2014/main" id="{3B82AEE1-BF13-41AB-8D88-6BFA1C21C5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014A26B-69A7-41AB-BC1D-0924610B761A}" type="slidenum">
              <a:rPr lang="en-GB" altLang="en-US">
                <a:latin typeface="Calibri" panose="020F0502020204030204" pitchFamily="34" charset="0"/>
              </a:rPr>
              <a:pPr/>
              <a:t>6</a:t>
            </a:fld>
            <a:endParaRPr lang="en-GB" altLang="en-US">
              <a:latin typeface="Calibri" panose="020F0502020204030204" pitchFamily="34" charset="0"/>
            </a:endParaRPr>
          </a:p>
        </p:txBody>
      </p:sp>
    </p:spTree>
    <p:extLst>
      <p:ext uri="{BB962C8B-B14F-4D97-AF65-F5344CB8AC3E}">
        <p14:creationId xmlns:p14="http://schemas.microsoft.com/office/powerpoint/2010/main" val="2462325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BD736199-8F26-4E36-9853-015A613539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9B6D8A26-FE16-4A3C-A55B-9EE463D176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cs typeface="Calibri"/>
              </a:rPr>
              <a:t>Picture credit: Ursuline Academy </a:t>
            </a:r>
            <a:r>
              <a:rPr lang="en-US" i="1" err="1">
                <a:cs typeface="Calibri"/>
              </a:rPr>
              <a:t>Ilford</a:t>
            </a:r>
            <a:endParaRPr lang="en-US" altLang="en-US"/>
          </a:p>
        </p:txBody>
      </p:sp>
      <p:sp>
        <p:nvSpPr>
          <p:cNvPr id="69636" name="Slide Number Placeholder 3">
            <a:extLst>
              <a:ext uri="{FF2B5EF4-FFF2-40B4-BE49-F238E27FC236}">
                <a16:creationId xmlns:a16="http://schemas.microsoft.com/office/drawing/2014/main" id="{108B2233-AD24-4ADA-8063-963FB8298A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858CEEE-0AA3-4B1C-8762-0AE4CA2CC887}" type="slidenum">
              <a:rPr lang="en-GB" altLang="en-US">
                <a:latin typeface="Calibri" panose="020F0502020204030204" pitchFamily="34" charset="0"/>
              </a:rPr>
              <a:pPr/>
              <a:t>7</a:t>
            </a:fld>
            <a:endParaRPr lang="en-GB" altLang="en-US">
              <a:latin typeface="Calibri" panose="020F0502020204030204" pitchFamily="34" charset="0"/>
            </a:endParaRPr>
          </a:p>
        </p:txBody>
      </p:sp>
    </p:spTree>
    <p:extLst>
      <p:ext uri="{BB962C8B-B14F-4D97-AF65-F5344CB8AC3E}">
        <p14:creationId xmlns:p14="http://schemas.microsoft.com/office/powerpoint/2010/main" val="3250594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49CEA160-9CF2-47D2-9BE2-9BBB74A5EC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B18753E4-7D5E-4330-9D0A-B9ED4468298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cs typeface="Calibri"/>
              </a:rPr>
              <a:t>Picture credit: Ursuline Academy Ilford</a:t>
            </a:r>
            <a:endParaRPr lang="en-GB" altLang="en-US"/>
          </a:p>
        </p:txBody>
      </p:sp>
      <p:sp>
        <p:nvSpPr>
          <p:cNvPr id="70660" name="Slide Number Placeholder 3">
            <a:extLst>
              <a:ext uri="{FF2B5EF4-FFF2-40B4-BE49-F238E27FC236}">
                <a16:creationId xmlns:a16="http://schemas.microsoft.com/office/drawing/2014/main" id="{69C46DA1-96EA-41C9-924C-156C4C07267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EE977E3-CF62-4FBD-9A6E-AB1D7FBCC804}" type="slidenum">
              <a:rPr lang="en-GB" altLang="en-US">
                <a:latin typeface="Calibri" panose="020F0502020204030204" pitchFamily="34" charset="0"/>
              </a:rPr>
              <a:pPr/>
              <a:t>8</a:t>
            </a:fld>
            <a:endParaRPr lang="en-GB" altLang="en-US">
              <a:latin typeface="Calibri" panose="020F0502020204030204" pitchFamily="34" charset="0"/>
            </a:endParaRPr>
          </a:p>
        </p:txBody>
      </p:sp>
    </p:spTree>
    <p:extLst>
      <p:ext uri="{BB962C8B-B14F-4D97-AF65-F5344CB8AC3E}">
        <p14:creationId xmlns:p14="http://schemas.microsoft.com/office/powerpoint/2010/main" val="1831726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4E76229D-FB7A-4C64-89A0-D8112D8CA7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9FE4D789-7739-404A-A0C3-BCF97C5D8A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71684" name="Slide Number Placeholder 3">
            <a:extLst>
              <a:ext uri="{FF2B5EF4-FFF2-40B4-BE49-F238E27FC236}">
                <a16:creationId xmlns:a16="http://schemas.microsoft.com/office/drawing/2014/main" id="{D2CE2DFE-528F-4B1B-A2EC-DBE85BC7FF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90386FA-6B7E-46E2-B1EA-525F5B928178}" type="slidenum">
              <a:rPr lang="en-GB" altLang="en-US">
                <a:latin typeface="Calibri" panose="020F0502020204030204" pitchFamily="34" charset="0"/>
              </a:rPr>
              <a:pPr/>
              <a:t>9</a:t>
            </a:fld>
            <a:endParaRPr lang="en-GB" altLang="en-US">
              <a:latin typeface="Calibri" panose="020F0502020204030204" pitchFamily="34" charset="0"/>
            </a:endParaRPr>
          </a:p>
        </p:txBody>
      </p:sp>
    </p:spTree>
    <p:extLst>
      <p:ext uri="{BB962C8B-B14F-4D97-AF65-F5344CB8AC3E}">
        <p14:creationId xmlns:p14="http://schemas.microsoft.com/office/powerpoint/2010/main" val="3003241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6C5B9-4EF0-4924-9B97-3A8C598F9066}" type="slidenum">
              <a:rPr lang="en-GB" altLang="en-US" smtClean="0"/>
              <a:pPr/>
              <a:t>10</a:t>
            </a:fld>
            <a:endParaRPr lang="en-GB" altLang="en-US"/>
          </a:p>
        </p:txBody>
      </p:sp>
    </p:spTree>
    <p:extLst>
      <p:ext uri="{BB962C8B-B14F-4D97-AF65-F5344CB8AC3E}">
        <p14:creationId xmlns:p14="http://schemas.microsoft.com/office/powerpoint/2010/main" val="2680888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Thom Flint/CAFOD</a:t>
            </a:r>
          </a:p>
          <a:p>
            <a:endParaRPr lang="en-GB"/>
          </a:p>
        </p:txBody>
      </p:sp>
      <p:sp>
        <p:nvSpPr>
          <p:cNvPr id="4" name="Slide Number Placeholder 3"/>
          <p:cNvSpPr>
            <a:spLocks noGrp="1"/>
          </p:cNvSpPr>
          <p:nvPr>
            <p:ph type="sldNum" sz="quarter" idx="10"/>
          </p:nvPr>
        </p:nvSpPr>
        <p:spPr/>
        <p:txBody>
          <a:bodyPr/>
          <a:lstStyle/>
          <a:p>
            <a:fld id="{6036C5B9-4EF0-4924-9B97-3A8C598F9066}" type="slidenum">
              <a:rPr lang="en-GB" altLang="en-US" smtClean="0"/>
              <a:pPr/>
              <a:t>11</a:t>
            </a:fld>
            <a:endParaRPr lang="en-GB" altLang="en-US"/>
          </a:p>
        </p:txBody>
      </p:sp>
    </p:spTree>
    <p:extLst>
      <p:ext uri="{BB962C8B-B14F-4D97-AF65-F5344CB8AC3E}">
        <p14:creationId xmlns:p14="http://schemas.microsoft.com/office/powerpoint/2010/main" val="2557644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7FFF56A4-B1B2-40D8-812C-8C90C359B0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43E3BDAA-FC45-4F51-8466-E5525AA1DC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Picture credit: Thom Flint/CAFOD</a:t>
            </a:r>
          </a:p>
        </p:txBody>
      </p:sp>
      <p:sp>
        <p:nvSpPr>
          <p:cNvPr id="72708" name="Slide Number Placeholder 3">
            <a:extLst>
              <a:ext uri="{FF2B5EF4-FFF2-40B4-BE49-F238E27FC236}">
                <a16:creationId xmlns:a16="http://schemas.microsoft.com/office/drawing/2014/main" id="{A235A484-F7A2-42D3-AD75-D2FD9B6DA0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64443E-532F-496D-9040-8D4EB82B8771}" type="slidenum">
              <a:rPr lang="en-GB" altLang="en-US">
                <a:latin typeface="Calibri" panose="020F0502020204030204" pitchFamily="34" charset="0"/>
              </a:rPr>
              <a:pPr/>
              <a:t>12</a:t>
            </a:fld>
            <a:endParaRPr lang="en-GB" altLang="en-US">
              <a:latin typeface="Calibri" panose="020F0502020204030204" pitchFamily="34" charset="0"/>
            </a:endParaRPr>
          </a:p>
        </p:txBody>
      </p:sp>
    </p:spTree>
    <p:extLst>
      <p:ext uri="{BB962C8B-B14F-4D97-AF65-F5344CB8AC3E}">
        <p14:creationId xmlns:p14="http://schemas.microsoft.com/office/powerpoint/2010/main" val="922437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FD5E6C52-980B-4622-AD77-CD59FBDC8A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a16="http://schemas.microsoft.com/office/drawing/2014/main" id="{0091FA50-BEE5-4EC6-B434-4BF0FE91FF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cs typeface="Calibri"/>
              </a:rPr>
              <a:t>Picture credit: Montserrat Fernandez</a:t>
            </a:r>
            <a:endParaRPr lang="en-GB" altLang="en-US"/>
          </a:p>
        </p:txBody>
      </p:sp>
      <p:sp>
        <p:nvSpPr>
          <p:cNvPr id="73732" name="Slide Number Placeholder 3">
            <a:extLst>
              <a:ext uri="{FF2B5EF4-FFF2-40B4-BE49-F238E27FC236}">
                <a16:creationId xmlns:a16="http://schemas.microsoft.com/office/drawing/2014/main" id="{5541D0C0-6D87-4B48-BC91-C4BE625316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8AF835-90F8-4B1A-9797-9DF3622FF78F}" type="slidenum">
              <a:rPr lang="en-GB" altLang="en-US">
                <a:latin typeface="Calibri" panose="020F0502020204030204" pitchFamily="34" charset="0"/>
              </a:rPr>
              <a:pPr/>
              <a:t>13</a:t>
            </a:fld>
            <a:endParaRPr lang="en-GB" altLang="en-US">
              <a:latin typeface="Calibri" panose="020F0502020204030204" pitchFamily="34" charset="0"/>
            </a:endParaRPr>
          </a:p>
        </p:txBody>
      </p:sp>
    </p:spTree>
    <p:extLst>
      <p:ext uri="{BB962C8B-B14F-4D97-AF65-F5344CB8AC3E}">
        <p14:creationId xmlns:p14="http://schemas.microsoft.com/office/powerpoint/2010/main" val="479403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E3AAFE06-2F06-437B-855F-4E4E38D568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54E1DDB2-5FFB-44B3-9359-7EFE823CB0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cs typeface="Calibri"/>
              </a:rPr>
              <a:t>Picture credit:</a:t>
            </a:r>
            <a:r>
              <a:rPr lang="en-US" i="1" baseline="0">
                <a:cs typeface="Calibri"/>
              </a:rPr>
              <a:t> Montserrat Fernandez</a:t>
            </a:r>
            <a:endParaRPr lang="en-GB" altLang="en-US"/>
          </a:p>
        </p:txBody>
      </p:sp>
      <p:sp>
        <p:nvSpPr>
          <p:cNvPr id="74756" name="Slide Number Placeholder 3">
            <a:extLst>
              <a:ext uri="{FF2B5EF4-FFF2-40B4-BE49-F238E27FC236}">
                <a16:creationId xmlns:a16="http://schemas.microsoft.com/office/drawing/2014/main" id="{D2D4D13F-9236-4414-9A8A-F866F50BBC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0BE8143-DA8A-41C9-A423-06CB5CD1A787}" type="slidenum">
              <a:rPr lang="en-GB" altLang="en-US">
                <a:latin typeface="Calibri" panose="020F0502020204030204" pitchFamily="34" charset="0"/>
              </a:rPr>
              <a:pPr/>
              <a:t>14</a:t>
            </a:fld>
            <a:endParaRPr lang="en-GB" altLang="en-US">
              <a:latin typeface="Calibri" panose="020F0502020204030204" pitchFamily="34" charset="0"/>
            </a:endParaRPr>
          </a:p>
        </p:txBody>
      </p:sp>
    </p:spTree>
    <p:extLst>
      <p:ext uri="{BB962C8B-B14F-4D97-AF65-F5344CB8AC3E}">
        <p14:creationId xmlns:p14="http://schemas.microsoft.com/office/powerpoint/2010/main" val="54757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BC9BE6BB-FD87-48CD-9EF3-ABD8749F30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a:extLst>
              <a:ext uri="{FF2B5EF4-FFF2-40B4-BE49-F238E27FC236}">
                <a16:creationId xmlns:a16="http://schemas.microsoft.com/office/drawing/2014/main" id="{F8B46398-F133-4587-B38D-FD8701C78D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cs typeface="Calibri"/>
              </a:rPr>
              <a:t>Picture credit: Solidarity Service Association CVX</a:t>
            </a:r>
            <a:endParaRPr lang="en-GB" altLang="en-US" i="1">
              <a:cs typeface="Calibri"/>
            </a:endParaRPr>
          </a:p>
        </p:txBody>
      </p:sp>
      <p:sp>
        <p:nvSpPr>
          <p:cNvPr id="75780" name="Slide Number Placeholder 3">
            <a:extLst>
              <a:ext uri="{FF2B5EF4-FFF2-40B4-BE49-F238E27FC236}">
                <a16:creationId xmlns:a16="http://schemas.microsoft.com/office/drawing/2014/main" id="{A6A92082-8182-4198-8A25-585910BBC0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461AB9-67BA-485F-AADD-5BE1F7107300}" type="slidenum">
              <a:rPr lang="en-GB" altLang="en-US">
                <a:latin typeface="Calibri" panose="020F0502020204030204" pitchFamily="34" charset="0"/>
              </a:rPr>
              <a:pPr/>
              <a:t>15</a:t>
            </a:fld>
            <a:endParaRPr lang="en-GB" altLang="en-US">
              <a:latin typeface="Calibri" panose="020F0502020204030204" pitchFamily="34" charset="0"/>
            </a:endParaRPr>
          </a:p>
        </p:txBody>
      </p:sp>
    </p:spTree>
    <p:extLst>
      <p:ext uri="{BB962C8B-B14F-4D97-AF65-F5344CB8AC3E}">
        <p14:creationId xmlns:p14="http://schemas.microsoft.com/office/powerpoint/2010/main" val="3544567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93B89D38-A0E1-434B-B02F-74D1DD9FBE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D370F0BF-E65F-4737-B271-025B5F42F1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Picture credit: Solidarity Service Association CVX</a:t>
            </a:r>
            <a:endParaRPr lang="en-GB" altLang="en-US" i="1"/>
          </a:p>
        </p:txBody>
      </p:sp>
      <p:sp>
        <p:nvSpPr>
          <p:cNvPr id="76804" name="Slide Number Placeholder 3">
            <a:extLst>
              <a:ext uri="{FF2B5EF4-FFF2-40B4-BE49-F238E27FC236}">
                <a16:creationId xmlns:a16="http://schemas.microsoft.com/office/drawing/2014/main" id="{BB3FD973-4D5F-4A40-A153-BE09735E72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85B05D-0158-4DF7-BBC1-64DDB5B1D110}" type="slidenum">
              <a:rPr lang="en-GB" altLang="en-US">
                <a:latin typeface="Calibri" panose="020F0502020204030204" pitchFamily="34" charset="0"/>
              </a:rPr>
              <a:pPr/>
              <a:t>16</a:t>
            </a:fld>
            <a:endParaRPr lang="en-GB" altLang="en-US">
              <a:latin typeface="Calibri" panose="020F0502020204030204" pitchFamily="34" charset="0"/>
            </a:endParaRPr>
          </a:p>
        </p:txBody>
      </p:sp>
    </p:spTree>
    <p:extLst>
      <p:ext uri="{BB962C8B-B14F-4D97-AF65-F5344CB8AC3E}">
        <p14:creationId xmlns:p14="http://schemas.microsoft.com/office/powerpoint/2010/main" val="3484744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A6DDE818-D859-4BEA-AD28-811D879BFA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id="{E742501D-EF51-42E7-B8D1-2056CE5880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i="1">
                <a:cs typeface="Calibri"/>
              </a:rPr>
              <a:t>Picture credit:</a:t>
            </a:r>
            <a:r>
              <a:rPr lang="en-US" i="1" baseline="0">
                <a:cs typeface="Calibri"/>
              </a:rPr>
              <a:t> </a:t>
            </a:r>
            <a:r>
              <a:rPr lang="en-US" i="1">
                <a:cs typeface="Calibri"/>
              </a:rPr>
              <a:t>St Alban’s, Pontypool</a:t>
            </a:r>
          </a:p>
          <a:p>
            <a:endParaRPr lang="en-GB" altLang="en-US">
              <a:cs typeface="Calibri"/>
            </a:endParaRPr>
          </a:p>
        </p:txBody>
      </p:sp>
      <p:sp>
        <p:nvSpPr>
          <p:cNvPr id="77828" name="Slide Number Placeholder 3">
            <a:extLst>
              <a:ext uri="{FF2B5EF4-FFF2-40B4-BE49-F238E27FC236}">
                <a16:creationId xmlns:a16="http://schemas.microsoft.com/office/drawing/2014/main" id="{199BAE26-B642-4582-9FC9-F0740FD0FB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742168D-F406-43D6-BE82-88301A14C10B}" type="slidenum">
              <a:rPr lang="en-GB" altLang="en-US">
                <a:latin typeface="Calibri" panose="020F0502020204030204" pitchFamily="34" charset="0"/>
              </a:rPr>
              <a:pPr/>
              <a:t>17</a:t>
            </a:fld>
            <a:endParaRPr lang="en-GB" altLang="en-US">
              <a:latin typeface="Calibri" panose="020F0502020204030204" pitchFamily="34" charset="0"/>
            </a:endParaRPr>
          </a:p>
        </p:txBody>
      </p:sp>
    </p:spTree>
    <p:extLst>
      <p:ext uri="{BB962C8B-B14F-4D97-AF65-F5344CB8AC3E}">
        <p14:creationId xmlns:p14="http://schemas.microsoft.com/office/powerpoint/2010/main" val="1711669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a:cs typeface="Calibri"/>
              </a:rPr>
              <a:t>Picture credit:</a:t>
            </a:r>
            <a:r>
              <a:rPr lang="en-US" i="1" baseline="0">
                <a:cs typeface="Calibri"/>
              </a:rPr>
              <a:t> </a:t>
            </a:r>
            <a:r>
              <a:rPr lang="en-US" i="1">
                <a:cs typeface="Calibri"/>
              </a:rPr>
              <a:t>St Alban’s, Pontypool</a:t>
            </a:r>
          </a:p>
          <a:p>
            <a:endParaRPr lang="en-GB"/>
          </a:p>
        </p:txBody>
      </p:sp>
      <p:sp>
        <p:nvSpPr>
          <p:cNvPr id="4" name="Slide Number Placeholder 3"/>
          <p:cNvSpPr>
            <a:spLocks noGrp="1"/>
          </p:cNvSpPr>
          <p:nvPr>
            <p:ph type="sldNum" sz="quarter" idx="10"/>
          </p:nvPr>
        </p:nvSpPr>
        <p:spPr/>
        <p:txBody>
          <a:bodyPr/>
          <a:lstStyle/>
          <a:p>
            <a:fld id="{6036C5B9-4EF0-4924-9B97-3A8C598F9066}" type="slidenum">
              <a:rPr lang="en-GB" altLang="en-US" smtClean="0"/>
              <a:pPr/>
              <a:t>18</a:t>
            </a:fld>
            <a:endParaRPr lang="en-GB" altLang="en-US"/>
          </a:p>
        </p:txBody>
      </p:sp>
    </p:spTree>
    <p:extLst>
      <p:ext uri="{BB962C8B-B14F-4D97-AF65-F5344CB8AC3E}">
        <p14:creationId xmlns:p14="http://schemas.microsoft.com/office/powerpoint/2010/main" val="3963954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a:t>
            </a:r>
            <a:r>
              <a:rPr lang="en-GB" i="1" err="1"/>
              <a:t>Achuoth</a:t>
            </a:r>
            <a:r>
              <a:rPr lang="en-GB" i="1"/>
              <a:t> Deng</a:t>
            </a:r>
          </a:p>
        </p:txBody>
      </p:sp>
      <p:sp>
        <p:nvSpPr>
          <p:cNvPr id="4" name="Slide Number Placeholder 3"/>
          <p:cNvSpPr>
            <a:spLocks noGrp="1"/>
          </p:cNvSpPr>
          <p:nvPr>
            <p:ph type="sldNum" sz="quarter" idx="10"/>
          </p:nvPr>
        </p:nvSpPr>
        <p:spPr/>
        <p:txBody>
          <a:bodyPr/>
          <a:lstStyle/>
          <a:p>
            <a:fld id="{6036C5B9-4EF0-4924-9B97-3A8C598F9066}" type="slidenum">
              <a:rPr lang="en-GB" altLang="en-US" smtClean="0"/>
              <a:pPr/>
              <a:t>19</a:t>
            </a:fld>
            <a:endParaRPr lang="en-GB" altLang="en-US"/>
          </a:p>
        </p:txBody>
      </p:sp>
    </p:spTree>
    <p:extLst>
      <p:ext uri="{BB962C8B-B14F-4D97-AF65-F5344CB8AC3E}">
        <p14:creationId xmlns:p14="http://schemas.microsoft.com/office/powerpoint/2010/main" val="1626061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0BC049C7-F55E-4045-A7D9-621951187C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81D23D24-5B10-4CCD-84B5-4DCAD1B608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a:t>Picture credit: </a:t>
            </a:r>
            <a:r>
              <a:rPr lang="en-GB" i="1" err="1"/>
              <a:t>Achuoth</a:t>
            </a:r>
            <a:r>
              <a:rPr lang="en-GB" i="1"/>
              <a:t> Deng</a:t>
            </a:r>
          </a:p>
          <a:p>
            <a:endParaRPr lang="en-GB" altLang="en-US"/>
          </a:p>
        </p:txBody>
      </p:sp>
      <p:sp>
        <p:nvSpPr>
          <p:cNvPr id="78852" name="Slide Number Placeholder 3">
            <a:extLst>
              <a:ext uri="{FF2B5EF4-FFF2-40B4-BE49-F238E27FC236}">
                <a16:creationId xmlns:a16="http://schemas.microsoft.com/office/drawing/2014/main" id="{4C770A25-657F-4A45-A918-60A9108F56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3662FAF-963E-42F8-8FB8-898AEF1D2740}" type="slidenum">
              <a:rPr lang="en-GB" altLang="en-US">
                <a:latin typeface="Calibri" panose="020F0502020204030204" pitchFamily="34" charset="0"/>
              </a:rPr>
              <a:pPr/>
              <a:t>20</a:t>
            </a:fld>
            <a:endParaRPr lang="en-GB" altLang="en-US">
              <a:latin typeface="Calibri" panose="020F0502020204030204" pitchFamily="34" charset="0"/>
            </a:endParaRPr>
          </a:p>
        </p:txBody>
      </p:sp>
    </p:spTree>
    <p:extLst>
      <p:ext uri="{BB962C8B-B14F-4D97-AF65-F5344CB8AC3E}">
        <p14:creationId xmlns:p14="http://schemas.microsoft.com/office/powerpoint/2010/main" val="1984729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3C6A1DC6-E16F-43D0-9CED-D969C46D3F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4EAA6C6C-3860-44A9-82BD-939D3888C8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Picture credit: St Margaret Ward Catholic Academy</a:t>
            </a:r>
          </a:p>
        </p:txBody>
      </p:sp>
      <p:sp>
        <p:nvSpPr>
          <p:cNvPr id="79876" name="Slide Number Placeholder 3">
            <a:extLst>
              <a:ext uri="{FF2B5EF4-FFF2-40B4-BE49-F238E27FC236}">
                <a16:creationId xmlns:a16="http://schemas.microsoft.com/office/drawing/2014/main" id="{35340AE1-0743-4330-B53E-90C4BC705D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87FB5EC-95AD-4C50-97E1-B5F7E5138137}" type="slidenum">
              <a:rPr lang="en-GB" altLang="en-US">
                <a:latin typeface="Calibri" panose="020F0502020204030204" pitchFamily="34" charset="0"/>
              </a:rPr>
              <a:pPr/>
              <a:t>21</a:t>
            </a:fld>
            <a:endParaRPr lang="en-GB" altLang="en-US">
              <a:latin typeface="Calibri" panose="020F0502020204030204" pitchFamily="34" charset="0"/>
            </a:endParaRPr>
          </a:p>
        </p:txBody>
      </p:sp>
    </p:spTree>
    <p:extLst>
      <p:ext uri="{BB962C8B-B14F-4D97-AF65-F5344CB8AC3E}">
        <p14:creationId xmlns:p14="http://schemas.microsoft.com/office/powerpoint/2010/main" val="2821602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11A08F74-BA82-4DD2-830A-4702576B7F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a:extLst>
              <a:ext uri="{FF2B5EF4-FFF2-40B4-BE49-F238E27FC236}">
                <a16:creationId xmlns:a16="http://schemas.microsoft.com/office/drawing/2014/main" id="{E1207DFD-5B5C-4048-8FB6-7DE6A6F8AC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a:t>Picture credit: St Margaret Ward Catholic Academy</a:t>
            </a:r>
          </a:p>
          <a:p>
            <a:endParaRPr lang="en-GB" altLang="en-US"/>
          </a:p>
        </p:txBody>
      </p:sp>
      <p:sp>
        <p:nvSpPr>
          <p:cNvPr id="80900" name="Slide Number Placeholder 3">
            <a:extLst>
              <a:ext uri="{FF2B5EF4-FFF2-40B4-BE49-F238E27FC236}">
                <a16:creationId xmlns:a16="http://schemas.microsoft.com/office/drawing/2014/main" id="{AA46ECD5-C8C0-4FA4-9993-5B6C5A9A74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D139507-3694-49C3-8043-17EFFF395C2B}" type="slidenum">
              <a:rPr lang="en-GB" altLang="en-US">
                <a:latin typeface="Calibri" panose="020F0502020204030204" pitchFamily="34" charset="0"/>
              </a:rPr>
              <a:pPr/>
              <a:t>22</a:t>
            </a:fld>
            <a:endParaRPr lang="en-GB" altLang="en-US">
              <a:latin typeface="Calibri" panose="020F0502020204030204" pitchFamily="34" charset="0"/>
            </a:endParaRPr>
          </a:p>
        </p:txBody>
      </p:sp>
    </p:spTree>
    <p:extLst>
      <p:ext uri="{BB962C8B-B14F-4D97-AF65-F5344CB8AC3E}">
        <p14:creationId xmlns:p14="http://schemas.microsoft.com/office/powerpoint/2010/main" val="2437229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62DEB29D-05AD-46B3-8C41-169F7CB055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id="{D600D8E9-BB25-4856-8415-0919043C0A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i="1"/>
              <a:t>Picture credit: Thom Flint</a:t>
            </a:r>
          </a:p>
          <a:p>
            <a:endParaRPr lang="en-GB" altLang="en-US">
              <a:cs typeface="Calibri"/>
            </a:endParaRPr>
          </a:p>
        </p:txBody>
      </p:sp>
      <p:sp>
        <p:nvSpPr>
          <p:cNvPr id="81924" name="Slide Number Placeholder 3">
            <a:extLst>
              <a:ext uri="{FF2B5EF4-FFF2-40B4-BE49-F238E27FC236}">
                <a16:creationId xmlns:a16="http://schemas.microsoft.com/office/drawing/2014/main" id="{FA5A7E95-E1CF-4FDD-82BF-E9C9A81DEB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88D1F7-0E5C-4778-9E8C-07F3CCD7D13B}" type="slidenum">
              <a:rPr lang="en-GB" altLang="en-US">
                <a:latin typeface="Calibri" panose="020F0502020204030204" pitchFamily="34" charset="0"/>
              </a:rPr>
              <a:pPr/>
              <a:t>23</a:t>
            </a:fld>
            <a:endParaRPr lang="en-GB" altLang="en-US">
              <a:latin typeface="Calibri" panose="020F0502020204030204" pitchFamily="34" charset="0"/>
            </a:endParaRPr>
          </a:p>
        </p:txBody>
      </p:sp>
    </p:spTree>
    <p:extLst>
      <p:ext uri="{BB962C8B-B14F-4D97-AF65-F5344CB8AC3E}">
        <p14:creationId xmlns:p14="http://schemas.microsoft.com/office/powerpoint/2010/main" val="2554209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09E94EC4-6182-42A5-982B-5D59BB701D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a:extLst>
              <a:ext uri="{FF2B5EF4-FFF2-40B4-BE49-F238E27FC236}">
                <a16:creationId xmlns:a16="http://schemas.microsoft.com/office/drawing/2014/main" id="{156E7A43-71AA-4A9D-80B4-7D692F0A76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Picture credit: Thom Flint</a:t>
            </a:r>
          </a:p>
        </p:txBody>
      </p:sp>
      <p:sp>
        <p:nvSpPr>
          <p:cNvPr id="82948" name="Slide Number Placeholder 3">
            <a:extLst>
              <a:ext uri="{FF2B5EF4-FFF2-40B4-BE49-F238E27FC236}">
                <a16:creationId xmlns:a16="http://schemas.microsoft.com/office/drawing/2014/main" id="{AC8A9B99-E693-476D-BEF6-28BDB4A30A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99555A-3827-49FB-BE19-8C0F1C355757}" type="slidenum">
              <a:rPr lang="en-GB" altLang="en-US">
                <a:latin typeface="Calibri" panose="020F0502020204030204" pitchFamily="34" charset="0"/>
              </a:rPr>
              <a:pPr/>
              <a:t>24</a:t>
            </a:fld>
            <a:endParaRPr lang="en-GB" altLang="en-US">
              <a:latin typeface="Calibri" panose="020F0502020204030204" pitchFamily="34" charset="0"/>
            </a:endParaRPr>
          </a:p>
        </p:txBody>
      </p:sp>
    </p:spTree>
    <p:extLst>
      <p:ext uri="{BB962C8B-B14F-4D97-AF65-F5344CB8AC3E}">
        <p14:creationId xmlns:p14="http://schemas.microsoft.com/office/powerpoint/2010/main" val="2010295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Louise Norton</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25</a:t>
            </a:fld>
            <a:endParaRPr lang="en-GB" altLang="en-US"/>
          </a:p>
        </p:txBody>
      </p:sp>
    </p:spTree>
    <p:extLst>
      <p:ext uri="{BB962C8B-B14F-4D97-AF65-F5344CB8AC3E}">
        <p14:creationId xmlns:p14="http://schemas.microsoft.com/office/powerpoint/2010/main" val="2124666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a:t>Picture credit: Louise Norton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26</a:t>
            </a:fld>
            <a:endParaRPr lang="en-GB" altLang="en-US"/>
          </a:p>
        </p:txBody>
      </p:sp>
    </p:spTree>
    <p:extLst>
      <p:ext uri="{BB962C8B-B14F-4D97-AF65-F5344CB8AC3E}">
        <p14:creationId xmlns:p14="http://schemas.microsoft.com/office/powerpoint/2010/main" val="3202222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cs typeface="Calibri"/>
              </a:rPr>
              <a:t>Illustrations: Kieran O’Brien</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27</a:t>
            </a:fld>
            <a:endParaRPr lang="en-GB" altLang="en-US"/>
          </a:p>
        </p:txBody>
      </p:sp>
    </p:spTree>
    <p:extLst>
      <p:ext uri="{BB962C8B-B14F-4D97-AF65-F5344CB8AC3E}">
        <p14:creationId xmlns:p14="http://schemas.microsoft.com/office/powerpoint/2010/main" val="1278354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687A539D-424B-4D54-980F-5F382320F2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6ACB4FF8-130C-4E7E-87CC-0A37DB0672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Illustrations: Kieran O’Brien</a:t>
            </a:r>
          </a:p>
          <a:p>
            <a:endParaRPr lang="en-GB" altLang="en-US"/>
          </a:p>
        </p:txBody>
      </p:sp>
      <p:sp>
        <p:nvSpPr>
          <p:cNvPr id="83972" name="Slide Number Placeholder 3">
            <a:extLst>
              <a:ext uri="{FF2B5EF4-FFF2-40B4-BE49-F238E27FC236}">
                <a16:creationId xmlns:a16="http://schemas.microsoft.com/office/drawing/2014/main" id="{8A3143F6-8036-43C1-BA89-9634F0929FC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84700A-B4A8-404D-B07D-D440623239FA}" type="slidenum">
              <a:rPr lang="en-GB" altLang="en-US">
                <a:latin typeface="Calibri" panose="020F0502020204030204" pitchFamily="34" charset="0"/>
              </a:rPr>
              <a:pPr/>
              <a:t>28</a:t>
            </a:fld>
            <a:endParaRPr lang="en-GB" altLang="en-US">
              <a:latin typeface="Calibri" panose="020F0502020204030204" pitchFamily="34" charset="0"/>
            </a:endParaRPr>
          </a:p>
        </p:txBody>
      </p:sp>
    </p:spTree>
    <p:extLst>
      <p:ext uri="{BB962C8B-B14F-4D97-AF65-F5344CB8AC3E}">
        <p14:creationId xmlns:p14="http://schemas.microsoft.com/office/powerpoint/2010/main" val="3001316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CEF41743-86E6-4F78-86BC-787875AE6F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id="{4EAE04F9-F477-40C1-B17E-7DFDFF12D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Picture credit: </a:t>
            </a:r>
            <a:r>
              <a:rPr lang="en-GB" altLang="en-US" i="1" err="1"/>
              <a:t>Achuoth</a:t>
            </a:r>
            <a:r>
              <a:rPr lang="en-GB" altLang="en-US" i="1"/>
              <a:t> Deng</a:t>
            </a:r>
          </a:p>
        </p:txBody>
      </p:sp>
      <p:sp>
        <p:nvSpPr>
          <p:cNvPr id="84996" name="Slide Number Placeholder 3">
            <a:extLst>
              <a:ext uri="{FF2B5EF4-FFF2-40B4-BE49-F238E27FC236}">
                <a16:creationId xmlns:a16="http://schemas.microsoft.com/office/drawing/2014/main" id="{E54241C4-F0EB-47EA-AE37-3EBAD74A70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A008379-26E1-4628-88FE-94D3BF1CE2FD}" type="slidenum">
              <a:rPr lang="en-GB" altLang="en-US">
                <a:latin typeface="Calibri" panose="020F0502020204030204" pitchFamily="34" charset="0"/>
              </a:rPr>
              <a:pPr/>
              <a:t>29</a:t>
            </a:fld>
            <a:endParaRPr lang="en-GB" altLang="en-US">
              <a:latin typeface="Calibri" panose="020F0502020204030204" pitchFamily="34" charset="0"/>
            </a:endParaRPr>
          </a:p>
        </p:txBody>
      </p:sp>
    </p:spTree>
    <p:extLst>
      <p:ext uri="{BB962C8B-B14F-4D97-AF65-F5344CB8AC3E}">
        <p14:creationId xmlns:p14="http://schemas.microsoft.com/office/powerpoint/2010/main" val="664425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59148876-2853-48EC-94D9-9BC96E4B71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55C59DE4-3345-4DFD-BF05-9B990FD98C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Picture credit: </a:t>
            </a:r>
            <a:r>
              <a:rPr lang="en-GB" altLang="en-US" i="1" err="1"/>
              <a:t>Achuoth</a:t>
            </a:r>
            <a:r>
              <a:rPr lang="en-GB" altLang="en-US" i="1"/>
              <a:t> Deng</a:t>
            </a:r>
          </a:p>
        </p:txBody>
      </p:sp>
      <p:sp>
        <p:nvSpPr>
          <p:cNvPr id="86020" name="Slide Number Placeholder 3">
            <a:extLst>
              <a:ext uri="{FF2B5EF4-FFF2-40B4-BE49-F238E27FC236}">
                <a16:creationId xmlns:a16="http://schemas.microsoft.com/office/drawing/2014/main" id="{7767208D-3F00-412D-BF04-D46F7F095A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9908E6F-9F7D-427D-9EB7-B2317A137CF7}" type="slidenum">
              <a:rPr lang="en-GB" altLang="en-US">
                <a:latin typeface="Calibri" panose="020F0502020204030204" pitchFamily="34" charset="0"/>
              </a:rPr>
              <a:pPr/>
              <a:t>30</a:t>
            </a:fld>
            <a:endParaRPr lang="en-GB" altLang="en-US">
              <a:latin typeface="Calibri" panose="020F0502020204030204" pitchFamily="34" charset="0"/>
            </a:endParaRPr>
          </a:p>
        </p:txBody>
      </p:sp>
    </p:spTree>
    <p:extLst>
      <p:ext uri="{BB962C8B-B14F-4D97-AF65-F5344CB8AC3E}">
        <p14:creationId xmlns:p14="http://schemas.microsoft.com/office/powerpoint/2010/main" val="5926020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0BE9D5C2-9FA9-4215-9446-14E5A6BBEE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18F571F2-B2E0-410C-BB06-1E5AEDABFA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cs typeface="Calibri"/>
              </a:rPr>
              <a:t>Picture credit: Cynthia </a:t>
            </a:r>
            <a:r>
              <a:rPr lang="en-GB" altLang="en-US" i="1" err="1">
                <a:cs typeface="Calibri"/>
              </a:rPr>
              <a:t>Matonhodze</a:t>
            </a:r>
            <a:endParaRPr lang="en-GB" altLang="en-US" i="1">
              <a:cs typeface="Calibri"/>
            </a:endParaRPr>
          </a:p>
        </p:txBody>
      </p:sp>
      <p:sp>
        <p:nvSpPr>
          <p:cNvPr id="87044" name="Slide Number Placeholder 3">
            <a:extLst>
              <a:ext uri="{FF2B5EF4-FFF2-40B4-BE49-F238E27FC236}">
                <a16:creationId xmlns:a16="http://schemas.microsoft.com/office/drawing/2014/main" id="{00AA3D99-0A5B-40D5-8D55-817C09E78CE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45B419A-9149-4F3E-9779-CB3B65967FAB}" type="slidenum">
              <a:rPr lang="en-GB" altLang="en-US">
                <a:latin typeface="Calibri" panose="020F0502020204030204" pitchFamily="34" charset="0"/>
              </a:rPr>
              <a:pPr/>
              <a:t>31</a:t>
            </a:fld>
            <a:endParaRPr lang="en-GB" altLang="en-US">
              <a:latin typeface="Calibri" panose="020F0502020204030204" pitchFamily="34" charset="0"/>
            </a:endParaRPr>
          </a:p>
        </p:txBody>
      </p:sp>
    </p:spTree>
    <p:extLst>
      <p:ext uri="{BB962C8B-B14F-4D97-AF65-F5344CB8AC3E}">
        <p14:creationId xmlns:p14="http://schemas.microsoft.com/office/powerpoint/2010/main" val="1469218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0F5EA13A-BD3E-478D-B2C0-BDC02A5700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627BD622-0229-4A51-A17D-288D562E90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GB" altLang="en-US" i="1">
                <a:cs typeface="Calibri"/>
              </a:rPr>
              <a:t>Picture credit: Cynthia </a:t>
            </a:r>
            <a:r>
              <a:rPr lang="en-GB" altLang="en-US" i="1" err="1">
                <a:cs typeface="Calibri"/>
              </a:rPr>
              <a:t>Matonhodze</a:t>
            </a:r>
            <a:endParaRPr lang="en-GB" altLang="en-US" i="1">
              <a:cs typeface="Calibri"/>
            </a:endParaRPr>
          </a:p>
        </p:txBody>
      </p:sp>
      <p:sp>
        <p:nvSpPr>
          <p:cNvPr id="88068" name="Slide Number Placeholder 3">
            <a:extLst>
              <a:ext uri="{FF2B5EF4-FFF2-40B4-BE49-F238E27FC236}">
                <a16:creationId xmlns:a16="http://schemas.microsoft.com/office/drawing/2014/main" id="{EBF7F2F2-4E13-4498-AD26-5D8C6AB690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D8275E1-E48E-44AB-B129-1367055D0D25}" type="slidenum">
              <a:rPr lang="en-GB" altLang="en-US">
                <a:latin typeface="Calibri" panose="020F0502020204030204" pitchFamily="34" charset="0"/>
              </a:rPr>
              <a:pPr/>
              <a:t>32</a:t>
            </a:fld>
            <a:endParaRPr lang="en-GB" altLang="en-US">
              <a:latin typeface="Calibri" panose="020F0502020204030204" pitchFamily="34" charset="0"/>
            </a:endParaRPr>
          </a:p>
        </p:txBody>
      </p:sp>
    </p:spTree>
    <p:extLst>
      <p:ext uri="{BB962C8B-B14F-4D97-AF65-F5344CB8AC3E}">
        <p14:creationId xmlns:p14="http://schemas.microsoft.com/office/powerpoint/2010/main" val="29502115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a:t>
            </a:r>
            <a:r>
              <a:rPr lang="en-GB" i="1" baseline="0"/>
              <a:t> </a:t>
            </a:r>
            <a:r>
              <a:rPr lang="en-GB" i="1"/>
              <a:t>credit: Tom </a:t>
            </a:r>
            <a:r>
              <a:rPr lang="en-GB" i="1" err="1"/>
              <a:t>Chheat</a:t>
            </a:r>
            <a:r>
              <a:rPr lang="en-GB" i="1"/>
              <a:t>/KBO (Karuna Battambang Organisation) </a:t>
            </a:r>
            <a:endParaRPr lang="en-GB"/>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33</a:t>
            </a:fld>
            <a:endParaRPr lang="en-GB" altLang="en-US"/>
          </a:p>
        </p:txBody>
      </p:sp>
    </p:spTree>
    <p:extLst>
      <p:ext uri="{BB962C8B-B14F-4D97-AF65-F5344CB8AC3E}">
        <p14:creationId xmlns:p14="http://schemas.microsoft.com/office/powerpoint/2010/main" val="3818654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a:t>Picture</a:t>
            </a:r>
            <a:r>
              <a:rPr lang="en-GB" i="1" baseline="0"/>
              <a:t> </a:t>
            </a:r>
            <a:r>
              <a:rPr lang="en-GB" i="1"/>
              <a:t>credit: Tom </a:t>
            </a:r>
            <a:r>
              <a:rPr lang="en-GB" i="1" err="1"/>
              <a:t>Chheat</a:t>
            </a:r>
            <a:r>
              <a:rPr lang="en-GB" i="1"/>
              <a:t>/KBO (Karuna Battambang Organisation) </a:t>
            </a:r>
            <a:endParaRPr lang="en-GB"/>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34</a:t>
            </a:fld>
            <a:endParaRPr lang="en-GB" altLang="en-US"/>
          </a:p>
        </p:txBody>
      </p:sp>
    </p:spTree>
    <p:extLst>
      <p:ext uri="{BB962C8B-B14F-4D97-AF65-F5344CB8AC3E}">
        <p14:creationId xmlns:p14="http://schemas.microsoft.com/office/powerpoint/2010/main" val="3102621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79317F00-25A4-41D9-95F0-4B3A3313EA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4CBD34F6-57A0-49F0-82AC-8398A61674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Picture credit: Arianne McIntyre/CAFOD</a:t>
            </a:r>
          </a:p>
        </p:txBody>
      </p:sp>
      <p:sp>
        <p:nvSpPr>
          <p:cNvPr id="89092" name="Slide Number Placeholder 3">
            <a:extLst>
              <a:ext uri="{FF2B5EF4-FFF2-40B4-BE49-F238E27FC236}">
                <a16:creationId xmlns:a16="http://schemas.microsoft.com/office/drawing/2014/main" id="{4CE3E6FB-985E-48EA-A668-EAC2ED43A64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5BCE768-DB55-44A6-9737-280685158716}" type="slidenum">
              <a:rPr lang="en-GB" altLang="en-US">
                <a:latin typeface="Calibri" panose="020F0502020204030204" pitchFamily="34" charset="0"/>
              </a:rPr>
              <a:pPr/>
              <a:t>35</a:t>
            </a:fld>
            <a:endParaRPr lang="en-GB" altLang="en-US">
              <a:latin typeface="Calibri" panose="020F0502020204030204" pitchFamily="34" charset="0"/>
            </a:endParaRPr>
          </a:p>
        </p:txBody>
      </p:sp>
    </p:spTree>
    <p:extLst>
      <p:ext uri="{BB962C8B-B14F-4D97-AF65-F5344CB8AC3E}">
        <p14:creationId xmlns:p14="http://schemas.microsoft.com/office/powerpoint/2010/main" val="20474700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a:t>Picture credit: Arianne McIntyre/CAFOD</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36</a:t>
            </a:fld>
            <a:endParaRPr lang="en-GB" altLang="en-US"/>
          </a:p>
        </p:txBody>
      </p:sp>
    </p:spTree>
    <p:extLst>
      <p:ext uri="{BB962C8B-B14F-4D97-AF65-F5344CB8AC3E}">
        <p14:creationId xmlns:p14="http://schemas.microsoft.com/office/powerpoint/2010/main" val="14568018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Caritas Poland</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37</a:t>
            </a:fld>
            <a:endParaRPr lang="en-GB" altLang="en-US"/>
          </a:p>
        </p:txBody>
      </p:sp>
    </p:spTree>
    <p:extLst>
      <p:ext uri="{BB962C8B-B14F-4D97-AF65-F5344CB8AC3E}">
        <p14:creationId xmlns:p14="http://schemas.microsoft.com/office/powerpoint/2010/main" val="36408878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6F875A19-CAA1-420C-8BCC-FDA272F06E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a:extLst>
              <a:ext uri="{FF2B5EF4-FFF2-40B4-BE49-F238E27FC236}">
                <a16:creationId xmlns:a16="http://schemas.microsoft.com/office/drawing/2014/main" id="{645FB1ED-014B-4FE6-9487-B0C92EB966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a:t>Picture credit: Caritas Poland</a:t>
            </a:r>
          </a:p>
          <a:p>
            <a:endParaRPr lang="en-GB" altLang="en-US"/>
          </a:p>
          <a:p>
            <a:endParaRPr lang="en-GB" altLang="en-US"/>
          </a:p>
        </p:txBody>
      </p:sp>
      <p:sp>
        <p:nvSpPr>
          <p:cNvPr id="90116" name="Slide Number Placeholder 3">
            <a:extLst>
              <a:ext uri="{FF2B5EF4-FFF2-40B4-BE49-F238E27FC236}">
                <a16:creationId xmlns:a16="http://schemas.microsoft.com/office/drawing/2014/main" id="{585766CC-C527-4F79-90E1-B1F3DEB81E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51257B8-D97B-495E-A0C0-26FBAA222F91}" type="slidenum">
              <a:rPr lang="en-GB" altLang="en-US">
                <a:latin typeface="Calibri" panose="020F0502020204030204" pitchFamily="34" charset="0"/>
              </a:rPr>
              <a:pPr/>
              <a:t>38</a:t>
            </a:fld>
            <a:endParaRPr lang="en-GB" altLang="en-US">
              <a:latin typeface="Calibri" panose="020F0502020204030204" pitchFamily="34" charset="0"/>
            </a:endParaRPr>
          </a:p>
        </p:txBody>
      </p:sp>
    </p:spTree>
    <p:extLst>
      <p:ext uri="{BB962C8B-B14F-4D97-AF65-F5344CB8AC3E}">
        <p14:creationId xmlns:p14="http://schemas.microsoft.com/office/powerpoint/2010/main" val="5576214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E84D5F58-EE37-4FC2-A324-269688813F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420B696C-4754-448D-B561-612EDA996D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a:defRPr/>
            </a:pPr>
            <a:r>
              <a:rPr lang="en-US" i="1">
                <a:cs typeface="Calibri"/>
              </a:rPr>
              <a:t>Picture credit:</a:t>
            </a:r>
            <a:r>
              <a:rPr lang="en-US" i="1" baseline="0">
                <a:cs typeface="Calibri"/>
              </a:rPr>
              <a:t> CAFOD</a:t>
            </a:r>
            <a:endParaRPr lang="en-US" i="1">
              <a:cs typeface="Calibri"/>
            </a:endParaRPr>
          </a:p>
          <a:p>
            <a:endParaRPr lang="en-US">
              <a:effectLst/>
            </a:endParaRPr>
          </a:p>
          <a:p>
            <a:endParaRPr lang="en-US">
              <a:effectLst/>
            </a:endParaRPr>
          </a:p>
        </p:txBody>
      </p:sp>
      <p:sp>
        <p:nvSpPr>
          <p:cNvPr id="91140" name="Slide Number Placeholder 3">
            <a:extLst>
              <a:ext uri="{FF2B5EF4-FFF2-40B4-BE49-F238E27FC236}">
                <a16:creationId xmlns:a16="http://schemas.microsoft.com/office/drawing/2014/main" id="{994EF791-8F6F-4CC6-B482-A2F3E68A1A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2AFFCF5-F0B5-43E8-BA94-501234C491CB}" type="slidenum">
              <a:rPr lang="en-GB" altLang="en-US">
                <a:latin typeface="Calibri" panose="020F0502020204030204" pitchFamily="34" charset="0"/>
              </a:rPr>
              <a:pPr/>
              <a:t>39</a:t>
            </a:fld>
            <a:endParaRPr lang="en-GB" altLang="en-US">
              <a:latin typeface="Calibri" panose="020F0502020204030204" pitchFamily="34" charset="0"/>
            </a:endParaRPr>
          </a:p>
        </p:txBody>
      </p:sp>
    </p:spTree>
    <p:extLst>
      <p:ext uri="{BB962C8B-B14F-4D97-AF65-F5344CB8AC3E}">
        <p14:creationId xmlns:p14="http://schemas.microsoft.com/office/powerpoint/2010/main" val="2960436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A37741E8-8936-4501-9908-DC94CE827A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a:extLst>
              <a:ext uri="{FF2B5EF4-FFF2-40B4-BE49-F238E27FC236}">
                <a16:creationId xmlns:a16="http://schemas.microsoft.com/office/drawing/2014/main" id="{1ABBECB9-FC5D-4A63-8B4E-6FAF6FFA49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i="1">
                <a:cs typeface="Calibri"/>
              </a:rPr>
              <a:t>Picture credit:</a:t>
            </a:r>
            <a:r>
              <a:rPr lang="en-US" i="1" baseline="0">
                <a:cs typeface="Calibri"/>
              </a:rPr>
              <a:t> CAFOD</a:t>
            </a:r>
            <a:endParaRPr lang="en-US" i="1">
              <a:cs typeface="Calibri"/>
            </a:endParaRPr>
          </a:p>
          <a:p>
            <a:endParaRPr lang="en-GB" altLang="en-US"/>
          </a:p>
        </p:txBody>
      </p:sp>
      <p:sp>
        <p:nvSpPr>
          <p:cNvPr id="92164" name="Slide Number Placeholder 3">
            <a:extLst>
              <a:ext uri="{FF2B5EF4-FFF2-40B4-BE49-F238E27FC236}">
                <a16:creationId xmlns:a16="http://schemas.microsoft.com/office/drawing/2014/main" id="{8CC5C3C7-D328-45E4-975E-99D790E337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D3FDBE0-DCFB-4C4A-9283-3943C5B21622}" type="slidenum">
              <a:rPr lang="en-GB" altLang="en-US">
                <a:latin typeface="Calibri" panose="020F0502020204030204" pitchFamily="34" charset="0"/>
              </a:rPr>
              <a:pPr/>
              <a:t>40</a:t>
            </a:fld>
            <a:endParaRPr lang="en-GB" altLang="en-US">
              <a:latin typeface="Calibri" panose="020F0502020204030204" pitchFamily="34" charset="0"/>
            </a:endParaRPr>
          </a:p>
        </p:txBody>
      </p:sp>
    </p:spTree>
    <p:extLst>
      <p:ext uri="{BB962C8B-B14F-4D97-AF65-F5344CB8AC3E}">
        <p14:creationId xmlns:p14="http://schemas.microsoft.com/office/powerpoint/2010/main" val="36310924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Salma is a pseudonym.</a:t>
            </a:r>
          </a:p>
          <a:p>
            <a:r>
              <a:rPr lang="en-GB" i="1"/>
              <a:t>Picture credit: Arete/ </a:t>
            </a:r>
            <a:r>
              <a:rPr lang="en-GB" i="1" err="1"/>
              <a:t>Insiya</a:t>
            </a:r>
            <a:r>
              <a:rPr lang="en-GB" i="1"/>
              <a:t> Syed/ DEC</a:t>
            </a:r>
          </a:p>
          <a:p>
            <a:endParaRPr lang="en-US" i="1">
              <a:cs typeface="Calibri"/>
            </a:endParaRP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41</a:t>
            </a:fld>
            <a:endParaRPr lang="en-GB" altLang="en-US"/>
          </a:p>
        </p:txBody>
      </p:sp>
    </p:spTree>
    <p:extLst>
      <p:ext uri="{BB962C8B-B14F-4D97-AF65-F5344CB8AC3E}">
        <p14:creationId xmlns:p14="http://schemas.microsoft.com/office/powerpoint/2010/main" val="25843747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Salma is a pseudonym.</a:t>
            </a:r>
          </a:p>
          <a:p>
            <a:r>
              <a:rPr lang="en-GB" i="1"/>
              <a:t>Picture credit: Arete/ </a:t>
            </a:r>
            <a:r>
              <a:rPr lang="en-GB" i="1" err="1"/>
              <a:t>Insiya</a:t>
            </a:r>
            <a:r>
              <a:rPr lang="en-GB" i="1"/>
              <a:t> Syed/ DEC</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42</a:t>
            </a:fld>
            <a:endParaRPr lang="en-GB" altLang="en-US"/>
          </a:p>
        </p:txBody>
      </p:sp>
    </p:spTree>
    <p:extLst>
      <p:ext uri="{BB962C8B-B14F-4D97-AF65-F5344CB8AC3E}">
        <p14:creationId xmlns:p14="http://schemas.microsoft.com/office/powerpoint/2010/main" val="2371019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4E04E22E-3DFB-4F0D-A9EB-3C607FDEEE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a:extLst>
              <a:ext uri="{FF2B5EF4-FFF2-40B4-BE49-F238E27FC236}">
                <a16:creationId xmlns:a16="http://schemas.microsoft.com/office/drawing/2014/main" id="{1FAE35F3-AA74-4E18-B533-5D9FA9DFA7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a:t>Picture credit: Amit </a:t>
            </a:r>
            <a:r>
              <a:rPr lang="en-GB" i="1" err="1"/>
              <a:t>Rudro</a:t>
            </a:r>
            <a:endParaRPr lang="en-GB" i="1"/>
          </a:p>
          <a:p>
            <a:endParaRPr lang="en-GB" altLang="en-US"/>
          </a:p>
        </p:txBody>
      </p:sp>
      <p:sp>
        <p:nvSpPr>
          <p:cNvPr id="93188" name="Slide Number Placeholder 3">
            <a:extLst>
              <a:ext uri="{FF2B5EF4-FFF2-40B4-BE49-F238E27FC236}">
                <a16:creationId xmlns:a16="http://schemas.microsoft.com/office/drawing/2014/main" id="{4D3F0C81-B2B6-4488-9437-2D124D1C8A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97D5509-47CC-45AE-BC5B-1BD2153F4878}" type="slidenum">
              <a:rPr lang="en-GB" altLang="en-US">
                <a:latin typeface="Calibri" panose="020F0502020204030204" pitchFamily="34" charset="0"/>
              </a:rPr>
              <a:pPr/>
              <a:t>43</a:t>
            </a:fld>
            <a:endParaRPr lang="en-GB" altLang="en-US">
              <a:latin typeface="Calibri" panose="020F0502020204030204" pitchFamily="34" charset="0"/>
            </a:endParaRPr>
          </a:p>
        </p:txBody>
      </p:sp>
    </p:spTree>
    <p:extLst>
      <p:ext uri="{BB962C8B-B14F-4D97-AF65-F5344CB8AC3E}">
        <p14:creationId xmlns:p14="http://schemas.microsoft.com/office/powerpoint/2010/main" val="42121112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Amit </a:t>
            </a:r>
            <a:r>
              <a:rPr lang="en-GB" i="1" err="1"/>
              <a:t>Rudro</a:t>
            </a:r>
            <a:endParaRPr lang="en-GB" i="1"/>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44</a:t>
            </a:fld>
            <a:endParaRPr lang="en-GB" altLang="en-US"/>
          </a:p>
        </p:txBody>
      </p:sp>
    </p:spTree>
    <p:extLst>
      <p:ext uri="{BB962C8B-B14F-4D97-AF65-F5344CB8AC3E}">
        <p14:creationId xmlns:p14="http://schemas.microsoft.com/office/powerpoint/2010/main" val="18689804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a:t>
            </a:r>
            <a:r>
              <a:rPr lang="en-GB" i="1" baseline="0"/>
              <a:t> cr</a:t>
            </a:r>
            <a:r>
              <a:rPr lang="en-GB" i="1"/>
              <a:t>edit:</a:t>
            </a:r>
            <a:r>
              <a:rPr lang="en-GB" i="1" baseline="0"/>
              <a:t> </a:t>
            </a:r>
            <a:r>
              <a:rPr lang="en-GB" i="1"/>
              <a:t>Mazur/Catholicnews.org.uk</a:t>
            </a:r>
          </a:p>
          <a:p>
            <a:endParaRPr lang="en-GB"/>
          </a:p>
        </p:txBody>
      </p:sp>
      <p:sp>
        <p:nvSpPr>
          <p:cNvPr id="4" name="Slide Number Placeholder 3"/>
          <p:cNvSpPr>
            <a:spLocks noGrp="1"/>
          </p:cNvSpPr>
          <p:nvPr>
            <p:ph type="sldNum" sz="quarter" idx="10"/>
          </p:nvPr>
        </p:nvSpPr>
        <p:spPr/>
        <p:txBody>
          <a:bodyPr/>
          <a:lstStyle/>
          <a:p>
            <a:fld id="{6036C5B9-4EF0-4924-9B97-3A8C598F9066}" type="slidenum">
              <a:rPr lang="en-GB" altLang="en-US" smtClean="0"/>
              <a:pPr/>
              <a:t>45</a:t>
            </a:fld>
            <a:endParaRPr lang="en-GB" altLang="en-US"/>
          </a:p>
        </p:txBody>
      </p:sp>
    </p:spTree>
    <p:extLst>
      <p:ext uri="{BB962C8B-B14F-4D97-AF65-F5344CB8AC3E}">
        <p14:creationId xmlns:p14="http://schemas.microsoft.com/office/powerpoint/2010/main" val="24451800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a:t>Picture</a:t>
            </a:r>
            <a:r>
              <a:rPr lang="en-GB" i="1" baseline="0"/>
              <a:t> cr</a:t>
            </a:r>
            <a:r>
              <a:rPr lang="en-GB" i="1"/>
              <a:t>edit:</a:t>
            </a:r>
            <a:r>
              <a:rPr lang="en-GB" i="1" baseline="0"/>
              <a:t> </a:t>
            </a:r>
            <a:r>
              <a:rPr lang="en-GB" i="1"/>
              <a:t>Mazur/Catholicnews.org.uk</a:t>
            </a:r>
          </a:p>
          <a:p>
            <a:endParaRPr lang="en-GB"/>
          </a:p>
        </p:txBody>
      </p:sp>
      <p:sp>
        <p:nvSpPr>
          <p:cNvPr id="4" name="Slide Number Placeholder 3"/>
          <p:cNvSpPr>
            <a:spLocks noGrp="1"/>
          </p:cNvSpPr>
          <p:nvPr>
            <p:ph type="sldNum" sz="quarter" idx="10"/>
          </p:nvPr>
        </p:nvSpPr>
        <p:spPr/>
        <p:txBody>
          <a:bodyPr/>
          <a:lstStyle/>
          <a:p>
            <a:fld id="{6036C5B9-4EF0-4924-9B97-3A8C598F9066}" type="slidenum">
              <a:rPr lang="en-GB" altLang="en-US" smtClean="0"/>
              <a:pPr/>
              <a:t>46</a:t>
            </a:fld>
            <a:endParaRPr lang="en-GB" altLang="en-US"/>
          </a:p>
        </p:txBody>
      </p:sp>
    </p:spTree>
    <p:extLst>
      <p:ext uri="{BB962C8B-B14F-4D97-AF65-F5344CB8AC3E}">
        <p14:creationId xmlns:p14="http://schemas.microsoft.com/office/powerpoint/2010/main" val="16266952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i="1">
                <a:cs typeface="Calibri"/>
              </a:rPr>
              <a:t>Picture credit: Blessed Trinity, Salford</a:t>
            </a:r>
          </a:p>
        </p:txBody>
      </p:sp>
      <p:sp>
        <p:nvSpPr>
          <p:cNvPr id="4" name="Slide Number Placeholder 3"/>
          <p:cNvSpPr>
            <a:spLocks noGrp="1"/>
          </p:cNvSpPr>
          <p:nvPr>
            <p:ph type="sldNum" sz="quarter" idx="5"/>
          </p:nvPr>
        </p:nvSpPr>
        <p:spPr/>
        <p:txBody>
          <a:bodyPr/>
          <a:lstStyle/>
          <a:p>
            <a:fld id="{6036C5B9-4EF0-4924-9B97-3A8C598F9066}" type="slidenum">
              <a:rPr lang="en-GB" altLang="en-US"/>
              <a:pPr/>
              <a:t>47</a:t>
            </a:fld>
            <a:endParaRPr lang="en-GB" altLang="en-US"/>
          </a:p>
        </p:txBody>
      </p:sp>
    </p:spTree>
    <p:extLst>
      <p:ext uri="{BB962C8B-B14F-4D97-AF65-F5344CB8AC3E}">
        <p14:creationId xmlns:p14="http://schemas.microsoft.com/office/powerpoint/2010/main" val="34770152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cs typeface="Calibri"/>
              </a:rPr>
              <a:t>Picture credit: Blessed Trinity, Salford</a:t>
            </a:r>
          </a:p>
          <a:p>
            <a:endParaRPr lang="en-GB">
              <a:cs typeface="Calibri"/>
            </a:endParaRP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48</a:t>
            </a:fld>
            <a:endParaRPr lang="en-GB" altLang="en-US"/>
          </a:p>
        </p:txBody>
      </p:sp>
    </p:spTree>
    <p:extLst>
      <p:ext uri="{BB962C8B-B14F-4D97-AF65-F5344CB8AC3E}">
        <p14:creationId xmlns:p14="http://schemas.microsoft.com/office/powerpoint/2010/main" val="7624873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Thom Flint/CAFOD</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49</a:t>
            </a:fld>
            <a:endParaRPr lang="en-GB" altLang="en-US"/>
          </a:p>
        </p:txBody>
      </p:sp>
    </p:spTree>
    <p:extLst>
      <p:ext uri="{BB962C8B-B14F-4D97-AF65-F5344CB8AC3E}">
        <p14:creationId xmlns:p14="http://schemas.microsoft.com/office/powerpoint/2010/main" val="2379612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Thom Flint/CAFOD</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50</a:t>
            </a:fld>
            <a:endParaRPr lang="en-GB" altLang="en-US"/>
          </a:p>
        </p:txBody>
      </p:sp>
    </p:spTree>
    <p:extLst>
      <p:ext uri="{BB962C8B-B14F-4D97-AF65-F5344CB8AC3E}">
        <p14:creationId xmlns:p14="http://schemas.microsoft.com/office/powerpoint/2010/main" val="8391136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E5A04C46-E6B5-48F1-B859-435A9E723E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a:extLst>
              <a:ext uri="{FF2B5EF4-FFF2-40B4-BE49-F238E27FC236}">
                <a16:creationId xmlns:a16="http://schemas.microsoft.com/office/drawing/2014/main" id="{0FBF9C40-D115-46CD-8410-87A9EEADC5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Picture credit: </a:t>
            </a:r>
            <a:r>
              <a:rPr lang="en-US" err="1"/>
              <a:t>Tropenmuseum</a:t>
            </a:r>
            <a:r>
              <a:rPr lang="en-US"/>
              <a:t>, part of the National Museum of World Cultures, </a:t>
            </a:r>
            <a:r>
              <a:rPr lang="en-US" sz="1200" err="1">
                <a:solidFill>
                  <a:schemeClr val="bg1"/>
                </a:solidFill>
              </a:rPr>
              <a:t>Csiraf</a:t>
            </a:r>
            <a:r>
              <a:rPr lang="en-US" sz="1200">
                <a:solidFill>
                  <a:schemeClr val="bg1"/>
                </a:solidFill>
              </a:rPr>
              <a:t>, CC BY-SA 3.0 &lt;https://creativecommons.org/licenses/by-sa/3.0&gt;, via Wikimedia Commons</a:t>
            </a:r>
            <a:endParaRPr lang="en-GB" sz="1200">
              <a:solidFill>
                <a:schemeClr val="bg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ltLang="en-US"/>
          </a:p>
        </p:txBody>
      </p:sp>
      <p:sp>
        <p:nvSpPr>
          <p:cNvPr id="96260" name="Slide Number Placeholder 3">
            <a:extLst>
              <a:ext uri="{FF2B5EF4-FFF2-40B4-BE49-F238E27FC236}">
                <a16:creationId xmlns:a16="http://schemas.microsoft.com/office/drawing/2014/main" id="{CEF4EA21-6158-4CA6-9283-DF2BD9ADDE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B07D4C-FCAF-4B78-A25F-4A6C6A2B41B4}" type="slidenum">
              <a:rPr lang="en-GB" altLang="en-US">
                <a:latin typeface="Calibri" panose="020F0502020204030204" pitchFamily="34" charset="0"/>
              </a:rPr>
              <a:pPr/>
              <a:t>51</a:t>
            </a:fld>
            <a:endParaRPr lang="en-GB" altLang="en-US">
              <a:latin typeface="Calibri" panose="020F0502020204030204" pitchFamily="34" charset="0"/>
            </a:endParaRPr>
          </a:p>
        </p:txBody>
      </p:sp>
    </p:spTree>
    <p:extLst>
      <p:ext uri="{BB962C8B-B14F-4D97-AF65-F5344CB8AC3E}">
        <p14:creationId xmlns:p14="http://schemas.microsoft.com/office/powerpoint/2010/main" val="16509515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Picture credit: </a:t>
            </a:r>
            <a:r>
              <a:rPr lang="en-US" err="1"/>
              <a:t>Tropenmuseum</a:t>
            </a:r>
            <a:r>
              <a:rPr lang="en-US"/>
              <a:t>, part of the National Museum of World Cultures, </a:t>
            </a:r>
            <a:r>
              <a:rPr lang="en-US" sz="1200" err="1">
                <a:solidFill>
                  <a:schemeClr val="bg1"/>
                </a:solidFill>
              </a:rPr>
              <a:t>Csiraf</a:t>
            </a:r>
            <a:r>
              <a:rPr lang="en-US" sz="1200">
                <a:solidFill>
                  <a:schemeClr val="bg1"/>
                </a:solidFill>
              </a:rPr>
              <a:t>, CC BY-SA 3.0 &lt;https://creativecommons.org/licenses/by-sa/3.0&gt;, via Wikimedia Commons</a:t>
            </a:r>
            <a:endParaRPr lang="en-GB" sz="1200">
              <a:solidFill>
                <a:schemeClr val="bg1"/>
              </a:solidFill>
            </a:endParaRPr>
          </a:p>
          <a:p>
            <a:endParaRPr lang="en-US" i="1"/>
          </a:p>
          <a:p>
            <a:endParaRPr lang="en-GB"/>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52</a:t>
            </a:fld>
            <a:endParaRPr lang="en-GB" altLang="en-US"/>
          </a:p>
        </p:txBody>
      </p:sp>
    </p:spTree>
    <p:extLst>
      <p:ext uri="{BB962C8B-B14F-4D97-AF65-F5344CB8AC3E}">
        <p14:creationId xmlns:p14="http://schemas.microsoft.com/office/powerpoint/2010/main" val="55093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Louise Norton/CAFOD</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53</a:t>
            </a:fld>
            <a:endParaRPr lang="en-GB" altLang="en-US"/>
          </a:p>
        </p:txBody>
      </p:sp>
    </p:spTree>
    <p:extLst>
      <p:ext uri="{BB962C8B-B14F-4D97-AF65-F5344CB8AC3E}">
        <p14:creationId xmlns:p14="http://schemas.microsoft.com/office/powerpoint/2010/main" val="39816063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a:t>Picture credit: Louise Norton/CAFOD</a:t>
            </a:r>
          </a:p>
          <a:p>
            <a:endParaRPr lang="en-GB"/>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54</a:t>
            </a:fld>
            <a:endParaRPr lang="en-GB" altLang="en-US"/>
          </a:p>
        </p:txBody>
      </p:sp>
    </p:spTree>
    <p:extLst>
      <p:ext uri="{BB962C8B-B14F-4D97-AF65-F5344CB8AC3E}">
        <p14:creationId xmlns:p14="http://schemas.microsoft.com/office/powerpoint/2010/main" val="20148131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Arete/CAFOD</a:t>
            </a:r>
          </a:p>
          <a:p>
            <a:r>
              <a:rPr lang="en-GB" i="1"/>
              <a:t>*Maher is a pseudonym.</a:t>
            </a:r>
          </a:p>
          <a:p>
            <a:r>
              <a:rPr lang="en-GB" i="1">
                <a:cs typeface="Calibri"/>
              </a:rPr>
              <a:t>DEC is the Disasters Emergency Committee, an association of agencies – including CAFOD - that appeal together when there is a major emergency.</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55</a:t>
            </a:fld>
            <a:endParaRPr lang="en-GB" altLang="en-US"/>
          </a:p>
        </p:txBody>
      </p:sp>
    </p:spTree>
    <p:extLst>
      <p:ext uri="{BB962C8B-B14F-4D97-AF65-F5344CB8AC3E}">
        <p14:creationId xmlns:p14="http://schemas.microsoft.com/office/powerpoint/2010/main" val="3002652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Arete/CAFOD</a:t>
            </a:r>
          </a:p>
          <a:p>
            <a:r>
              <a:rPr lang="en-GB" i="1"/>
              <a:t>*Maher is a pseudonym.</a:t>
            </a:r>
            <a:endParaRPr lang="en-GB"/>
          </a:p>
          <a:p>
            <a:pPr>
              <a:defRPr/>
            </a:pPr>
            <a:endParaRPr lang="en-GB" i="1"/>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56</a:t>
            </a:fld>
            <a:endParaRPr lang="en-GB" altLang="en-US"/>
          </a:p>
        </p:txBody>
      </p:sp>
    </p:spTree>
    <p:extLst>
      <p:ext uri="{BB962C8B-B14F-4D97-AF65-F5344CB8AC3E}">
        <p14:creationId xmlns:p14="http://schemas.microsoft.com/office/powerpoint/2010/main" val="12468113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Omolola </a:t>
            </a:r>
            <a:r>
              <a:rPr lang="en-GB" i="1" err="1"/>
              <a:t>Mamedu</a:t>
            </a:r>
            <a:endParaRPr lang="en-GB" err="1"/>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57</a:t>
            </a:fld>
            <a:endParaRPr lang="en-GB" altLang="en-US"/>
          </a:p>
        </p:txBody>
      </p:sp>
    </p:spTree>
    <p:extLst>
      <p:ext uri="{BB962C8B-B14F-4D97-AF65-F5344CB8AC3E}">
        <p14:creationId xmlns:p14="http://schemas.microsoft.com/office/powerpoint/2010/main" val="18703336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i="1"/>
              <a:t>Picture credit: Omolola </a:t>
            </a:r>
            <a:r>
              <a:rPr lang="en-GB" i="1" err="1"/>
              <a:t>Mamedu</a:t>
            </a:r>
            <a:endParaRPr lang="en-GB" i="1">
              <a:cs typeface="Calibri"/>
            </a:endParaRP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58</a:t>
            </a:fld>
            <a:endParaRPr lang="en-GB" altLang="en-US"/>
          </a:p>
        </p:txBody>
      </p:sp>
    </p:spTree>
    <p:extLst>
      <p:ext uri="{BB962C8B-B14F-4D97-AF65-F5344CB8AC3E}">
        <p14:creationId xmlns:p14="http://schemas.microsoft.com/office/powerpoint/2010/main" val="601108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Picture credit: Thom Flint	</a:t>
            </a:r>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59</a:t>
            </a:fld>
            <a:endParaRPr lang="en-GB" altLang="en-US"/>
          </a:p>
        </p:txBody>
      </p:sp>
    </p:spTree>
    <p:extLst>
      <p:ext uri="{BB962C8B-B14F-4D97-AF65-F5344CB8AC3E}">
        <p14:creationId xmlns:p14="http://schemas.microsoft.com/office/powerpoint/2010/main" val="7128901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a:t>Picture credit: Thom Flint</a:t>
            </a:r>
            <a:endParaRPr lang="en-GB"/>
          </a:p>
        </p:txBody>
      </p:sp>
      <p:sp>
        <p:nvSpPr>
          <p:cNvPr id="4" name="Slide Number Placeholder 3"/>
          <p:cNvSpPr>
            <a:spLocks noGrp="1"/>
          </p:cNvSpPr>
          <p:nvPr>
            <p:ph type="sldNum" sz="quarter" idx="5"/>
          </p:nvPr>
        </p:nvSpPr>
        <p:spPr/>
        <p:txBody>
          <a:bodyPr/>
          <a:lstStyle/>
          <a:p>
            <a:fld id="{6036C5B9-4EF0-4924-9B97-3A8C598F9066}" type="slidenum">
              <a:rPr lang="en-GB" altLang="en-US" smtClean="0"/>
              <a:pPr/>
              <a:t>60</a:t>
            </a:fld>
            <a:endParaRPr lang="en-GB" altLang="en-US"/>
          </a:p>
        </p:txBody>
      </p:sp>
    </p:spTree>
    <p:extLst>
      <p:ext uri="{BB962C8B-B14F-4D97-AF65-F5344CB8AC3E}">
        <p14:creationId xmlns:p14="http://schemas.microsoft.com/office/powerpoint/2010/main" val="27583027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370F7FF6-3A4F-41B5-8B46-D41831E17B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DA6C9723-4929-4D90-A96C-9E65B25928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cs typeface="Calibri"/>
              </a:rPr>
              <a:t>Picture credit: Thom Flint</a:t>
            </a:r>
            <a:endParaRPr lang="en-GB" altLang="en-US" i="1"/>
          </a:p>
        </p:txBody>
      </p:sp>
      <p:sp>
        <p:nvSpPr>
          <p:cNvPr id="97284" name="Slide Number Placeholder 3">
            <a:extLst>
              <a:ext uri="{FF2B5EF4-FFF2-40B4-BE49-F238E27FC236}">
                <a16:creationId xmlns:a16="http://schemas.microsoft.com/office/drawing/2014/main" id="{6A4E69D2-2AE7-4D98-932F-75D81BB420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7BFB45D-A2CF-4287-A86E-7DC31AFCA294}" type="slidenum">
              <a:rPr lang="en-GB" altLang="en-US">
                <a:latin typeface="Calibri" panose="020F0502020204030204" pitchFamily="34" charset="0"/>
              </a:rPr>
              <a:pPr/>
              <a:t>61</a:t>
            </a:fld>
            <a:endParaRPr lang="en-GB" altLang="en-US">
              <a:latin typeface="Calibri" panose="020F0502020204030204" pitchFamily="34" charset="0"/>
            </a:endParaRPr>
          </a:p>
        </p:txBody>
      </p:sp>
    </p:spTree>
    <p:extLst>
      <p:ext uri="{BB962C8B-B14F-4D97-AF65-F5344CB8AC3E}">
        <p14:creationId xmlns:p14="http://schemas.microsoft.com/office/powerpoint/2010/main" val="1811211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a:prstGeom prst="rect">
            <a:avLst/>
          </a:prstGeom>
        </p:spPr>
        <p:txBody>
          <a:bodyPr anchor="t"/>
          <a:lstStyle>
            <a:lvl1pPr algn="l">
              <a:defRPr b="0" i="0">
                <a:solidFill>
                  <a:schemeClr val="bg1">
                    <a:alpha val="60000"/>
                  </a:schemeClr>
                </a:solidFill>
              </a:defRPr>
            </a:lvl1pPr>
          </a:lstStyle>
          <a:p>
            <a:pPr>
              <a:defRPr/>
            </a:pPr>
            <a:fld id="{E3C5846E-2FDB-406B-A661-A395A13D0166}" type="datetimeFigureOut">
              <a:rPr lang="en-GB" smtClean="0"/>
              <a:pPr>
                <a:defRPr/>
              </a:pPr>
              <a:t>31/10/2022</a:t>
            </a:fld>
            <a:endParaRPr lang="en-GB"/>
          </a:p>
        </p:txBody>
      </p:sp>
      <p:sp>
        <p:nvSpPr>
          <p:cNvPr id="5" name="Footer Placeholder 4"/>
          <p:cNvSpPr>
            <a:spLocks noGrp="1"/>
          </p:cNvSpPr>
          <p:nvPr>
            <p:ph type="ftr" sz="quarter" idx="11"/>
          </p:nvPr>
        </p:nvSpPr>
        <p:spPr bwMode="gray">
          <a:xfrm rot="5400000">
            <a:off x="8951976" y="3227832"/>
            <a:ext cx="3859795" cy="304801"/>
          </a:xfrm>
          <a:prstGeom prst="rect">
            <a:avLst/>
          </a:prstGeom>
        </p:spPr>
        <p:txBody>
          <a:bodyPr/>
          <a:lstStyle>
            <a:lvl1pPr>
              <a:defRPr b="0" i="0">
                <a:solidFill>
                  <a:schemeClr val="bg1">
                    <a:alpha val="60000"/>
                  </a:schemeClr>
                </a:solidFill>
              </a:defRPr>
            </a:lvl1pPr>
          </a:lstStyle>
          <a:p>
            <a:pPr>
              <a:defRPr/>
            </a:pPr>
            <a:endParaRPr lang="en-GB"/>
          </a:p>
        </p:txBody>
      </p:sp>
      <p:pic>
        <p:nvPicPr>
          <p:cNvPr id="13" name="Picture 12" descr="A picture containing purple&#10;&#10;Description automatically generated">
            <a:extLst>
              <a:ext uri="{FF2B5EF4-FFF2-40B4-BE49-F238E27FC236}">
                <a16:creationId xmlns:a16="http://schemas.microsoft.com/office/drawing/2014/main" id="{0846AF5A-073E-5B6C-AD7B-5983005057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600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10352540" y="269096"/>
            <a:ext cx="838199" cy="767687"/>
          </a:xfrm>
          <a:prstGeom prst="rect">
            <a:avLst/>
          </a:prstGeom>
        </p:spPr>
        <p:txBody>
          <a:bodyPr/>
          <a:lstStyle/>
          <a:p>
            <a:fld id="{5FADB123-AEBC-4B85-89B3-3C6B2894D01D}" type="slidenum">
              <a:rPr lang="en-GB" altLang="en-US" smtClean="0"/>
              <a:pPr/>
              <a:t>‹#›</a:t>
            </a:fld>
            <a:endParaRPr lang="en-GB" altLang="en-US"/>
          </a:p>
        </p:txBody>
      </p:sp>
    </p:spTree>
    <p:extLst>
      <p:ext uri="{BB962C8B-B14F-4D97-AF65-F5344CB8AC3E}">
        <p14:creationId xmlns:p14="http://schemas.microsoft.com/office/powerpoint/2010/main" val="331292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pPr>
              <a:defRPr/>
            </a:pPr>
            <a:endParaRPr lang="en-GB"/>
          </a:p>
        </p:txBody>
      </p:sp>
      <p:pic>
        <p:nvPicPr>
          <p:cNvPr id="22" name="Picture 21" descr="A picture containing purple&#10;&#10;Description automatically generated">
            <a:extLst>
              <a:ext uri="{FF2B5EF4-FFF2-40B4-BE49-F238E27FC236}">
                <a16:creationId xmlns:a16="http://schemas.microsoft.com/office/drawing/2014/main" id="{3E0E8915-C004-52E9-F2D8-F606C7E43A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0133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7" name="Slide Number Placeholder 6"/>
          <p:cNvSpPr>
            <a:spLocks noGrp="1"/>
          </p:cNvSpPr>
          <p:nvPr>
            <p:ph type="sldNum" sz="quarter" idx="12"/>
          </p:nvPr>
        </p:nvSpPr>
        <p:spPr>
          <a:xfrm>
            <a:off x="10352540" y="269096"/>
            <a:ext cx="838199" cy="767687"/>
          </a:xfrm>
          <a:prstGeom prst="rect">
            <a:avLst/>
          </a:prstGeom>
        </p:spPr>
        <p:txBody>
          <a:bodyPr/>
          <a:lstStyle/>
          <a:p>
            <a:fld id="{8691DFAA-AB2D-4023-AD6A-94D5943B76DB}" type="slidenum">
              <a:rPr lang="en-GB" altLang="en-US" smtClean="0"/>
              <a:pPr/>
              <a:t>‹#›</a:t>
            </a:fld>
            <a:endParaRPr lang="en-GB" altLang="en-US"/>
          </a:p>
        </p:txBody>
      </p:sp>
    </p:spTree>
    <p:extLst>
      <p:ext uri="{BB962C8B-B14F-4D97-AF65-F5344CB8AC3E}">
        <p14:creationId xmlns:p14="http://schemas.microsoft.com/office/powerpoint/2010/main" val="2245126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9" name="Slide Number Placeholder 8"/>
          <p:cNvSpPr>
            <a:spLocks noGrp="1"/>
          </p:cNvSpPr>
          <p:nvPr>
            <p:ph type="sldNum" sz="quarter" idx="12"/>
          </p:nvPr>
        </p:nvSpPr>
        <p:spPr>
          <a:xfrm>
            <a:off x="10352540" y="269096"/>
            <a:ext cx="838199" cy="767687"/>
          </a:xfrm>
          <a:prstGeom prst="rect">
            <a:avLst/>
          </a:prstGeom>
        </p:spPr>
        <p:txBody>
          <a:bodyPr/>
          <a:lstStyle/>
          <a:p>
            <a:fld id="{0ECD3375-4F6C-4B63-9368-8E11ECAD6B4B}" type="slidenum">
              <a:rPr lang="en-GB" altLang="en-US" smtClean="0"/>
              <a:pPr/>
              <a:t>‹#›</a:t>
            </a:fld>
            <a:endParaRPr lang="en-GB" altLang="en-US"/>
          </a:p>
        </p:txBody>
      </p:sp>
    </p:spTree>
    <p:extLst>
      <p:ext uri="{BB962C8B-B14F-4D97-AF65-F5344CB8AC3E}">
        <p14:creationId xmlns:p14="http://schemas.microsoft.com/office/powerpoint/2010/main" val="4151141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4" name="Footer Placeholder 3"/>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5" name="Slide Number Placeholder 4"/>
          <p:cNvSpPr>
            <a:spLocks noGrp="1"/>
          </p:cNvSpPr>
          <p:nvPr>
            <p:ph type="sldNum" sz="quarter" idx="12"/>
          </p:nvPr>
        </p:nvSpPr>
        <p:spPr>
          <a:xfrm>
            <a:off x="10352540" y="269096"/>
            <a:ext cx="838199" cy="767687"/>
          </a:xfrm>
          <a:prstGeom prst="rect">
            <a:avLst/>
          </a:prstGeom>
        </p:spPr>
        <p:txBody>
          <a:bodyPr/>
          <a:lstStyle/>
          <a:p>
            <a:fld id="{CCCABE6F-05A6-411F-8D91-CA8A7742284F}" type="slidenum">
              <a:rPr lang="en-GB" altLang="en-US" smtClean="0"/>
              <a:pPr/>
              <a:t>‹#›</a:t>
            </a:fld>
            <a:endParaRPr lang="en-GB" altLang="en-US"/>
          </a:p>
        </p:txBody>
      </p:sp>
    </p:spTree>
    <p:extLst>
      <p:ext uri="{BB962C8B-B14F-4D97-AF65-F5344CB8AC3E}">
        <p14:creationId xmlns:p14="http://schemas.microsoft.com/office/powerpoint/2010/main" val="333109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561110" y="6391838"/>
            <a:ext cx="3859795" cy="304801"/>
          </a:xfrm>
          <a:prstGeom prst="rect">
            <a:avLst/>
          </a:prstGeom>
        </p:spPr>
        <p:txBody>
          <a:bodyPr/>
          <a:lstStyle/>
          <a:p>
            <a:pPr>
              <a:defRPr/>
            </a:pPr>
            <a:endParaRPr lang="en-GB"/>
          </a:p>
        </p:txBody>
      </p:sp>
    </p:spTree>
    <p:extLst>
      <p:ext uri="{BB962C8B-B14F-4D97-AF65-F5344CB8AC3E}">
        <p14:creationId xmlns:p14="http://schemas.microsoft.com/office/powerpoint/2010/main" val="1090683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561110" y="6391838"/>
            <a:ext cx="3859795" cy="304801"/>
          </a:xfrm>
          <a:prstGeom prst="rect">
            <a:avLst/>
          </a:prstGeom>
        </p:spPr>
        <p:txBody>
          <a:bodyPr/>
          <a:lstStyle/>
          <a:p>
            <a:pPr>
              <a:defRPr/>
            </a:pPr>
            <a:endParaRPr lang="en-GB"/>
          </a:p>
        </p:txBody>
      </p:sp>
    </p:spTree>
    <p:extLst>
      <p:ext uri="{BB962C8B-B14F-4D97-AF65-F5344CB8AC3E}">
        <p14:creationId xmlns:p14="http://schemas.microsoft.com/office/powerpoint/2010/main" val="245919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561110" y="6391838"/>
            <a:ext cx="3859795" cy="304801"/>
          </a:xfrm>
          <a:prstGeom prst="rect">
            <a:avLst/>
          </a:prstGeom>
        </p:spPr>
        <p:txBody>
          <a:bodyPr/>
          <a:lstStyle/>
          <a:p>
            <a:pPr>
              <a:defRPr/>
            </a:pPr>
            <a:endParaRPr lang="en-GB"/>
          </a:p>
        </p:txBody>
      </p:sp>
    </p:spTree>
    <p:extLst>
      <p:ext uri="{BB962C8B-B14F-4D97-AF65-F5344CB8AC3E}">
        <p14:creationId xmlns:p14="http://schemas.microsoft.com/office/powerpoint/2010/main" val="157475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561110" y="6391838"/>
            <a:ext cx="3859795" cy="304801"/>
          </a:xfrm>
          <a:prstGeom prst="rect">
            <a:avLst/>
          </a:prstGeom>
        </p:spPr>
        <p:txBody>
          <a:bodyPr/>
          <a:lstStyle/>
          <a:p>
            <a:pPr>
              <a:defRPr/>
            </a:pPr>
            <a:endParaRPr lang="en-GB"/>
          </a:p>
        </p:txBody>
      </p:sp>
    </p:spTree>
    <p:extLst>
      <p:ext uri="{BB962C8B-B14F-4D97-AF65-F5344CB8AC3E}">
        <p14:creationId xmlns:p14="http://schemas.microsoft.com/office/powerpoint/2010/main" val="38072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10352540" y="269096"/>
            <a:ext cx="838199" cy="767687"/>
          </a:xfrm>
          <a:prstGeom prst="rect">
            <a:avLst/>
          </a:prstGeom>
        </p:spPr>
        <p:txBody>
          <a:bodyPr/>
          <a:lstStyle/>
          <a:p>
            <a:fld id="{450C4636-21EF-47BD-9CE6-EA1C47BA61B7}" type="slidenum">
              <a:rPr lang="en-GB" altLang="en-US" smtClean="0"/>
              <a:pPr/>
              <a:t>‹#›</a:t>
            </a:fld>
            <a:endParaRPr lang="en-GB" altLang="en-US"/>
          </a:p>
        </p:txBody>
      </p:sp>
    </p:spTree>
    <p:extLst>
      <p:ext uri="{BB962C8B-B14F-4D97-AF65-F5344CB8AC3E}">
        <p14:creationId xmlns:p14="http://schemas.microsoft.com/office/powerpoint/2010/main" val="3738453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10352540" y="269096"/>
            <a:ext cx="838199" cy="767687"/>
          </a:xfrm>
          <a:prstGeom prst="rect">
            <a:avLst/>
          </a:prstGeom>
        </p:spPr>
        <p:txBody>
          <a:bodyPr/>
          <a:lstStyle/>
          <a:p>
            <a:fld id="{450C4636-21EF-47BD-9CE6-EA1C47BA61B7}" type="slidenum">
              <a:rPr lang="en-GB" altLang="en-US" smtClean="0"/>
              <a:pPr/>
              <a:t>‹#›</a:t>
            </a:fld>
            <a:endParaRPr lang="en-GB" altLang="en-US"/>
          </a:p>
        </p:txBody>
      </p:sp>
    </p:spTree>
    <p:extLst>
      <p:ext uri="{BB962C8B-B14F-4D97-AF65-F5344CB8AC3E}">
        <p14:creationId xmlns:p14="http://schemas.microsoft.com/office/powerpoint/2010/main" val="820668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10352540" y="269096"/>
            <a:ext cx="838199" cy="767687"/>
          </a:xfrm>
          <a:prstGeom prst="rect">
            <a:avLst/>
          </a:prstGeom>
        </p:spPr>
        <p:txBody>
          <a:bodyPr/>
          <a:lstStyle/>
          <a:p>
            <a:fld id="{450C4636-21EF-47BD-9CE6-EA1C47BA61B7}" type="slidenum">
              <a:rPr lang="en-GB" altLang="en-US" smtClean="0"/>
              <a:pPr/>
              <a:t>‹#›</a:t>
            </a:fld>
            <a:endParaRPr lang="en-GB" altLang="en-US"/>
          </a:p>
        </p:txBody>
      </p:sp>
    </p:spTree>
    <p:extLst>
      <p:ext uri="{BB962C8B-B14F-4D97-AF65-F5344CB8AC3E}">
        <p14:creationId xmlns:p14="http://schemas.microsoft.com/office/powerpoint/2010/main" val="3270749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9" name="Slide Number Placeholder 8"/>
          <p:cNvSpPr>
            <a:spLocks noGrp="1"/>
          </p:cNvSpPr>
          <p:nvPr>
            <p:ph type="sldNum" sz="quarter" idx="12"/>
          </p:nvPr>
        </p:nvSpPr>
        <p:spPr>
          <a:xfrm>
            <a:off x="10352540" y="269096"/>
            <a:ext cx="838199" cy="767687"/>
          </a:xfrm>
          <a:prstGeom prst="rect">
            <a:avLst/>
          </a:prstGeom>
        </p:spPr>
        <p:txBody>
          <a:bodyPr/>
          <a:lstStyle/>
          <a:p>
            <a:fld id="{450C4636-21EF-47BD-9CE6-EA1C47BA61B7}" type="slidenum">
              <a:rPr lang="en-GB" altLang="en-US" smtClean="0"/>
              <a:pPr/>
              <a:t>‹#›</a:t>
            </a:fld>
            <a:endParaRPr lang="en-GB" altLang="en-US"/>
          </a:p>
        </p:txBody>
      </p:sp>
    </p:spTree>
    <p:extLst>
      <p:ext uri="{BB962C8B-B14F-4D97-AF65-F5344CB8AC3E}">
        <p14:creationId xmlns:p14="http://schemas.microsoft.com/office/powerpoint/2010/main" val="3417884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a:xfrm>
            <a:off x="561111" y="6391838"/>
            <a:ext cx="3644282" cy="304801"/>
          </a:xfrm>
          <a:prstGeom prst="rect">
            <a:avLst/>
          </a:prstGeom>
        </p:spPr>
        <p:txBody>
          <a:bodyPr/>
          <a:lstStyle/>
          <a:p>
            <a:pPr>
              <a:defRPr/>
            </a:pPr>
            <a:endParaRPr lang="en-GB"/>
          </a:p>
        </p:txBody>
      </p:sp>
      <p:sp>
        <p:nvSpPr>
          <p:cNvPr id="9" name="Slide Number Placeholder 8"/>
          <p:cNvSpPr>
            <a:spLocks noGrp="1"/>
          </p:cNvSpPr>
          <p:nvPr>
            <p:ph type="sldNum" sz="quarter" idx="12"/>
          </p:nvPr>
        </p:nvSpPr>
        <p:spPr>
          <a:xfrm>
            <a:off x="10352540" y="269096"/>
            <a:ext cx="838199" cy="767687"/>
          </a:xfrm>
          <a:prstGeom prst="rect">
            <a:avLst/>
          </a:prstGeom>
        </p:spPr>
        <p:txBody>
          <a:bodyPr/>
          <a:lstStyle/>
          <a:p>
            <a:fld id="{450C4636-21EF-47BD-9CE6-EA1C47BA61B7}" type="slidenum">
              <a:rPr lang="en-GB" altLang="en-US" smtClean="0"/>
              <a:pPr/>
              <a:t>‹#›</a:t>
            </a:fld>
            <a:endParaRPr lang="en-GB" altLang="en-US"/>
          </a:p>
        </p:txBody>
      </p:sp>
    </p:spTree>
    <p:extLst>
      <p:ext uri="{BB962C8B-B14F-4D97-AF65-F5344CB8AC3E}">
        <p14:creationId xmlns:p14="http://schemas.microsoft.com/office/powerpoint/2010/main" val="1176161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10352540" y="269096"/>
            <a:ext cx="838199" cy="767687"/>
          </a:xfrm>
          <a:prstGeom prst="rect">
            <a:avLst/>
          </a:prstGeom>
        </p:spPr>
        <p:txBody>
          <a:bodyPr/>
          <a:lstStyle/>
          <a:p>
            <a:fld id="{E20EF99C-B911-4574-BEED-6EEA7CEE034D}" type="slidenum">
              <a:rPr lang="en-GB" altLang="en-US" smtClean="0"/>
              <a:pPr/>
              <a:t>‹#›</a:t>
            </a:fld>
            <a:endParaRPr lang="en-GB" altLang="en-US"/>
          </a:p>
        </p:txBody>
      </p:sp>
    </p:spTree>
    <p:extLst>
      <p:ext uri="{BB962C8B-B14F-4D97-AF65-F5344CB8AC3E}">
        <p14:creationId xmlns:p14="http://schemas.microsoft.com/office/powerpoint/2010/main" val="425579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10352540" y="269096"/>
            <a:ext cx="838199" cy="767687"/>
          </a:xfrm>
          <a:prstGeom prst="rect">
            <a:avLst/>
          </a:prstGeom>
        </p:spPr>
        <p:txBody>
          <a:bodyPr/>
          <a:lstStyle/>
          <a:p>
            <a:fld id="{F9420C4A-A4F0-44AD-8CBC-2BCF67ECDCAB}" type="slidenum">
              <a:rPr lang="en-GB" altLang="en-US" smtClean="0"/>
              <a:pPr/>
              <a:t>‹#›</a:t>
            </a:fld>
            <a:endParaRPr lang="en-GB" altLang="en-US"/>
          </a:p>
        </p:txBody>
      </p:sp>
    </p:spTree>
    <p:extLst>
      <p:ext uri="{BB962C8B-B14F-4D97-AF65-F5344CB8AC3E}">
        <p14:creationId xmlns:p14="http://schemas.microsoft.com/office/powerpoint/2010/main" val="415042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cture containing purple&#10;&#10;Description automatically generated">
            <a:extLst>
              <a:ext uri="{FF2B5EF4-FFF2-40B4-BE49-F238E27FC236}">
                <a16:creationId xmlns:a16="http://schemas.microsoft.com/office/drawing/2014/main" id="{70F82887-8BDB-C3AC-0C7D-31BB04B0E2B1}"/>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1426549"/>
      </p:ext>
    </p:extLst>
  </p:cSld>
  <p:clrMap bg1="lt1" tx1="dk1" bg2="lt2" tx2="dk2" accent1="accent1" accent2="accent2" accent3="accent3" accent4="accent4" accent5="accent5" accent6="accent6" hlink="hlink" folHlink="folHlink"/>
  <p:sldLayoutIdLst>
    <p:sldLayoutId id="2147484561" r:id="rId1"/>
    <p:sldLayoutId id="2147484562" r:id="rId2"/>
    <p:sldLayoutId id="2147484563" r:id="rId3"/>
    <p:sldLayoutId id="2147484564" r:id="rId4"/>
    <p:sldLayoutId id="2147484565" r:id="rId5"/>
    <p:sldLayoutId id="2147484566" r:id="rId6"/>
    <p:sldLayoutId id="2147484567" r:id="rId7"/>
    <p:sldLayoutId id="2147484568" r:id="rId8"/>
    <p:sldLayoutId id="2147484569" r:id="rId9"/>
    <p:sldLayoutId id="2147484570" r:id="rId10"/>
    <p:sldLayoutId id="2147484571" r:id="rId11"/>
    <p:sldLayoutId id="2147484572" r:id="rId12"/>
    <p:sldLayoutId id="2147484573" r:id="rId13"/>
    <p:sldLayoutId id="2147484574" r:id="rId14"/>
    <p:sldLayoutId id="2147484575" r:id="rId15"/>
    <p:sldLayoutId id="2147484576" r:id="rId16"/>
    <p:sldLayoutId id="21474845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9.xml"/><Relationship Id="rId18" Type="http://schemas.openxmlformats.org/officeDocument/2006/relationships/slide" Target="slide19.xml"/><Relationship Id="rId26" Type="http://schemas.openxmlformats.org/officeDocument/2006/relationships/slide" Target="slide37.xml"/><Relationship Id="rId3" Type="http://schemas.openxmlformats.org/officeDocument/2006/relationships/image" Target="../media/image6.png"/><Relationship Id="rId21" Type="http://schemas.openxmlformats.org/officeDocument/2006/relationships/slide" Target="slide27.xml"/><Relationship Id="rId34" Type="http://schemas.openxmlformats.org/officeDocument/2006/relationships/image" Target="../media/image10.png"/><Relationship Id="rId7" Type="http://schemas.openxmlformats.org/officeDocument/2006/relationships/image" Target="../media/image9.png"/><Relationship Id="rId12" Type="http://schemas.openxmlformats.org/officeDocument/2006/relationships/slide" Target="slide21.xml"/><Relationship Id="rId17" Type="http://schemas.openxmlformats.org/officeDocument/2006/relationships/slide" Target="slide17.xml"/><Relationship Id="rId25" Type="http://schemas.openxmlformats.org/officeDocument/2006/relationships/slide" Target="slide35.xml"/><Relationship Id="rId33" Type="http://schemas.openxmlformats.org/officeDocument/2006/relationships/slide" Target="slide51.xml"/><Relationship Id="rId2" Type="http://schemas.openxmlformats.org/officeDocument/2006/relationships/notesSlide" Target="../notesSlides/notesSlide2.xml"/><Relationship Id="rId16" Type="http://schemas.openxmlformats.org/officeDocument/2006/relationships/slide" Target="slide15.xml"/><Relationship Id="rId20" Type="http://schemas.openxmlformats.org/officeDocument/2006/relationships/slide" Target="slide25.xml"/><Relationship Id="rId29" Type="http://schemas.openxmlformats.org/officeDocument/2006/relationships/slide" Target="slide43.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slide" Target="slide7.xml"/><Relationship Id="rId24" Type="http://schemas.openxmlformats.org/officeDocument/2006/relationships/slide" Target="slide33.xml"/><Relationship Id="rId32" Type="http://schemas.openxmlformats.org/officeDocument/2006/relationships/slide" Target="slide49.xml"/><Relationship Id="rId37" Type="http://schemas.openxmlformats.org/officeDocument/2006/relationships/slide" Target="slide57.xml"/><Relationship Id="rId5" Type="http://schemas.openxmlformats.org/officeDocument/2006/relationships/image" Target="../media/image5.png"/><Relationship Id="rId15" Type="http://schemas.openxmlformats.org/officeDocument/2006/relationships/slide" Target="slide13.xml"/><Relationship Id="rId23" Type="http://schemas.openxmlformats.org/officeDocument/2006/relationships/slide" Target="slide31.xml"/><Relationship Id="rId28" Type="http://schemas.openxmlformats.org/officeDocument/2006/relationships/slide" Target="slide41.xml"/><Relationship Id="rId36" Type="http://schemas.openxmlformats.org/officeDocument/2006/relationships/slide" Target="slide55.xml"/><Relationship Id="rId10" Type="http://schemas.openxmlformats.org/officeDocument/2006/relationships/slide" Target="slide59.xml"/><Relationship Id="rId19" Type="http://schemas.openxmlformats.org/officeDocument/2006/relationships/slide" Target="slide23.xml"/><Relationship Id="rId31" Type="http://schemas.openxmlformats.org/officeDocument/2006/relationships/slide" Target="slide47.xml"/><Relationship Id="rId4" Type="http://schemas.openxmlformats.org/officeDocument/2006/relationships/image" Target="../media/image7.png"/><Relationship Id="rId9" Type="http://schemas.openxmlformats.org/officeDocument/2006/relationships/slide" Target="slide5.xml"/><Relationship Id="rId14" Type="http://schemas.openxmlformats.org/officeDocument/2006/relationships/slide" Target="slide11.xml"/><Relationship Id="rId22" Type="http://schemas.openxmlformats.org/officeDocument/2006/relationships/slide" Target="slide29.xml"/><Relationship Id="rId27" Type="http://schemas.openxmlformats.org/officeDocument/2006/relationships/slide" Target="slide39.xml"/><Relationship Id="rId30" Type="http://schemas.openxmlformats.org/officeDocument/2006/relationships/slide" Target="slide45.xml"/><Relationship Id="rId35" Type="http://schemas.openxmlformats.org/officeDocument/2006/relationships/slide" Target="slide5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8.png"/><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cafod.org.uk/Education/Secondary-and-youth-resources/World-Gifts" TargetMode="External"/><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8.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hyperlink" Target="https://cafod.org.uk/Pray/Prayer-resources?tag_filter_1_title=&amp;tag_filter_2_title=&amp;tag_filter_3_title=173&amp;resource_search_action=search#resources_search" TargetMode="Externa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3.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2.xml"/><Relationship Id="rId7"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s://www.youtube.com/watch?v=5j15uflxa4g&amp;t=12s"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4.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2.xml"/><Relationship Id="rId7"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s://worldgifts.cafod.org.uk/" TargetMode="Externa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5.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 Target="slide2.xml"/><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hyperlink" Target="https://cafod.org.uk/Education/For-young-people/CAFOD-Gap-year" TargetMode="Externa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6.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 Target="slide2.xml"/><Relationship Id="rId7"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hyperlink" Target="https://worldgifts.cafod.org.uk/collections/frontpage/products/forest-school" TargetMode="External"/><Relationship Id="rId4" Type="http://schemas.openxmlformats.org/officeDocument/2006/relationships/image" Target="../media/image5.png"/><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8.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8.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9.jpe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8.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0.jpe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8.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jpe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8.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2.xml"/><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s://www.youtube.com/watch?v=9NnwyriX_BI&amp;t=4s" TargetMode="Externa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3.jpe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2.xml"/><Relationship Id="rId7"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s://cafod.org.uk/News/International-news/Human-rights-day" TargetMode="Externa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4.jpe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2.xml"/><Relationship Id="rId4" Type="http://schemas.openxmlformats.org/officeDocument/2006/relationships/hyperlink" Target="https://cafod.org.uk/Campaign/LiveSimply-award/LiveSimply-Award-for-school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5.jpe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2.xml"/><Relationship Id="rId4" Type="http://schemas.openxmlformats.org/officeDocument/2006/relationships/hyperlink" Target="https://www.youtube.com/watch?v=Yap7HAWoE1k"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6.jpe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8.png"/><Relationship Id="rId4" Type="http://schemas.openxmlformats.org/officeDocument/2006/relationships/hyperlink" Target="https://worldgifts.cafod.org.uk/"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7.jpe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8.png"/><Relationship Id="rId4" Type="http://schemas.openxmlformats.org/officeDocument/2006/relationships/hyperlink" Target="https://cafod.org.uk/About-us/How-we-work/Our-Common-Home-vision"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8.jpe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2.xm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8.jpe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9.jpe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8.png"/><Relationship Id="rId4" Type="http://schemas.openxmlformats.org/officeDocument/2006/relationships/hyperlink" Target="https://cafod.org.uk/content/download/58524/796195/version/1/file/Prayer%20for%20Ukraine_schools.pptx"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0.jpeg"/><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2.xm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0.jpe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1.jpe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2.xml"/><Relationship Id="rId4" Type="http://schemas.openxmlformats.org/officeDocument/2006/relationships/hyperlink" Target="https://cafod.org.uk/Education/Secondary-and-youth-resources/Games/Flood-board-game"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2.jpeg"/><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8.png"/><Relationship Id="rId4" Type="http://schemas.openxmlformats.org/officeDocument/2006/relationships/hyperlink" Target="https://cafod.org.uk/Campaign/Campaign-with-us/Campaigning-works"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3.jpeg"/><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2.xml"/><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3.jpeg"/><Relationship Id="rId4" Type="http://schemas.openxmlformats.org/officeDocument/2006/relationships/image" Target="../media/image8.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4.jpe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8.png"/><Relationship Id="rId4" Type="http://schemas.openxmlformats.org/officeDocument/2006/relationships/hyperlink" Target="https://cafod.org.uk/content/download/59803/808094/version/1/Harvest%2022_YP%20assembly.pptx"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5.jpe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8.png"/><Relationship Id="rId4" Type="http://schemas.openxmlformats.org/officeDocument/2006/relationships/hyperlink" Target="https://www.youtube.com/watch?v=Rps9bs85BII"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6.jpeg"/><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2.xml"/><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6.jpeg"/><Relationship Id="rId4" Type="http://schemas.openxmlformats.org/officeDocument/2006/relationships/image" Target="../media/image8.pn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7.png"/><Relationship Id="rId4" Type="http://schemas.openxmlformats.org/officeDocument/2006/relationships/image" Target="../media/image8.png"/></Relationships>
</file>

<file path=ppt/slides/_rels/slide5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8.png"/><Relationship Id="rId4" Type="http://schemas.openxmlformats.org/officeDocument/2006/relationships/hyperlink" Target="https://cafod.org.uk/Volunteer/Volunteering-for-young-people"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8.jpeg"/><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hyperlink" Target="https://cafod.org.uk/content/download/57458/786121/version/1/file/CF%20Carol%20sheet%202021_v2.pdf" TargetMode="External"/><Relationship Id="rId7" Type="http://schemas.openxmlformats.org/officeDocument/2006/relationships/image" Target="../media/image10.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8.png"/><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9.jpe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https://worldgifts.cafod.org.uk/collections/frontpage/products/promoting-peace" TargetMode="External"/><Relationship Id="rId7"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slide" Target="slide2.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41.jpeg"/><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41.jpeg"/><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A picture containing tree, christmas, decorated&#10;&#10;Description automatically generated">
            <a:extLst>
              <a:ext uri="{FF2B5EF4-FFF2-40B4-BE49-F238E27FC236}">
                <a16:creationId xmlns:a16="http://schemas.microsoft.com/office/drawing/2014/main" id="{024394FB-94C6-2BF0-AA16-A295016FD4A4}"/>
              </a:ext>
            </a:extLst>
          </p:cNvPr>
          <p:cNvPicPr>
            <a:picLocks noChangeAspect="1"/>
          </p:cNvPicPr>
          <p:nvPr/>
        </p:nvPicPr>
        <p:blipFill rotWithShape="1">
          <a:blip r:embed="rId3">
            <a:extLst>
              <a:ext uri="{28A0092B-C50C-407E-A947-70E740481C1C}">
                <a14:useLocalDpi xmlns:a14="http://schemas.microsoft.com/office/drawing/2010/main" val="0"/>
              </a:ext>
            </a:extLst>
          </a:blip>
          <a:srcRect l="-79" t="-162" r="-39" b="14940"/>
          <a:stretch/>
        </p:blipFill>
        <p:spPr>
          <a:xfrm>
            <a:off x="-14035" y="3331"/>
            <a:ext cx="12209480" cy="6928595"/>
          </a:xfrm>
          <a:prstGeom prst="rect">
            <a:avLst/>
          </a:prstGeom>
        </p:spPr>
      </p:pic>
      <p:pic>
        <p:nvPicPr>
          <p:cNvPr id="8" name="Picture 8">
            <a:extLst>
              <a:ext uri="{FF2B5EF4-FFF2-40B4-BE49-F238E27FC236}">
                <a16:creationId xmlns:a16="http://schemas.microsoft.com/office/drawing/2014/main" id="{E631696C-AF6F-BC5E-AB74-AE9A364269D8}"/>
              </a:ext>
            </a:extLst>
          </p:cNvPr>
          <p:cNvPicPr>
            <a:picLocks noChangeAspect="1"/>
          </p:cNvPicPr>
          <p:nvPr/>
        </p:nvPicPr>
        <p:blipFill>
          <a:blip r:embed="rId4"/>
          <a:stretch>
            <a:fillRect/>
          </a:stretch>
        </p:blipFill>
        <p:spPr>
          <a:xfrm rot="10800000">
            <a:off x="-33961" y="389"/>
            <a:ext cx="12249331" cy="6934478"/>
          </a:xfrm>
          <a:prstGeom prst="rect">
            <a:avLst/>
          </a:prstGeom>
        </p:spPr>
      </p:pic>
      <p:sp>
        <p:nvSpPr>
          <p:cNvPr id="5" name="Rectangle 4">
            <a:extLst>
              <a:ext uri="{FF2B5EF4-FFF2-40B4-BE49-F238E27FC236}">
                <a16:creationId xmlns:a16="http://schemas.microsoft.com/office/drawing/2014/main" id="{2F4A868F-42A5-424C-A758-4AD45A8DB15B}"/>
              </a:ext>
            </a:extLst>
          </p:cNvPr>
          <p:cNvSpPr>
            <a:spLocks noChangeArrowheads="1"/>
          </p:cNvSpPr>
          <p:nvPr/>
        </p:nvSpPr>
        <p:spPr bwMode="auto">
          <a:xfrm>
            <a:off x="6165128" y="545062"/>
            <a:ext cx="5830781" cy="5653207"/>
          </a:xfrm>
          <a:prstGeom prst="roundRect">
            <a:avLst>
              <a:gd name="adj" fmla="val 5079"/>
            </a:avLst>
          </a:prstGeom>
          <a:noFill/>
          <a:ln w="28575" cap="rnd">
            <a:noFill/>
            <a:prstDash val="sysDot"/>
            <a:round/>
            <a:headEnd/>
            <a:tailEnd/>
          </a:ln>
        </p:spPr>
        <p:txBody>
          <a:bodyPr wrap="square" lIns="91440" tIns="45720" rIns="91440" bIns="45720" anchor="t">
            <a:spAutoFit/>
          </a:bodyPr>
          <a:lstStyle/>
          <a:p>
            <a:pPr marL="673100" lvl="1" eaLnBrk="1" fontAlgn="auto" hangingPunct="1">
              <a:spcBef>
                <a:spcPts val="0"/>
              </a:spcBef>
              <a:spcAft>
                <a:spcPts val="0"/>
              </a:spcAft>
              <a:defRPr/>
            </a:pPr>
            <a:r>
              <a:rPr lang="en-GB" sz="2800" b="1">
                <a:solidFill>
                  <a:srgbClr val="7C61A7"/>
                </a:solidFill>
                <a:latin typeface="Arial Rounded MT Bold"/>
                <a:ea typeface="Verdana"/>
                <a:cs typeface="Verdana" charset="0"/>
              </a:rPr>
              <a:t>Welcome </a:t>
            </a:r>
            <a:r>
              <a:rPr lang="en-GB" sz="1900">
                <a:solidFill>
                  <a:schemeClr val="bg1"/>
                </a:solidFill>
                <a:latin typeface="Arial"/>
                <a:ea typeface="Verdana"/>
                <a:cs typeface="Arial"/>
              </a:rPr>
              <a:t>to this year’s annual Advent calendar for teachers and chaplains to use in secondary schools.</a:t>
            </a:r>
          </a:p>
          <a:p>
            <a:pPr marL="673100" lvl="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We are the Catholic Agency for Overseas Development,</a:t>
            </a:r>
            <a:r>
              <a:rPr lang="en-US" sz="1900">
                <a:solidFill>
                  <a:schemeClr val="bg1"/>
                </a:solidFill>
                <a:latin typeface="Arial"/>
                <a:ea typeface="Verdana"/>
                <a:cs typeface="Arial"/>
              </a:rPr>
              <a:t> reaching out to people living in poverty with practical help, whatever their religion or culture. We also campaign for global justice, so that every person can live a full and dignified life.</a:t>
            </a:r>
            <a:endParaRPr lang="en-GB" sz="1900">
              <a:solidFill>
                <a:schemeClr val="bg1"/>
              </a:solidFill>
              <a:ea typeface="Verdana" charset="0"/>
            </a:endParaRPr>
          </a:p>
          <a:p>
            <a:pPr marL="673100" lvl="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This calendar tells stories of people that we work with and of young people who support this work. Each day reflects on scripture from the Mass of the day and gives a question to ponder, a prayer and an action.</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a:defRPr/>
            </a:pPr>
            <a:r>
              <a:rPr lang="en-GB" sz="1900">
                <a:solidFill>
                  <a:schemeClr val="bg1"/>
                </a:solidFill>
                <a:latin typeface="Arial"/>
                <a:ea typeface="Verdana"/>
                <a:cs typeface="Arial"/>
              </a:rPr>
              <a:t>Start on bauble '27' for 27 November! </a:t>
            </a:r>
            <a:endParaRPr lang="en-GB" sz="1900">
              <a:solidFill>
                <a:schemeClr val="bg1"/>
              </a:solidFill>
              <a:ea typeface="Verdana" charset="0"/>
            </a:endParaRPr>
          </a:p>
        </p:txBody>
      </p:sp>
      <p:pic>
        <p:nvPicPr>
          <p:cNvPr id="6" name="Picture 5">
            <a:extLst>
              <a:ext uri="{FF2B5EF4-FFF2-40B4-BE49-F238E27FC236}">
                <a16:creationId xmlns:a16="http://schemas.microsoft.com/office/drawing/2014/main" id="{74AD0A5A-92CF-48D6-98AC-B395DD62F7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394" y="126134"/>
            <a:ext cx="2115584" cy="870690"/>
          </a:xfrm>
          <a:prstGeom prst="rect">
            <a:avLst/>
          </a:prstGeom>
        </p:spPr>
      </p:pic>
      <p:sp>
        <p:nvSpPr>
          <p:cNvPr id="3" name="Right Arrow 2">
            <a:hlinkClick r:id="rId6" action="ppaction://hlinksldjump"/>
            <a:extLst>
              <a:ext uri="{FF2B5EF4-FFF2-40B4-BE49-F238E27FC236}">
                <a16:creationId xmlns:a16="http://schemas.microsoft.com/office/drawing/2014/main" id="{4C3FCE69-72D8-470F-B399-E5A530D752BD}"/>
              </a:ext>
            </a:extLst>
          </p:cNvPr>
          <p:cNvSpPr/>
          <p:nvPr/>
        </p:nvSpPr>
        <p:spPr>
          <a:xfrm>
            <a:off x="11102519" y="5709478"/>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6903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ack and white image of a tree&#10;&#10;Description automatically generated with low confidence">
            <a:extLst>
              <a:ext uri="{FF2B5EF4-FFF2-40B4-BE49-F238E27FC236}">
                <a16:creationId xmlns:a16="http://schemas.microsoft.com/office/drawing/2014/main" id="{9D15435F-527B-CB33-6CAA-4CC8B330F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886" y="119744"/>
            <a:ext cx="5978601" cy="6858000"/>
          </a:xfrm>
          <a:prstGeom prst="rect">
            <a:avLst/>
          </a:prstGeom>
        </p:spPr>
      </p:pic>
      <p:sp>
        <p:nvSpPr>
          <p:cNvPr id="10" name="TextBox 9"/>
          <p:cNvSpPr txBox="1"/>
          <p:nvPr/>
        </p:nvSpPr>
        <p:spPr>
          <a:xfrm>
            <a:off x="3633477" y="5100125"/>
            <a:ext cx="3913004" cy="1477328"/>
          </a:xfrm>
          <a:prstGeom prst="rect">
            <a:avLst/>
          </a:prstGeom>
          <a:noFill/>
        </p:spPr>
        <p:txBody>
          <a:bodyPr wrap="square" lIns="91440" tIns="45720" rIns="91440" bIns="45720" rtlCol="0" anchor="t">
            <a:spAutoFit/>
          </a:bodyPr>
          <a:lstStyle/>
          <a:p>
            <a:r>
              <a:rPr lang="en-GB" sz="2400">
                <a:solidFill>
                  <a:schemeClr val="bg1"/>
                </a:solidFill>
                <a:latin typeface="Arial Rounded MT Bold"/>
                <a:cs typeface="Arial"/>
              </a:rPr>
              <a:t>“Hope in him, </a:t>
            </a:r>
          </a:p>
          <a:p>
            <a:r>
              <a:rPr lang="en-GB" sz="2400">
                <a:solidFill>
                  <a:schemeClr val="bg1"/>
                </a:solidFill>
                <a:latin typeface="Arial Rounded MT Bold"/>
                <a:cs typeface="Arial"/>
              </a:rPr>
              <a:t>hold firm and take heart.</a:t>
            </a:r>
          </a:p>
          <a:p>
            <a:r>
              <a:rPr lang="en-GB" sz="2400">
                <a:solidFill>
                  <a:schemeClr val="bg1"/>
                </a:solidFill>
                <a:latin typeface="Arial Rounded MT Bold"/>
                <a:cs typeface="Arial"/>
              </a:rPr>
              <a:t>Hope in the Lord!” </a:t>
            </a:r>
          </a:p>
          <a:p>
            <a:r>
              <a:rPr lang="en-GB" i="1">
                <a:solidFill>
                  <a:schemeClr val="bg1"/>
                </a:solidFill>
                <a:latin typeface="Arial Rounded MT Bold"/>
                <a:cs typeface="Arial"/>
              </a:rPr>
              <a:t>Psalm 26:14</a:t>
            </a:r>
            <a:endParaRPr lang="en-GB" i="1">
              <a:solidFill>
                <a:schemeClr val="bg1"/>
              </a:solidFill>
            </a:endParaRPr>
          </a:p>
        </p:txBody>
      </p:sp>
      <p:sp>
        <p:nvSpPr>
          <p:cNvPr id="2" name="TextBox 1">
            <a:extLst>
              <a:ext uri="{FF2B5EF4-FFF2-40B4-BE49-F238E27FC236}">
                <a16:creationId xmlns:a16="http://schemas.microsoft.com/office/drawing/2014/main" id="{0D169AAE-609D-11EC-2750-1142197AC596}"/>
              </a:ext>
            </a:extLst>
          </p:cNvPr>
          <p:cNvSpPr txBox="1"/>
          <p:nvPr/>
        </p:nvSpPr>
        <p:spPr>
          <a:xfrm>
            <a:off x="5599523" y="485664"/>
            <a:ext cx="6317770" cy="456215"/>
          </a:xfrm>
          <a:prstGeom prst="rect">
            <a:avLst/>
          </a:prstGeom>
          <a:noFill/>
        </p:spPr>
        <p:txBody>
          <a:bodyPr wrap="square" rtlCol="0">
            <a:spAutoFit/>
          </a:bodyPr>
          <a:lstStyle/>
          <a:p>
            <a:pPr algn="r">
              <a:lnSpc>
                <a:spcPts val="2500"/>
              </a:lnSpc>
            </a:pPr>
            <a:r>
              <a:rPr lang="en-GB" sz="4400">
                <a:solidFill>
                  <a:schemeClr val="bg1"/>
                </a:solidFill>
                <a:latin typeface="Arial Rounded MT Bold" panose="020F0704030504030204" pitchFamily="34" charset="0"/>
              </a:rPr>
              <a:t>Advent calendar 2022</a:t>
            </a:r>
          </a:p>
        </p:txBody>
      </p:sp>
      <p:pic>
        <p:nvPicPr>
          <p:cNvPr id="11" name="Picture 10" descr="A person holding a baby&#10;&#10;Description automatically generated">
            <a:extLst>
              <a:ext uri="{FF2B5EF4-FFF2-40B4-BE49-F238E27FC236}">
                <a16:creationId xmlns:a16="http://schemas.microsoft.com/office/drawing/2014/main" id="{67A2D57C-137D-5C84-DF1C-9FA153E06D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4090" y="892228"/>
            <a:ext cx="4990264" cy="5979171"/>
          </a:xfrm>
          <a:prstGeom prst="rect">
            <a:avLst/>
          </a:prstGeom>
        </p:spPr>
      </p:pic>
      <p:pic>
        <p:nvPicPr>
          <p:cNvPr id="6" name="Picture 5">
            <a:extLst>
              <a:ext uri="{FF2B5EF4-FFF2-40B4-BE49-F238E27FC236}">
                <a16:creationId xmlns:a16="http://schemas.microsoft.com/office/drawing/2014/main" id="{C65E4C0B-C4EF-F671-2EEC-AED5460418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1218" y="5723420"/>
            <a:ext cx="2115584" cy="870690"/>
          </a:xfrm>
          <a:prstGeom prst="rect">
            <a:avLst/>
          </a:prstGeom>
        </p:spPr>
      </p:pic>
      <p:grpSp>
        <p:nvGrpSpPr>
          <p:cNvPr id="90" name="Group 89">
            <a:extLst>
              <a:ext uri="{FF2B5EF4-FFF2-40B4-BE49-F238E27FC236}">
                <a16:creationId xmlns:a16="http://schemas.microsoft.com/office/drawing/2014/main" id="{2AF2321A-A286-29D1-B0DC-DB7B83CD2FDE}"/>
              </a:ext>
            </a:extLst>
          </p:cNvPr>
          <p:cNvGrpSpPr/>
          <p:nvPr/>
        </p:nvGrpSpPr>
        <p:grpSpPr>
          <a:xfrm>
            <a:off x="3963358" y="1853577"/>
            <a:ext cx="778288" cy="1076918"/>
            <a:chOff x="-650077" y="2062009"/>
            <a:chExt cx="904599" cy="1251695"/>
          </a:xfrm>
        </p:grpSpPr>
        <p:pic>
          <p:nvPicPr>
            <p:cNvPr id="91" name="Picture 10" descr="C:\Users\Kathleen\Documents\Archive\tag_big_green.png">
              <a:extLst>
                <a:ext uri="{FF2B5EF4-FFF2-40B4-BE49-F238E27FC236}">
                  <a16:creationId xmlns:a16="http://schemas.microsoft.com/office/drawing/2014/main" id="{8759A5D2-C82F-A91E-F58D-6BA00C67BD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650077" y="2062009"/>
              <a:ext cx="904599" cy="125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Oval 91">
              <a:extLst>
                <a:ext uri="{FF2B5EF4-FFF2-40B4-BE49-F238E27FC236}">
                  <a16:creationId xmlns:a16="http://schemas.microsoft.com/office/drawing/2014/main" id="{C2F6BA51-1861-A683-E560-16D8924836F5}"/>
                </a:ext>
              </a:extLst>
            </p:cNvPr>
            <p:cNvSpPr/>
            <p:nvPr/>
          </p:nvSpPr>
          <p:spPr>
            <a:xfrm>
              <a:off x="-548285" y="249810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30</a:t>
              </a:r>
            </a:p>
          </p:txBody>
        </p:sp>
      </p:grpSp>
      <p:grpSp>
        <p:nvGrpSpPr>
          <p:cNvPr id="17" name="Group 16">
            <a:extLst>
              <a:ext uri="{FF2B5EF4-FFF2-40B4-BE49-F238E27FC236}">
                <a16:creationId xmlns:a16="http://schemas.microsoft.com/office/drawing/2014/main" id="{6E677F58-2CA3-AE2C-A890-7DCCAF0AD063}"/>
              </a:ext>
            </a:extLst>
          </p:cNvPr>
          <p:cNvGrpSpPr/>
          <p:nvPr/>
        </p:nvGrpSpPr>
        <p:grpSpPr>
          <a:xfrm>
            <a:off x="2682495" y="3109078"/>
            <a:ext cx="789927" cy="1520871"/>
            <a:chOff x="2713314" y="3196883"/>
            <a:chExt cx="789927" cy="1520871"/>
          </a:xfrm>
        </p:grpSpPr>
        <p:grpSp>
          <p:nvGrpSpPr>
            <p:cNvPr id="138" name="Group 137">
              <a:extLst>
                <a:ext uri="{FF2B5EF4-FFF2-40B4-BE49-F238E27FC236}">
                  <a16:creationId xmlns:a16="http://schemas.microsoft.com/office/drawing/2014/main" id="{82B1C19E-F6FD-EBD5-3D98-FD5275B44D90}"/>
                </a:ext>
              </a:extLst>
            </p:cNvPr>
            <p:cNvGrpSpPr/>
            <p:nvPr/>
          </p:nvGrpSpPr>
          <p:grpSpPr>
            <a:xfrm>
              <a:off x="2713314" y="3624731"/>
              <a:ext cx="789927" cy="1093023"/>
              <a:chOff x="1359806" y="6962779"/>
              <a:chExt cx="789927" cy="1093023"/>
            </a:xfrm>
          </p:grpSpPr>
          <p:pic>
            <p:nvPicPr>
              <p:cNvPr id="139" name="Picture 10" descr="C:\Users\Kathleen\Documents\Archive\tag_big_green.png">
                <a:extLst>
                  <a:ext uri="{FF2B5EF4-FFF2-40B4-BE49-F238E27FC236}">
                    <a16:creationId xmlns:a16="http://schemas.microsoft.com/office/drawing/2014/main" id="{13A585CC-3893-636A-4960-0E8A2E2936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 name="Oval 139">
                <a:extLst>
                  <a:ext uri="{FF2B5EF4-FFF2-40B4-BE49-F238E27FC236}">
                    <a16:creationId xmlns:a16="http://schemas.microsoft.com/office/drawing/2014/main" id="{7127FCD6-6A1E-D54F-9494-049900C934E2}"/>
                  </a:ext>
                </a:extLst>
              </p:cNvPr>
              <p:cNvSpPr/>
              <p:nvPr/>
            </p:nvSpPr>
            <p:spPr>
              <a:xfrm>
                <a:off x="1369294" y="7297430"/>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13</a:t>
                </a:r>
              </a:p>
            </p:txBody>
          </p:sp>
        </p:grpSp>
        <p:pic>
          <p:nvPicPr>
            <p:cNvPr id="15" name="Picture 3" descr="A picture containing plant, orchid, agave&#10;&#10;Description automatically generated">
              <a:extLst>
                <a:ext uri="{FF2B5EF4-FFF2-40B4-BE49-F238E27FC236}">
                  <a16:creationId xmlns:a16="http://schemas.microsoft.com/office/drawing/2014/main" id="{A8B37A41-0C07-CE05-266C-4A9533F455BA}"/>
                </a:ext>
              </a:extLst>
            </p:cNvPr>
            <p:cNvPicPr>
              <a:picLocks noChangeAspect="1"/>
            </p:cNvPicPr>
            <p:nvPr/>
          </p:nvPicPr>
          <p:blipFill>
            <a:blip r:embed="rId7"/>
            <a:stretch>
              <a:fillRect/>
            </a:stretch>
          </p:blipFill>
          <p:spPr>
            <a:xfrm flipH="1">
              <a:off x="3036304" y="3196883"/>
              <a:ext cx="122938" cy="879274"/>
            </a:xfrm>
            <a:prstGeom prst="rect">
              <a:avLst/>
            </a:prstGeom>
          </p:spPr>
        </p:pic>
      </p:grpSp>
      <p:grpSp>
        <p:nvGrpSpPr>
          <p:cNvPr id="9" name="Group 8">
            <a:extLst>
              <a:ext uri="{FF2B5EF4-FFF2-40B4-BE49-F238E27FC236}">
                <a16:creationId xmlns:a16="http://schemas.microsoft.com/office/drawing/2014/main" id="{18D8C726-B26B-90DB-AF00-EBB4A7832A4A}"/>
              </a:ext>
            </a:extLst>
          </p:cNvPr>
          <p:cNvGrpSpPr/>
          <p:nvPr/>
        </p:nvGrpSpPr>
        <p:grpSpPr>
          <a:xfrm>
            <a:off x="1617935" y="3375226"/>
            <a:ext cx="904599" cy="1251695"/>
            <a:chOff x="1617025" y="3448405"/>
            <a:chExt cx="904599" cy="1251695"/>
          </a:xfrm>
        </p:grpSpPr>
        <p:grpSp>
          <p:nvGrpSpPr>
            <p:cNvPr id="51" name="Group 50">
              <a:extLst>
                <a:ext uri="{FF2B5EF4-FFF2-40B4-BE49-F238E27FC236}">
                  <a16:creationId xmlns:a16="http://schemas.microsoft.com/office/drawing/2014/main" id="{3199A8FB-E1FF-9258-BF02-830AF67B3C75}"/>
                </a:ext>
              </a:extLst>
            </p:cNvPr>
            <p:cNvGrpSpPr/>
            <p:nvPr/>
          </p:nvGrpSpPr>
          <p:grpSpPr>
            <a:xfrm>
              <a:off x="1617025" y="3448405"/>
              <a:ext cx="904599" cy="1251695"/>
              <a:chOff x="-650077" y="2062009"/>
              <a:chExt cx="904599" cy="1251695"/>
            </a:xfrm>
          </p:grpSpPr>
          <p:pic>
            <p:nvPicPr>
              <p:cNvPr id="13" name="Picture 10" descr="C:\Users\Kathleen\Documents\Archive\tag_big_green.png">
                <a:extLst>
                  <a:ext uri="{FF2B5EF4-FFF2-40B4-BE49-F238E27FC236}">
                    <a16:creationId xmlns:a16="http://schemas.microsoft.com/office/drawing/2014/main" id="{44BCC8C1-FDB3-205F-C9CD-04AEDE13D6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650077" y="2062009"/>
                <a:ext cx="904599" cy="125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15">
                <a:extLst>
                  <a:ext uri="{FF2B5EF4-FFF2-40B4-BE49-F238E27FC236}">
                    <a16:creationId xmlns:a16="http://schemas.microsoft.com/office/drawing/2014/main" id="{BDB22B33-E691-158F-DE3C-305105D71D67}"/>
                  </a:ext>
                </a:extLst>
              </p:cNvPr>
              <p:cNvSpPr/>
              <p:nvPr/>
            </p:nvSpPr>
            <p:spPr>
              <a:xfrm>
                <a:off x="-537328" y="249810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27</a:t>
                </a:r>
              </a:p>
            </p:txBody>
          </p:sp>
        </p:grpSp>
        <p:sp>
          <p:nvSpPr>
            <p:cNvPr id="4" name="Oval 3">
              <a:hlinkClick r:id="rId8" action="ppaction://hlinksldjump"/>
              <a:extLst>
                <a:ext uri="{FF2B5EF4-FFF2-40B4-BE49-F238E27FC236}">
                  <a16:creationId xmlns:a16="http://schemas.microsoft.com/office/drawing/2014/main" id="{37751020-9581-150D-1710-B2FE5F0F1672}"/>
                </a:ext>
              </a:extLst>
            </p:cNvPr>
            <p:cNvSpPr/>
            <p:nvPr/>
          </p:nvSpPr>
          <p:spPr>
            <a:xfrm>
              <a:off x="1685277" y="3832345"/>
              <a:ext cx="772217" cy="80053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E83D2B58-CE83-0A99-6708-46BCAAD6E8A2}"/>
              </a:ext>
            </a:extLst>
          </p:cNvPr>
          <p:cNvGrpSpPr/>
          <p:nvPr/>
        </p:nvGrpSpPr>
        <p:grpSpPr>
          <a:xfrm>
            <a:off x="5148842" y="1232846"/>
            <a:ext cx="789927" cy="1093023"/>
            <a:chOff x="5148842" y="1232846"/>
            <a:chExt cx="789927" cy="1093023"/>
          </a:xfrm>
        </p:grpSpPr>
        <p:grpSp>
          <p:nvGrpSpPr>
            <p:cNvPr id="93" name="Group 92">
              <a:extLst>
                <a:ext uri="{FF2B5EF4-FFF2-40B4-BE49-F238E27FC236}">
                  <a16:creationId xmlns:a16="http://schemas.microsoft.com/office/drawing/2014/main" id="{F6F8E7A0-EE5C-F620-3634-1B9ABCB72F63}"/>
                </a:ext>
              </a:extLst>
            </p:cNvPr>
            <p:cNvGrpSpPr/>
            <p:nvPr/>
          </p:nvGrpSpPr>
          <p:grpSpPr>
            <a:xfrm>
              <a:off x="5148842" y="1232846"/>
              <a:ext cx="789927" cy="1093023"/>
              <a:chOff x="1099432" y="6409349"/>
              <a:chExt cx="789927" cy="1093023"/>
            </a:xfrm>
          </p:grpSpPr>
          <p:pic>
            <p:nvPicPr>
              <p:cNvPr id="66" name="Picture 10" descr="C:\Users\Kathleen\Documents\Archive\tag_big_green.png">
                <a:extLst>
                  <a:ext uri="{FF2B5EF4-FFF2-40B4-BE49-F238E27FC236}">
                    <a16:creationId xmlns:a16="http://schemas.microsoft.com/office/drawing/2014/main" id="{A939EA32-C6DD-6D6A-824A-1CF6F03B14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099432" y="640934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Oval 48">
                <a:extLst>
                  <a:ext uri="{FF2B5EF4-FFF2-40B4-BE49-F238E27FC236}">
                    <a16:creationId xmlns:a16="http://schemas.microsoft.com/office/drawing/2014/main" id="{C89C4E9E-89EC-E801-0E11-ADB01109D568}"/>
                  </a:ext>
                </a:extLst>
              </p:cNvPr>
              <p:cNvSpPr/>
              <p:nvPr/>
            </p:nvSpPr>
            <p:spPr>
              <a:xfrm>
                <a:off x="1142956" y="673513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28</a:t>
                </a:r>
              </a:p>
            </p:txBody>
          </p:sp>
        </p:grpSp>
        <p:sp>
          <p:nvSpPr>
            <p:cNvPr id="19" name="Oval 18">
              <a:hlinkClick r:id="rId9" action="ppaction://hlinksldjump"/>
              <a:extLst>
                <a:ext uri="{FF2B5EF4-FFF2-40B4-BE49-F238E27FC236}">
                  <a16:creationId xmlns:a16="http://schemas.microsoft.com/office/drawing/2014/main" id="{58CC4E9D-9F05-ADF6-6A5C-66E4C1DC8103}"/>
                </a:ext>
              </a:extLst>
            </p:cNvPr>
            <p:cNvSpPr/>
            <p:nvPr/>
          </p:nvSpPr>
          <p:spPr>
            <a:xfrm>
              <a:off x="5218923" y="1602041"/>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4" name="Group 123">
            <a:extLst>
              <a:ext uri="{FF2B5EF4-FFF2-40B4-BE49-F238E27FC236}">
                <a16:creationId xmlns:a16="http://schemas.microsoft.com/office/drawing/2014/main" id="{C19EBDC9-F2AE-4A5F-E1B2-A65A95ECF3C2}"/>
              </a:ext>
            </a:extLst>
          </p:cNvPr>
          <p:cNvGrpSpPr/>
          <p:nvPr/>
        </p:nvGrpSpPr>
        <p:grpSpPr>
          <a:xfrm>
            <a:off x="1922889" y="1812797"/>
            <a:ext cx="904599" cy="1251695"/>
            <a:chOff x="1922889" y="1812797"/>
            <a:chExt cx="904599" cy="1251695"/>
          </a:xfrm>
        </p:grpSpPr>
        <p:grpSp>
          <p:nvGrpSpPr>
            <p:cNvPr id="78" name="Group 77">
              <a:extLst>
                <a:ext uri="{FF2B5EF4-FFF2-40B4-BE49-F238E27FC236}">
                  <a16:creationId xmlns:a16="http://schemas.microsoft.com/office/drawing/2014/main" id="{8A4C8C85-5721-7B06-B34A-DBB4C6BEB08D}"/>
                </a:ext>
              </a:extLst>
            </p:cNvPr>
            <p:cNvGrpSpPr/>
            <p:nvPr/>
          </p:nvGrpSpPr>
          <p:grpSpPr>
            <a:xfrm>
              <a:off x="1922889" y="1812797"/>
              <a:ext cx="904599" cy="1251695"/>
              <a:chOff x="-650077" y="2062009"/>
              <a:chExt cx="904599" cy="1251695"/>
            </a:xfrm>
          </p:grpSpPr>
          <p:pic>
            <p:nvPicPr>
              <p:cNvPr id="79" name="Picture 10" descr="C:\Users\Kathleen\Documents\Archive\tag_big_green.png">
                <a:extLst>
                  <a:ext uri="{FF2B5EF4-FFF2-40B4-BE49-F238E27FC236}">
                    <a16:creationId xmlns:a16="http://schemas.microsoft.com/office/drawing/2014/main" id="{37E714F2-3556-D70B-C4EB-763B29A045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650077" y="2062009"/>
                <a:ext cx="904599" cy="125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Oval 79">
                <a:extLst>
                  <a:ext uri="{FF2B5EF4-FFF2-40B4-BE49-F238E27FC236}">
                    <a16:creationId xmlns:a16="http://schemas.microsoft.com/office/drawing/2014/main" id="{721F3D51-2818-825D-A8A6-AD7C9A399C24}"/>
                  </a:ext>
                </a:extLst>
              </p:cNvPr>
              <p:cNvSpPr/>
              <p:nvPr/>
            </p:nvSpPr>
            <p:spPr>
              <a:xfrm>
                <a:off x="-565609" y="249810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25</a:t>
                </a:r>
              </a:p>
            </p:txBody>
          </p:sp>
        </p:grpSp>
        <p:sp>
          <p:nvSpPr>
            <p:cNvPr id="20" name="Oval 19">
              <a:hlinkClick r:id="rId10" action="ppaction://hlinksldjump"/>
              <a:extLst>
                <a:ext uri="{FF2B5EF4-FFF2-40B4-BE49-F238E27FC236}">
                  <a16:creationId xmlns:a16="http://schemas.microsoft.com/office/drawing/2014/main" id="{DA93E222-C012-E191-162C-A699BC3C61A5}"/>
                </a:ext>
              </a:extLst>
            </p:cNvPr>
            <p:cNvSpPr/>
            <p:nvPr/>
          </p:nvSpPr>
          <p:spPr>
            <a:xfrm>
              <a:off x="2000976" y="2212261"/>
              <a:ext cx="765260" cy="74784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a:extLst>
              <a:ext uri="{FF2B5EF4-FFF2-40B4-BE49-F238E27FC236}">
                <a16:creationId xmlns:a16="http://schemas.microsoft.com/office/drawing/2014/main" id="{A6C72E3F-B427-9893-25B3-AE79D1C0E6B0}"/>
              </a:ext>
            </a:extLst>
          </p:cNvPr>
          <p:cNvGrpSpPr/>
          <p:nvPr/>
        </p:nvGrpSpPr>
        <p:grpSpPr>
          <a:xfrm>
            <a:off x="972817" y="1089539"/>
            <a:ext cx="723358" cy="1000911"/>
            <a:chOff x="972817" y="1089539"/>
            <a:chExt cx="723358" cy="1000911"/>
          </a:xfrm>
        </p:grpSpPr>
        <p:grpSp>
          <p:nvGrpSpPr>
            <p:cNvPr id="94" name="Group 93">
              <a:extLst>
                <a:ext uri="{FF2B5EF4-FFF2-40B4-BE49-F238E27FC236}">
                  <a16:creationId xmlns:a16="http://schemas.microsoft.com/office/drawing/2014/main" id="{F3B0D0C7-F588-11A2-4646-D7A2482A1326}"/>
                </a:ext>
              </a:extLst>
            </p:cNvPr>
            <p:cNvGrpSpPr/>
            <p:nvPr/>
          </p:nvGrpSpPr>
          <p:grpSpPr>
            <a:xfrm>
              <a:off x="972817" y="1089539"/>
              <a:ext cx="723358" cy="1000911"/>
              <a:chOff x="1843773" y="6555713"/>
              <a:chExt cx="789927" cy="1093023"/>
            </a:xfrm>
          </p:grpSpPr>
          <p:pic>
            <p:nvPicPr>
              <p:cNvPr id="65" name="Picture 10" descr="C:\Users\Kathleen\Documents\Archive\tag_big_green.png">
                <a:extLst>
                  <a:ext uri="{FF2B5EF4-FFF2-40B4-BE49-F238E27FC236}">
                    <a16:creationId xmlns:a16="http://schemas.microsoft.com/office/drawing/2014/main" id="{0D2401AF-E0B3-AC62-7F7C-0A98673A65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843773" y="6555713"/>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Oval 47">
                <a:extLst>
                  <a:ext uri="{FF2B5EF4-FFF2-40B4-BE49-F238E27FC236}">
                    <a16:creationId xmlns:a16="http://schemas.microsoft.com/office/drawing/2014/main" id="{25203B9F-BF14-42C4-560E-90F4934B84EE}"/>
                  </a:ext>
                </a:extLst>
              </p:cNvPr>
              <p:cNvSpPr/>
              <p:nvPr/>
            </p:nvSpPr>
            <p:spPr>
              <a:xfrm>
                <a:off x="1865301" y="6895457"/>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29</a:t>
                </a:r>
              </a:p>
            </p:txBody>
          </p:sp>
        </p:grpSp>
        <p:sp>
          <p:nvSpPr>
            <p:cNvPr id="22" name="Oval 21">
              <a:hlinkClick r:id="rId11" action="ppaction://hlinksldjump"/>
              <a:extLst>
                <a:ext uri="{FF2B5EF4-FFF2-40B4-BE49-F238E27FC236}">
                  <a16:creationId xmlns:a16="http://schemas.microsoft.com/office/drawing/2014/main" id="{909991FA-9D1B-970F-D657-186EFC77D878}"/>
                </a:ext>
              </a:extLst>
            </p:cNvPr>
            <p:cNvSpPr/>
            <p:nvPr/>
          </p:nvSpPr>
          <p:spPr>
            <a:xfrm>
              <a:off x="1012583" y="1381615"/>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 name="Group 35">
            <a:extLst>
              <a:ext uri="{FF2B5EF4-FFF2-40B4-BE49-F238E27FC236}">
                <a16:creationId xmlns:a16="http://schemas.microsoft.com/office/drawing/2014/main" id="{8191556F-481F-E9D9-A391-4BB6CDFCB58A}"/>
              </a:ext>
            </a:extLst>
          </p:cNvPr>
          <p:cNvGrpSpPr/>
          <p:nvPr/>
        </p:nvGrpSpPr>
        <p:grpSpPr>
          <a:xfrm>
            <a:off x="2249181" y="2885687"/>
            <a:ext cx="785419" cy="1086785"/>
            <a:chOff x="2249522" y="2801653"/>
            <a:chExt cx="785419" cy="1086785"/>
          </a:xfrm>
        </p:grpSpPr>
        <p:grpSp>
          <p:nvGrpSpPr>
            <p:cNvPr id="87" name="Group 86">
              <a:extLst>
                <a:ext uri="{FF2B5EF4-FFF2-40B4-BE49-F238E27FC236}">
                  <a16:creationId xmlns:a16="http://schemas.microsoft.com/office/drawing/2014/main" id="{2BF80D42-1F07-1A67-601F-89A9F18683AA}"/>
                </a:ext>
              </a:extLst>
            </p:cNvPr>
            <p:cNvGrpSpPr/>
            <p:nvPr/>
          </p:nvGrpSpPr>
          <p:grpSpPr>
            <a:xfrm>
              <a:off x="2249522" y="2801653"/>
              <a:ext cx="785419" cy="1086785"/>
              <a:chOff x="-650077" y="2062009"/>
              <a:chExt cx="904599" cy="1251695"/>
            </a:xfrm>
          </p:grpSpPr>
          <p:pic>
            <p:nvPicPr>
              <p:cNvPr id="88" name="Picture 10" descr="C:\Users\Kathleen\Documents\Archive\tag_big_green.png">
                <a:extLst>
                  <a:ext uri="{FF2B5EF4-FFF2-40B4-BE49-F238E27FC236}">
                    <a16:creationId xmlns:a16="http://schemas.microsoft.com/office/drawing/2014/main" id="{13A719D1-64CA-C668-CFFA-61FE06E092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650077" y="2062009"/>
                <a:ext cx="904599" cy="125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 name="Oval 88">
                <a:extLst>
                  <a:ext uri="{FF2B5EF4-FFF2-40B4-BE49-F238E27FC236}">
                    <a16:creationId xmlns:a16="http://schemas.microsoft.com/office/drawing/2014/main" id="{A4CC6EDF-2EF1-21FE-A1CD-46DACCAE727F}"/>
                  </a:ext>
                </a:extLst>
              </p:cNvPr>
              <p:cNvSpPr/>
              <p:nvPr/>
            </p:nvSpPr>
            <p:spPr>
              <a:xfrm>
                <a:off x="-569451" y="249851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6</a:t>
                </a:r>
              </a:p>
            </p:txBody>
          </p:sp>
        </p:grpSp>
        <p:sp>
          <p:nvSpPr>
            <p:cNvPr id="35" name="Oval 34">
              <a:hlinkClick r:id="rId12" action="ppaction://hlinksldjump"/>
              <a:extLst>
                <a:ext uri="{FF2B5EF4-FFF2-40B4-BE49-F238E27FC236}">
                  <a16:creationId xmlns:a16="http://schemas.microsoft.com/office/drawing/2014/main" id="{4B9C10FA-0B33-B68D-43AD-3E0006370310}"/>
                </a:ext>
              </a:extLst>
            </p:cNvPr>
            <p:cNvSpPr/>
            <p:nvPr/>
          </p:nvSpPr>
          <p:spPr>
            <a:xfrm>
              <a:off x="2313877" y="3168933"/>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4" name="Oval 23">
            <a:hlinkClick r:id="rId13" action="ppaction://hlinksldjump"/>
            <a:extLst>
              <a:ext uri="{FF2B5EF4-FFF2-40B4-BE49-F238E27FC236}">
                <a16:creationId xmlns:a16="http://schemas.microsoft.com/office/drawing/2014/main" id="{4D0D2C8E-5C74-B55E-83ED-E8408FE42792}"/>
              </a:ext>
            </a:extLst>
          </p:cNvPr>
          <p:cNvSpPr/>
          <p:nvPr/>
        </p:nvSpPr>
        <p:spPr>
          <a:xfrm>
            <a:off x="4023638" y="2203655"/>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6" name="Group 25">
            <a:extLst>
              <a:ext uri="{FF2B5EF4-FFF2-40B4-BE49-F238E27FC236}">
                <a16:creationId xmlns:a16="http://schemas.microsoft.com/office/drawing/2014/main" id="{A4371C7B-4715-CF98-A653-025638ABD51A}"/>
              </a:ext>
            </a:extLst>
          </p:cNvPr>
          <p:cNvGrpSpPr/>
          <p:nvPr/>
        </p:nvGrpSpPr>
        <p:grpSpPr>
          <a:xfrm>
            <a:off x="3762551" y="3431052"/>
            <a:ext cx="789927" cy="1093023"/>
            <a:chOff x="3762551" y="3431052"/>
            <a:chExt cx="789927" cy="1093023"/>
          </a:xfrm>
        </p:grpSpPr>
        <p:grpSp>
          <p:nvGrpSpPr>
            <p:cNvPr id="120" name="Group 119">
              <a:extLst>
                <a:ext uri="{FF2B5EF4-FFF2-40B4-BE49-F238E27FC236}">
                  <a16:creationId xmlns:a16="http://schemas.microsoft.com/office/drawing/2014/main" id="{38041237-16F5-08B5-3D80-DA4BDFB37153}"/>
                </a:ext>
              </a:extLst>
            </p:cNvPr>
            <p:cNvGrpSpPr/>
            <p:nvPr/>
          </p:nvGrpSpPr>
          <p:grpSpPr>
            <a:xfrm>
              <a:off x="3762551" y="3431052"/>
              <a:ext cx="789927" cy="1093023"/>
              <a:chOff x="1359806" y="6962779"/>
              <a:chExt cx="789927" cy="1093023"/>
            </a:xfrm>
          </p:grpSpPr>
          <p:pic>
            <p:nvPicPr>
              <p:cNvPr id="121" name="Picture 10" descr="C:\Users\Kathleen\Documents\Archive\tag_big_green.png">
                <a:extLst>
                  <a:ext uri="{FF2B5EF4-FFF2-40B4-BE49-F238E27FC236}">
                    <a16:creationId xmlns:a16="http://schemas.microsoft.com/office/drawing/2014/main" id="{A00255BF-DEF5-1F0F-DF7F-D4D3695E90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 name="Oval 121">
                <a:extLst>
                  <a:ext uri="{FF2B5EF4-FFF2-40B4-BE49-F238E27FC236}">
                    <a16:creationId xmlns:a16="http://schemas.microsoft.com/office/drawing/2014/main" id="{FBDA8CD5-13B3-EF75-915A-EF43448266CA}"/>
                  </a:ext>
                </a:extLst>
              </p:cNvPr>
              <p:cNvSpPr/>
              <p:nvPr/>
            </p:nvSpPr>
            <p:spPr>
              <a:xfrm>
                <a:off x="1386081" y="732698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1</a:t>
                </a:r>
              </a:p>
            </p:txBody>
          </p:sp>
        </p:grpSp>
        <p:sp>
          <p:nvSpPr>
            <p:cNvPr id="25" name="Oval 24">
              <a:hlinkClick r:id="rId14" action="ppaction://hlinksldjump"/>
              <a:extLst>
                <a:ext uri="{FF2B5EF4-FFF2-40B4-BE49-F238E27FC236}">
                  <a16:creationId xmlns:a16="http://schemas.microsoft.com/office/drawing/2014/main" id="{5635D611-F970-7026-4C9A-B78E87B70EE2}"/>
                </a:ext>
              </a:extLst>
            </p:cNvPr>
            <p:cNvSpPr/>
            <p:nvPr/>
          </p:nvSpPr>
          <p:spPr>
            <a:xfrm>
              <a:off x="3832888" y="3788792"/>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a:extLst>
              <a:ext uri="{FF2B5EF4-FFF2-40B4-BE49-F238E27FC236}">
                <a16:creationId xmlns:a16="http://schemas.microsoft.com/office/drawing/2014/main" id="{5FA91379-E56E-BBF7-A663-405BA6598784}"/>
              </a:ext>
            </a:extLst>
          </p:cNvPr>
          <p:cNvGrpSpPr/>
          <p:nvPr/>
        </p:nvGrpSpPr>
        <p:grpSpPr>
          <a:xfrm>
            <a:off x="2604159" y="1404593"/>
            <a:ext cx="733326" cy="1014705"/>
            <a:chOff x="2604159" y="1404593"/>
            <a:chExt cx="733326" cy="1014705"/>
          </a:xfrm>
        </p:grpSpPr>
        <p:grpSp>
          <p:nvGrpSpPr>
            <p:cNvPr id="96" name="Group 95">
              <a:extLst>
                <a:ext uri="{FF2B5EF4-FFF2-40B4-BE49-F238E27FC236}">
                  <a16:creationId xmlns:a16="http://schemas.microsoft.com/office/drawing/2014/main" id="{4E67BD4C-CE01-2734-C616-E69ABB8FD46D}"/>
                </a:ext>
              </a:extLst>
            </p:cNvPr>
            <p:cNvGrpSpPr/>
            <p:nvPr/>
          </p:nvGrpSpPr>
          <p:grpSpPr>
            <a:xfrm>
              <a:off x="2604159" y="1404593"/>
              <a:ext cx="733326" cy="1014705"/>
              <a:chOff x="1359806" y="6962779"/>
              <a:chExt cx="789927" cy="1093023"/>
            </a:xfrm>
          </p:grpSpPr>
          <p:pic>
            <p:nvPicPr>
              <p:cNvPr id="97" name="Picture 10" descr="C:\Users\Kathleen\Documents\Archive\tag_big_green.png">
                <a:extLst>
                  <a:ext uri="{FF2B5EF4-FFF2-40B4-BE49-F238E27FC236}">
                    <a16:creationId xmlns:a16="http://schemas.microsoft.com/office/drawing/2014/main" id="{756B1629-EC05-0D28-A0DD-B9EB933F25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Oval 97">
                <a:extLst>
                  <a:ext uri="{FF2B5EF4-FFF2-40B4-BE49-F238E27FC236}">
                    <a16:creationId xmlns:a16="http://schemas.microsoft.com/office/drawing/2014/main" id="{4AF17CAA-5A8A-ADF3-8148-C9E6C0B1B336}"/>
                  </a:ext>
                </a:extLst>
              </p:cNvPr>
              <p:cNvSpPr/>
              <p:nvPr/>
            </p:nvSpPr>
            <p:spPr>
              <a:xfrm>
                <a:off x="1386081" y="732698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800" b="1">
                    <a:solidFill>
                      <a:srgbClr val="92D050"/>
                    </a:solidFill>
                    <a:latin typeface="Arial Rounded MT Bold" panose="020F0704030504030204" pitchFamily="34" charset="0"/>
                  </a:rPr>
                  <a:t>2</a:t>
                </a:r>
              </a:p>
            </p:txBody>
          </p:sp>
        </p:grpSp>
        <p:sp>
          <p:nvSpPr>
            <p:cNvPr id="27" name="Oval 26">
              <a:hlinkClick r:id="rId15" action="ppaction://hlinksldjump"/>
              <a:extLst>
                <a:ext uri="{FF2B5EF4-FFF2-40B4-BE49-F238E27FC236}">
                  <a16:creationId xmlns:a16="http://schemas.microsoft.com/office/drawing/2014/main" id="{07579685-417C-0BE9-0C66-A8DF130BDE1E}"/>
                </a:ext>
              </a:extLst>
            </p:cNvPr>
            <p:cNvSpPr/>
            <p:nvPr/>
          </p:nvSpPr>
          <p:spPr>
            <a:xfrm>
              <a:off x="2650975" y="1724282"/>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0" name="Group 29">
            <a:extLst>
              <a:ext uri="{FF2B5EF4-FFF2-40B4-BE49-F238E27FC236}">
                <a16:creationId xmlns:a16="http://schemas.microsoft.com/office/drawing/2014/main" id="{7A8B18E4-6895-ACC4-05AB-3D780BB0789B}"/>
              </a:ext>
            </a:extLst>
          </p:cNvPr>
          <p:cNvGrpSpPr/>
          <p:nvPr/>
        </p:nvGrpSpPr>
        <p:grpSpPr>
          <a:xfrm>
            <a:off x="564800" y="2570763"/>
            <a:ext cx="789927" cy="1093023"/>
            <a:chOff x="564800" y="2570763"/>
            <a:chExt cx="789927" cy="1093023"/>
          </a:xfrm>
        </p:grpSpPr>
        <p:grpSp>
          <p:nvGrpSpPr>
            <p:cNvPr id="99" name="Group 98">
              <a:extLst>
                <a:ext uri="{FF2B5EF4-FFF2-40B4-BE49-F238E27FC236}">
                  <a16:creationId xmlns:a16="http://schemas.microsoft.com/office/drawing/2014/main" id="{DD3236E2-4B75-73C0-E5EA-4A3278194F53}"/>
                </a:ext>
              </a:extLst>
            </p:cNvPr>
            <p:cNvGrpSpPr/>
            <p:nvPr/>
          </p:nvGrpSpPr>
          <p:grpSpPr>
            <a:xfrm>
              <a:off x="564800" y="2570763"/>
              <a:ext cx="789927" cy="1093023"/>
              <a:chOff x="1359806" y="6962779"/>
              <a:chExt cx="789927" cy="1093023"/>
            </a:xfrm>
          </p:grpSpPr>
          <p:pic>
            <p:nvPicPr>
              <p:cNvPr id="100" name="Picture 10" descr="C:\Users\Kathleen\Documents\Archive\tag_big_green.png">
                <a:extLst>
                  <a:ext uri="{FF2B5EF4-FFF2-40B4-BE49-F238E27FC236}">
                    <a16:creationId xmlns:a16="http://schemas.microsoft.com/office/drawing/2014/main" id="{C49852E2-4E7D-4C0D-6533-1BC35393C3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Oval 100">
                <a:extLst>
                  <a:ext uri="{FF2B5EF4-FFF2-40B4-BE49-F238E27FC236}">
                    <a16:creationId xmlns:a16="http://schemas.microsoft.com/office/drawing/2014/main" id="{2E7D13A0-5BCE-66E6-85E3-046BDDBEB171}"/>
                  </a:ext>
                </a:extLst>
              </p:cNvPr>
              <p:cNvSpPr/>
              <p:nvPr/>
            </p:nvSpPr>
            <p:spPr>
              <a:xfrm>
                <a:off x="1386081" y="732698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3</a:t>
                </a:r>
              </a:p>
            </p:txBody>
          </p:sp>
        </p:grpSp>
        <p:sp>
          <p:nvSpPr>
            <p:cNvPr id="29" name="Oval 28">
              <a:hlinkClick r:id="rId16" action="ppaction://hlinksldjump"/>
              <a:extLst>
                <a:ext uri="{FF2B5EF4-FFF2-40B4-BE49-F238E27FC236}">
                  <a16:creationId xmlns:a16="http://schemas.microsoft.com/office/drawing/2014/main" id="{8504411C-25F8-2A5B-7199-ED9E7F90242B}"/>
                </a:ext>
              </a:extLst>
            </p:cNvPr>
            <p:cNvSpPr/>
            <p:nvPr/>
          </p:nvSpPr>
          <p:spPr>
            <a:xfrm>
              <a:off x="632761" y="2930495"/>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2" name="Group 31">
            <a:extLst>
              <a:ext uri="{FF2B5EF4-FFF2-40B4-BE49-F238E27FC236}">
                <a16:creationId xmlns:a16="http://schemas.microsoft.com/office/drawing/2014/main" id="{4070E9CC-EBCE-B64B-20CE-9060B282B2B3}"/>
              </a:ext>
            </a:extLst>
          </p:cNvPr>
          <p:cNvGrpSpPr/>
          <p:nvPr/>
        </p:nvGrpSpPr>
        <p:grpSpPr>
          <a:xfrm>
            <a:off x="4650678" y="402320"/>
            <a:ext cx="662594" cy="919841"/>
            <a:chOff x="4650678" y="402320"/>
            <a:chExt cx="662594" cy="919841"/>
          </a:xfrm>
        </p:grpSpPr>
        <p:grpSp>
          <p:nvGrpSpPr>
            <p:cNvPr id="95" name="Group 94">
              <a:extLst>
                <a:ext uri="{FF2B5EF4-FFF2-40B4-BE49-F238E27FC236}">
                  <a16:creationId xmlns:a16="http://schemas.microsoft.com/office/drawing/2014/main" id="{564942AF-9CEF-A28E-554C-883E07B85D59}"/>
                </a:ext>
              </a:extLst>
            </p:cNvPr>
            <p:cNvGrpSpPr/>
            <p:nvPr/>
          </p:nvGrpSpPr>
          <p:grpSpPr>
            <a:xfrm>
              <a:off x="4650678" y="402320"/>
              <a:ext cx="641730" cy="887963"/>
              <a:chOff x="1359806" y="6962779"/>
              <a:chExt cx="789927" cy="1093023"/>
            </a:xfrm>
          </p:grpSpPr>
          <p:pic>
            <p:nvPicPr>
              <p:cNvPr id="64" name="Picture 10" descr="C:\Users\Kathleen\Documents\Archive\tag_big_green.png">
                <a:extLst>
                  <a:ext uri="{FF2B5EF4-FFF2-40B4-BE49-F238E27FC236}">
                    <a16:creationId xmlns:a16="http://schemas.microsoft.com/office/drawing/2014/main" id="{1855EADD-5EBA-FA04-86D2-492E8E56F1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Oval 45">
                <a:extLst>
                  <a:ext uri="{FF2B5EF4-FFF2-40B4-BE49-F238E27FC236}">
                    <a16:creationId xmlns:a16="http://schemas.microsoft.com/office/drawing/2014/main" id="{A0A0D9FE-76B0-C8BC-ADAA-C0DDC9FB44A7}"/>
                  </a:ext>
                </a:extLst>
              </p:cNvPr>
              <p:cNvSpPr/>
              <p:nvPr/>
            </p:nvSpPr>
            <p:spPr>
              <a:xfrm>
                <a:off x="1373149" y="7302901"/>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4</a:t>
                </a:r>
              </a:p>
            </p:txBody>
          </p:sp>
        </p:grpSp>
        <p:sp>
          <p:nvSpPr>
            <p:cNvPr id="31" name="Oval 30">
              <a:hlinkClick r:id="rId17" action="ppaction://hlinksldjump"/>
              <a:extLst>
                <a:ext uri="{FF2B5EF4-FFF2-40B4-BE49-F238E27FC236}">
                  <a16:creationId xmlns:a16="http://schemas.microsoft.com/office/drawing/2014/main" id="{F0F2B483-DA53-0C46-1971-79AD5249453B}"/>
                </a:ext>
              </a:extLst>
            </p:cNvPr>
            <p:cNvSpPr/>
            <p:nvPr/>
          </p:nvSpPr>
          <p:spPr>
            <a:xfrm>
              <a:off x="4660859" y="671492"/>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F0D34A04-AFB2-57B0-D578-39B05AFE2A1F}"/>
              </a:ext>
            </a:extLst>
          </p:cNvPr>
          <p:cNvGrpSpPr/>
          <p:nvPr/>
        </p:nvGrpSpPr>
        <p:grpSpPr>
          <a:xfrm>
            <a:off x="2169513" y="751022"/>
            <a:ext cx="675283" cy="930233"/>
            <a:chOff x="2169513" y="751022"/>
            <a:chExt cx="675283" cy="930233"/>
          </a:xfrm>
        </p:grpSpPr>
        <p:grpSp>
          <p:nvGrpSpPr>
            <p:cNvPr id="102" name="Group 101">
              <a:extLst>
                <a:ext uri="{FF2B5EF4-FFF2-40B4-BE49-F238E27FC236}">
                  <a16:creationId xmlns:a16="http://schemas.microsoft.com/office/drawing/2014/main" id="{73713B9C-CD2C-7F11-0B22-0276B58ADCE2}"/>
                </a:ext>
              </a:extLst>
            </p:cNvPr>
            <p:cNvGrpSpPr/>
            <p:nvPr/>
          </p:nvGrpSpPr>
          <p:grpSpPr>
            <a:xfrm>
              <a:off x="2169513" y="751022"/>
              <a:ext cx="672279" cy="930233"/>
              <a:chOff x="1359806" y="6962779"/>
              <a:chExt cx="789927" cy="1093023"/>
            </a:xfrm>
          </p:grpSpPr>
          <p:pic>
            <p:nvPicPr>
              <p:cNvPr id="103" name="Picture 10" descr="C:\Users\Kathleen\Documents\Archive\tag_big_green.png">
                <a:extLst>
                  <a:ext uri="{FF2B5EF4-FFF2-40B4-BE49-F238E27FC236}">
                    <a16:creationId xmlns:a16="http://schemas.microsoft.com/office/drawing/2014/main" id="{AA428BD3-5317-816A-F359-B6A193049D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Oval 103">
                <a:extLst>
                  <a:ext uri="{FF2B5EF4-FFF2-40B4-BE49-F238E27FC236}">
                    <a16:creationId xmlns:a16="http://schemas.microsoft.com/office/drawing/2014/main" id="{C091CD86-9073-F12D-E651-B2D232ECD54C}"/>
                  </a:ext>
                </a:extLst>
              </p:cNvPr>
              <p:cNvSpPr/>
              <p:nvPr/>
            </p:nvSpPr>
            <p:spPr>
              <a:xfrm>
                <a:off x="1386081" y="732698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5</a:t>
                </a:r>
              </a:p>
            </p:txBody>
          </p:sp>
        </p:grpSp>
        <p:sp>
          <p:nvSpPr>
            <p:cNvPr id="33" name="Oval 32">
              <a:hlinkClick r:id="rId18" action="ppaction://hlinksldjump"/>
              <a:extLst>
                <a:ext uri="{FF2B5EF4-FFF2-40B4-BE49-F238E27FC236}">
                  <a16:creationId xmlns:a16="http://schemas.microsoft.com/office/drawing/2014/main" id="{860E7E30-751D-81CE-8C18-B0BDFA04A6C1}"/>
                </a:ext>
              </a:extLst>
            </p:cNvPr>
            <p:cNvSpPr/>
            <p:nvPr/>
          </p:nvSpPr>
          <p:spPr>
            <a:xfrm>
              <a:off x="2192383" y="1001700"/>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 name="Group 37">
            <a:extLst>
              <a:ext uri="{FF2B5EF4-FFF2-40B4-BE49-F238E27FC236}">
                <a16:creationId xmlns:a16="http://schemas.microsoft.com/office/drawing/2014/main" id="{8B284738-6008-C3F9-5BA7-334886B20F56}"/>
              </a:ext>
            </a:extLst>
          </p:cNvPr>
          <p:cNvGrpSpPr/>
          <p:nvPr/>
        </p:nvGrpSpPr>
        <p:grpSpPr>
          <a:xfrm>
            <a:off x="5604767" y="2051651"/>
            <a:ext cx="789927" cy="1093023"/>
            <a:chOff x="5604988" y="2051745"/>
            <a:chExt cx="789927" cy="1093023"/>
          </a:xfrm>
        </p:grpSpPr>
        <p:grpSp>
          <p:nvGrpSpPr>
            <p:cNvPr id="117" name="Group 116">
              <a:extLst>
                <a:ext uri="{FF2B5EF4-FFF2-40B4-BE49-F238E27FC236}">
                  <a16:creationId xmlns:a16="http://schemas.microsoft.com/office/drawing/2014/main" id="{DF043652-C35E-8314-594B-39BD93342F5C}"/>
                </a:ext>
              </a:extLst>
            </p:cNvPr>
            <p:cNvGrpSpPr/>
            <p:nvPr/>
          </p:nvGrpSpPr>
          <p:grpSpPr>
            <a:xfrm>
              <a:off x="5604988" y="2051745"/>
              <a:ext cx="789927" cy="1093023"/>
              <a:chOff x="1359806" y="6962779"/>
              <a:chExt cx="789927" cy="1093023"/>
            </a:xfrm>
          </p:grpSpPr>
          <p:pic>
            <p:nvPicPr>
              <p:cNvPr id="118" name="Picture 10" descr="C:\Users\Kathleen\Documents\Archive\tag_big_green.png">
                <a:extLst>
                  <a:ext uri="{FF2B5EF4-FFF2-40B4-BE49-F238E27FC236}">
                    <a16:creationId xmlns:a16="http://schemas.microsoft.com/office/drawing/2014/main" id="{EE9E86A0-77FB-FF84-7A33-76536CC24C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 name="Oval 118">
                <a:extLst>
                  <a:ext uri="{FF2B5EF4-FFF2-40B4-BE49-F238E27FC236}">
                    <a16:creationId xmlns:a16="http://schemas.microsoft.com/office/drawing/2014/main" id="{B89AE85C-91A3-1BF8-6CF1-D68063714B06}"/>
                  </a:ext>
                </a:extLst>
              </p:cNvPr>
              <p:cNvSpPr/>
              <p:nvPr/>
            </p:nvSpPr>
            <p:spPr>
              <a:xfrm>
                <a:off x="1386081" y="732698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7</a:t>
                </a:r>
              </a:p>
            </p:txBody>
          </p:sp>
        </p:grpSp>
        <p:sp>
          <p:nvSpPr>
            <p:cNvPr id="37" name="Oval 36">
              <a:hlinkClick r:id="rId19" action="ppaction://hlinksldjump"/>
              <a:extLst>
                <a:ext uri="{FF2B5EF4-FFF2-40B4-BE49-F238E27FC236}">
                  <a16:creationId xmlns:a16="http://schemas.microsoft.com/office/drawing/2014/main" id="{5029B5B4-E650-5CB6-6D75-BC85767BBF6E}"/>
                </a:ext>
              </a:extLst>
            </p:cNvPr>
            <p:cNvSpPr/>
            <p:nvPr/>
          </p:nvSpPr>
          <p:spPr>
            <a:xfrm>
              <a:off x="5679444" y="2413823"/>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0" name="Group 39">
            <a:extLst>
              <a:ext uri="{FF2B5EF4-FFF2-40B4-BE49-F238E27FC236}">
                <a16:creationId xmlns:a16="http://schemas.microsoft.com/office/drawing/2014/main" id="{6FA321E7-2B2A-C2FB-F49A-1DA5E1858C82}"/>
              </a:ext>
            </a:extLst>
          </p:cNvPr>
          <p:cNvGrpSpPr/>
          <p:nvPr/>
        </p:nvGrpSpPr>
        <p:grpSpPr>
          <a:xfrm>
            <a:off x="3775252" y="269718"/>
            <a:ext cx="789927" cy="1093023"/>
            <a:chOff x="3775252" y="269718"/>
            <a:chExt cx="789927" cy="1093023"/>
          </a:xfrm>
        </p:grpSpPr>
        <p:grpSp>
          <p:nvGrpSpPr>
            <p:cNvPr id="114" name="Group 113">
              <a:extLst>
                <a:ext uri="{FF2B5EF4-FFF2-40B4-BE49-F238E27FC236}">
                  <a16:creationId xmlns:a16="http://schemas.microsoft.com/office/drawing/2014/main" id="{BA8B2B6B-4277-1429-7398-1CB78C258026}"/>
                </a:ext>
              </a:extLst>
            </p:cNvPr>
            <p:cNvGrpSpPr/>
            <p:nvPr/>
          </p:nvGrpSpPr>
          <p:grpSpPr>
            <a:xfrm>
              <a:off x="3775252" y="269718"/>
              <a:ext cx="789927" cy="1093023"/>
              <a:chOff x="1359806" y="6962779"/>
              <a:chExt cx="789927" cy="1093023"/>
            </a:xfrm>
          </p:grpSpPr>
          <p:pic>
            <p:nvPicPr>
              <p:cNvPr id="115" name="Picture 10" descr="C:\Users\Kathleen\Documents\Archive\tag_big_green.png">
                <a:extLst>
                  <a:ext uri="{FF2B5EF4-FFF2-40B4-BE49-F238E27FC236}">
                    <a16:creationId xmlns:a16="http://schemas.microsoft.com/office/drawing/2014/main" id="{8AFC0915-1958-A606-525B-D9283F4A35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Oval 115">
                <a:extLst>
                  <a:ext uri="{FF2B5EF4-FFF2-40B4-BE49-F238E27FC236}">
                    <a16:creationId xmlns:a16="http://schemas.microsoft.com/office/drawing/2014/main" id="{F2FC7215-A683-892B-89FA-2426C062A598}"/>
                  </a:ext>
                </a:extLst>
              </p:cNvPr>
              <p:cNvSpPr/>
              <p:nvPr/>
            </p:nvSpPr>
            <p:spPr>
              <a:xfrm>
                <a:off x="1395508" y="729870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8</a:t>
                </a:r>
              </a:p>
            </p:txBody>
          </p:sp>
        </p:grpSp>
        <p:sp>
          <p:nvSpPr>
            <p:cNvPr id="39" name="Oval 38">
              <a:hlinkClick r:id="rId20" action="ppaction://hlinksldjump"/>
              <a:extLst>
                <a:ext uri="{FF2B5EF4-FFF2-40B4-BE49-F238E27FC236}">
                  <a16:creationId xmlns:a16="http://schemas.microsoft.com/office/drawing/2014/main" id="{0050A6D1-F6D6-C222-287F-07A17F29B783}"/>
                </a:ext>
              </a:extLst>
            </p:cNvPr>
            <p:cNvSpPr/>
            <p:nvPr/>
          </p:nvSpPr>
          <p:spPr>
            <a:xfrm>
              <a:off x="3855265" y="626058"/>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2" name="Group 41">
            <a:extLst>
              <a:ext uri="{FF2B5EF4-FFF2-40B4-BE49-F238E27FC236}">
                <a16:creationId xmlns:a16="http://schemas.microsoft.com/office/drawing/2014/main" id="{DBF000A7-A569-CA70-164D-932C118F8A7A}"/>
              </a:ext>
            </a:extLst>
          </p:cNvPr>
          <p:cNvGrpSpPr/>
          <p:nvPr/>
        </p:nvGrpSpPr>
        <p:grpSpPr>
          <a:xfrm>
            <a:off x="3196628" y="2032284"/>
            <a:ext cx="720473" cy="996919"/>
            <a:chOff x="3196628" y="2032284"/>
            <a:chExt cx="720473" cy="996919"/>
          </a:xfrm>
        </p:grpSpPr>
        <p:grpSp>
          <p:nvGrpSpPr>
            <p:cNvPr id="111" name="Group 110">
              <a:extLst>
                <a:ext uri="{FF2B5EF4-FFF2-40B4-BE49-F238E27FC236}">
                  <a16:creationId xmlns:a16="http://schemas.microsoft.com/office/drawing/2014/main" id="{29CC18E4-A84E-7E52-A73C-8AAD45AF801A}"/>
                </a:ext>
              </a:extLst>
            </p:cNvPr>
            <p:cNvGrpSpPr/>
            <p:nvPr/>
          </p:nvGrpSpPr>
          <p:grpSpPr>
            <a:xfrm>
              <a:off x="3196628" y="2032284"/>
              <a:ext cx="720473" cy="996919"/>
              <a:chOff x="1359806" y="6962779"/>
              <a:chExt cx="789927" cy="1093023"/>
            </a:xfrm>
          </p:grpSpPr>
          <p:pic>
            <p:nvPicPr>
              <p:cNvPr id="112" name="Picture 10" descr="C:\Users\Kathleen\Documents\Archive\tag_big_green.png">
                <a:extLst>
                  <a:ext uri="{FF2B5EF4-FFF2-40B4-BE49-F238E27FC236}">
                    <a16:creationId xmlns:a16="http://schemas.microsoft.com/office/drawing/2014/main" id="{CF02FB33-4FAE-10A3-EF33-9A3122836B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 name="Oval 112">
                <a:extLst>
                  <a:ext uri="{FF2B5EF4-FFF2-40B4-BE49-F238E27FC236}">
                    <a16:creationId xmlns:a16="http://schemas.microsoft.com/office/drawing/2014/main" id="{7D9A68C5-08BC-3ADC-DFB5-795C20F739CC}"/>
                  </a:ext>
                </a:extLst>
              </p:cNvPr>
              <p:cNvSpPr/>
              <p:nvPr/>
            </p:nvSpPr>
            <p:spPr>
              <a:xfrm>
                <a:off x="1406753" y="7295976"/>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9</a:t>
                </a:r>
              </a:p>
            </p:txBody>
          </p:sp>
        </p:grpSp>
        <p:sp>
          <p:nvSpPr>
            <p:cNvPr id="41" name="Oval 40">
              <a:hlinkClick r:id="rId21" action="ppaction://hlinksldjump"/>
              <a:extLst>
                <a:ext uri="{FF2B5EF4-FFF2-40B4-BE49-F238E27FC236}">
                  <a16:creationId xmlns:a16="http://schemas.microsoft.com/office/drawing/2014/main" id="{9D9AD9F0-6514-10FE-3899-50870C7AEBAB}"/>
                </a:ext>
              </a:extLst>
            </p:cNvPr>
            <p:cNvSpPr/>
            <p:nvPr/>
          </p:nvSpPr>
          <p:spPr>
            <a:xfrm>
              <a:off x="3229582" y="2314690"/>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5" name="Group 124">
            <a:extLst>
              <a:ext uri="{FF2B5EF4-FFF2-40B4-BE49-F238E27FC236}">
                <a16:creationId xmlns:a16="http://schemas.microsoft.com/office/drawing/2014/main" id="{8EF7F1DB-BFF3-43B9-0F27-E9EE1173B76A}"/>
              </a:ext>
            </a:extLst>
          </p:cNvPr>
          <p:cNvGrpSpPr/>
          <p:nvPr/>
        </p:nvGrpSpPr>
        <p:grpSpPr>
          <a:xfrm>
            <a:off x="5653683" y="3475731"/>
            <a:ext cx="789927" cy="1389728"/>
            <a:chOff x="5653683" y="3475731"/>
            <a:chExt cx="789927" cy="1389728"/>
          </a:xfrm>
        </p:grpSpPr>
        <p:grpSp>
          <p:nvGrpSpPr>
            <p:cNvPr id="18" name="Group 17">
              <a:extLst>
                <a:ext uri="{FF2B5EF4-FFF2-40B4-BE49-F238E27FC236}">
                  <a16:creationId xmlns:a16="http://schemas.microsoft.com/office/drawing/2014/main" id="{A1AD9CFA-E867-9FBF-7C8A-02C664BDA208}"/>
                </a:ext>
              </a:extLst>
            </p:cNvPr>
            <p:cNvGrpSpPr/>
            <p:nvPr/>
          </p:nvGrpSpPr>
          <p:grpSpPr>
            <a:xfrm>
              <a:off x="5653683" y="3475731"/>
              <a:ext cx="789927" cy="1389728"/>
              <a:chOff x="5653683" y="3475731"/>
              <a:chExt cx="789927" cy="1389728"/>
            </a:xfrm>
          </p:grpSpPr>
          <p:grpSp>
            <p:nvGrpSpPr>
              <p:cNvPr id="108" name="Group 107">
                <a:extLst>
                  <a:ext uri="{FF2B5EF4-FFF2-40B4-BE49-F238E27FC236}">
                    <a16:creationId xmlns:a16="http://schemas.microsoft.com/office/drawing/2014/main" id="{E269CB95-C554-F114-1BBA-BDB3382E4900}"/>
                  </a:ext>
                </a:extLst>
              </p:cNvPr>
              <p:cNvGrpSpPr/>
              <p:nvPr/>
            </p:nvGrpSpPr>
            <p:grpSpPr>
              <a:xfrm>
                <a:off x="5653683" y="3772436"/>
                <a:ext cx="789927" cy="1093023"/>
                <a:chOff x="1359806" y="6962779"/>
                <a:chExt cx="789927" cy="1093023"/>
              </a:xfrm>
            </p:grpSpPr>
            <p:pic>
              <p:nvPicPr>
                <p:cNvPr id="109" name="Picture 10" descr="C:\Users\Kathleen\Documents\Archive\tag_big_green.png">
                  <a:extLst>
                    <a:ext uri="{FF2B5EF4-FFF2-40B4-BE49-F238E27FC236}">
                      <a16:creationId xmlns:a16="http://schemas.microsoft.com/office/drawing/2014/main" id="{F61F3D5E-86FC-E0C8-D75A-9EDD8C37A5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 name="Oval 109">
                  <a:extLst>
                    <a:ext uri="{FF2B5EF4-FFF2-40B4-BE49-F238E27FC236}">
                      <a16:creationId xmlns:a16="http://schemas.microsoft.com/office/drawing/2014/main" id="{E1440C50-DB0E-7EC5-0E3A-1FC27F76CE1A}"/>
                    </a:ext>
                  </a:extLst>
                </p:cNvPr>
                <p:cNvSpPr/>
                <p:nvPr/>
              </p:nvSpPr>
              <p:spPr>
                <a:xfrm>
                  <a:off x="1384870" y="7298839"/>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10</a:t>
                  </a:r>
                </a:p>
              </p:txBody>
            </p:sp>
          </p:grpSp>
          <p:pic>
            <p:nvPicPr>
              <p:cNvPr id="5" name="Picture 3" descr="A picture containing plant, orchid, agave&#10;&#10;Description automatically generated">
                <a:extLst>
                  <a:ext uri="{FF2B5EF4-FFF2-40B4-BE49-F238E27FC236}">
                    <a16:creationId xmlns:a16="http://schemas.microsoft.com/office/drawing/2014/main" id="{221D39CA-4052-F830-E733-26A2395432B2}"/>
                  </a:ext>
                </a:extLst>
              </p:cNvPr>
              <p:cNvPicPr>
                <a:picLocks noChangeAspect="1"/>
              </p:cNvPicPr>
              <p:nvPr/>
            </p:nvPicPr>
            <p:blipFill rotWithShape="1">
              <a:blip r:embed="rId7"/>
              <a:srcRect l="24586" t="14863"/>
              <a:stretch/>
            </p:blipFill>
            <p:spPr>
              <a:xfrm flipH="1">
                <a:off x="5973589" y="3475731"/>
                <a:ext cx="92712" cy="748588"/>
              </a:xfrm>
              <a:prstGeom prst="rect">
                <a:avLst/>
              </a:prstGeom>
            </p:spPr>
          </p:pic>
        </p:grpSp>
        <p:sp>
          <p:nvSpPr>
            <p:cNvPr id="43" name="Oval 42">
              <a:hlinkClick r:id="rId22" action="ppaction://hlinksldjump"/>
              <a:extLst>
                <a:ext uri="{FF2B5EF4-FFF2-40B4-BE49-F238E27FC236}">
                  <a16:creationId xmlns:a16="http://schemas.microsoft.com/office/drawing/2014/main" id="{7B21E1EA-62B3-C5CB-EC21-B51B45FB0212}"/>
                </a:ext>
              </a:extLst>
            </p:cNvPr>
            <p:cNvSpPr/>
            <p:nvPr/>
          </p:nvSpPr>
          <p:spPr>
            <a:xfrm>
              <a:off x="5726224" y="4146093"/>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4" name="Group 153">
            <a:extLst>
              <a:ext uri="{FF2B5EF4-FFF2-40B4-BE49-F238E27FC236}">
                <a16:creationId xmlns:a16="http://schemas.microsoft.com/office/drawing/2014/main" id="{4FEAF6DB-4C27-A75E-1B1F-86711FE3DA3B}"/>
              </a:ext>
            </a:extLst>
          </p:cNvPr>
          <p:cNvGrpSpPr/>
          <p:nvPr/>
        </p:nvGrpSpPr>
        <p:grpSpPr>
          <a:xfrm>
            <a:off x="1629016" y="1159263"/>
            <a:ext cx="789927" cy="1093023"/>
            <a:chOff x="1629016" y="1159263"/>
            <a:chExt cx="789927" cy="1093023"/>
          </a:xfrm>
        </p:grpSpPr>
        <p:grpSp>
          <p:nvGrpSpPr>
            <p:cNvPr id="144" name="Group 143">
              <a:extLst>
                <a:ext uri="{FF2B5EF4-FFF2-40B4-BE49-F238E27FC236}">
                  <a16:creationId xmlns:a16="http://schemas.microsoft.com/office/drawing/2014/main" id="{0C97B07D-148F-64B1-66BE-EC065E43CAA8}"/>
                </a:ext>
              </a:extLst>
            </p:cNvPr>
            <p:cNvGrpSpPr/>
            <p:nvPr/>
          </p:nvGrpSpPr>
          <p:grpSpPr>
            <a:xfrm>
              <a:off x="1629016" y="1159263"/>
              <a:ext cx="789927" cy="1093023"/>
              <a:chOff x="1359806" y="6962779"/>
              <a:chExt cx="789927" cy="1093023"/>
            </a:xfrm>
          </p:grpSpPr>
          <p:pic>
            <p:nvPicPr>
              <p:cNvPr id="145" name="Picture 10" descr="C:\Users\Kathleen\Documents\Archive\tag_big_green.png">
                <a:extLst>
                  <a:ext uri="{FF2B5EF4-FFF2-40B4-BE49-F238E27FC236}">
                    <a16:creationId xmlns:a16="http://schemas.microsoft.com/office/drawing/2014/main" id="{D209DF52-B1C8-3633-951E-98156C7E77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 name="Oval 145">
                <a:extLst>
                  <a:ext uri="{FF2B5EF4-FFF2-40B4-BE49-F238E27FC236}">
                    <a16:creationId xmlns:a16="http://schemas.microsoft.com/office/drawing/2014/main" id="{ECA455EB-F579-5092-BBA4-706EC2E23F88}"/>
                  </a:ext>
                </a:extLst>
              </p:cNvPr>
              <p:cNvSpPr/>
              <p:nvPr/>
            </p:nvSpPr>
            <p:spPr>
              <a:xfrm>
                <a:off x="1386081" y="732698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11</a:t>
                </a:r>
              </a:p>
            </p:txBody>
          </p:sp>
        </p:grpSp>
        <p:sp>
          <p:nvSpPr>
            <p:cNvPr id="45" name="Oval 44">
              <a:hlinkClick r:id="rId23" action="ppaction://hlinksldjump"/>
              <a:extLst>
                <a:ext uri="{FF2B5EF4-FFF2-40B4-BE49-F238E27FC236}">
                  <a16:creationId xmlns:a16="http://schemas.microsoft.com/office/drawing/2014/main" id="{A7C93968-CA91-70CE-6AF5-EEA298E4E8AE}"/>
                </a:ext>
              </a:extLst>
            </p:cNvPr>
            <p:cNvSpPr/>
            <p:nvPr/>
          </p:nvSpPr>
          <p:spPr>
            <a:xfrm>
              <a:off x="1696175" y="1516347"/>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3" name="Group 152">
            <a:extLst>
              <a:ext uri="{FF2B5EF4-FFF2-40B4-BE49-F238E27FC236}">
                <a16:creationId xmlns:a16="http://schemas.microsoft.com/office/drawing/2014/main" id="{36AC1BAD-AF35-2AB4-A4B8-3E81FC4F29D5}"/>
              </a:ext>
            </a:extLst>
          </p:cNvPr>
          <p:cNvGrpSpPr/>
          <p:nvPr/>
        </p:nvGrpSpPr>
        <p:grpSpPr>
          <a:xfrm>
            <a:off x="4703684" y="2139077"/>
            <a:ext cx="789927" cy="1093023"/>
            <a:chOff x="4703684" y="2139077"/>
            <a:chExt cx="789927" cy="1093023"/>
          </a:xfrm>
        </p:grpSpPr>
        <p:grpSp>
          <p:nvGrpSpPr>
            <p:cNvPr id="141" name="Group 140">
              <a:extLst>
                <a:ext uri="{FF2B5EF4-FFF2-40B4-BE49-F238E27FC236}">
                  <a16:creationId xmlns:a16="http://schemas.microsoft.com/office/drawing/2014/main" id="{86BEC1CA-9729-B558-C5F3-56DDE3271A85}"/>
                </a:ext>
              </a:extLst>
            </p:cNvPr>
            <p:cNvGrpSpPr/>
            <p:nvPr/>
          </p:nvGrpSpPr>
          <p:grpSpPr>
            <a:xfrm>
              <a:off x="4703684" y="2139077"/>
              <a:ext cx="789927" cy="1093023"/>
              <a:chOff x="1359806" y="6962779"/>
              <a:chExt cx="789927" cy="1093023"/>
            </a:xfrm>
          </p:grpSpPr>
          <p:pic>
            <p:nvPicPr>
              <p:cNvPr id="142" name="Picture 10" descr="C:\Users\Kathleen\Documents\Archive\tag_big_green.png">
                <a:extLst>
                  <a:ext uri="{FF2B5EF4-FFF2-40B4-BE49-F238E27FC236}">
                    <a16:creationId xmlns:a16="http://schemas.microsoft.com/office/drawing/2014/main" id="{95982C7B-B7AF-EE10-7553-6CAACE15D9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 name="Oval 142">
                <a:extLst>
                  <a:ext uri="{FF2B5EF4-FFF2-40B4-BE49-F238E27FC236}">
                    <a16:creationId xmlns:a16="http://schemas.microsoft.com/office/drawing/2014/main" id="{81276EEB-C005-4D66-D5C9-F0C4E8DE89CC}"/>
                  </a:ext>
                </a:extLst>
              </p:cNvPr>
              <p:cNvSpPr/>
              <p:nvPr/>
            </p:nvSpPr>
            <p:spPr>
              <a:xfrm>
                <a:off x="1367227" y="7317557"/>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12</a:t>
                </a:r>
              </a:p>
            </p:txBody>
          </p:sp>
        </p:grpSp>
        <p:sp>
          <p:nvSpPr>
            <p:cNvPr id="50" name="Oval 49">
              <a:hlinkClick r:id="rId24" action="ppaction://hlinksldjump"/>
              <a:extLst>
                <a:ext uri="{FF2B5EF4-FFF2-40B4-BE49-F238E27FC236}">
                  <a16:creationId xmlns:a16="http://schemas.microsoft.com/office/drawing/2014/main" id="{A01842CA-0DCA-A283-FA00-F6D189528C7C}"/>
                </a:ext>
              </a:extLst>
            </p:cNvPr>
            <p:cNvSpPr/>
            <p:nvPr/>
          </p:nvSpPr>
          <p:spPr>
            <a:xfrm>
              <a:off x="4770590" y="2497680"/>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3" name="Oval 52">
            <a:hlinkClick r:id="rId25" action="ppaction://hlinksldjump"/>
            <a:extLst>
              <a:ext uri="{FF2B5EF4-FFF2-40B4-BE49-F238E27FC236}">
                <a16:creationId xmlns:a16="http://schemas.microsoft.com/office/drawing/2014/main" id="{5B534F20-CBA7-D25E-2EC7-D079A8E1260D}"/>
              </a:ext>
            </a:extLst>
          </p:cNvPr>
          <p:cNvSpPr/>
          <p:nvPr/>
        </p:nvSpPr>
        <p:spPr>
          <a:xfrm>
            <a:off x="2707361" y="3857985"/>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5" name="Group 54">
            <a:extLst>
              <a:ext uri="{FF2B5EF4-FFF2-40B4-BE49-F238E27FC236}">
                <a16:creationId xmlns:a16="http://schemas.microsoft.com/office/drawing/2014/main" id="{33C56F42-713B-8E21-585E-CDC8A9827F22}"/>
              </a:ext>
            </a:extLst>
          </p:cNvPr>
          <p:cNvGrpSpPr/>
          <p:nvPr/>
        </p:nvGrpSpPr>
        <p:grpSpPr>
          <a:xfrm>
            <a:off x="899479" y="3398497"/>
            <a:ext cx="772217" cy="1505866"/>
            <a:chOff x="899479" y="3398497"/>
            <a:chExt cx="772217" cy="1505866"/>
          </a:xfrm>
        </p:grpSpPr>
        <p:grpSp>
          <p:nvGrpSpPr>
            <p:cNvPr id="14" name="Group 13">
              <a:extLst>
                <a:ext uri="{FF2B5EF4-FFF2-40B4-BE49-F238E27FC236}">
                  <a16:creationId xmlns:a16="http://schemas.microsoft.com/office/drawing/2014/main" id="{F90F1B42-AEA2-DF57-686B-85B1171446DF}"/>
                </a:ext>
              </a:extLst>
            </p:cNvPr>
            <p:cNvGrpSpPr/>
            <p:nvPr/>
          </p:nvGrpSpPr>
          <p:grpSpPr>
            <a:xfrm>
              <a:off x="899479" y="3398497"/>
              <a:ext cx="772217" cy="1505866"/>
              <a:chOff x="979342" y="3502194"/>
              <a:chExt cx="772217" cy="1505866"/>
            </a:xfrm>
          </p:grpSpPr>
          <p:grpSp>
            <p:nvGrpSpPr>
              <p:cNvPr id="135" name="Group 134">
                <a:extLst>
                  <a:ext uri="{FF2B5EF4-FFF2-40B4-BE49-F238E27FC236}">
                    <a16:creationId xmlns:a16="http://schemas.microsoft.com/office/drawing/2014/main" id="{2F94D303-4613-2D67-2C51-0C82F905E228}"/>
                  </a:ext>
                </a:extLst>
              </p:cNvPr>
              <p:cNvGrpSpPr/>
              <p:nvPr/>
            </p:nvGrpSpPr>
            <p:grpSpPr>
              <a:xfrm>
                <a:off x="979342" y="3939542"/>
                <a:ext cx="772217" cy="1068518"/>
                <a:chOff x="1359008" y="6964895"/>
                <a:chExt cx="789927" cy="1093026"/>
              </a:xfrm>
            </p:grpSpPr>
            <p:pic>
              <p:nvPicPr>
                <p:cNvPr id="136" name="Picture 10" descr="C:\Users\Kathleen\Documents\Archive\tag_big_green.png">
                  <a:extLst>
                    <a:ext uri="{FF2B5EF4-FFF2-40B4-BE49-F238E27FC236}">
                      <a16:creationId xmlns:a16="http://schemas.microsoft.com/office/drawing/2014/main" id="{5E01D4D5-DFCA-2EA0-513E-DF0A3C258D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008" y="6964895"/>
                  <a:ext cx="789927" cy="109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 name="Oval 136">
                  <a:extLst>
                    <a:ext uri="{FF2B5EF4-FFF2-40B4-BE49-F238E27FC236}">
                      <a16:creationId xmlns:a16="http://schemas.microsoft.com/office/drawing/2014/main" id="{6E3DFDDB-C17C-DDC3-6031-EE5047FB4646}"/>
                    </a:ext>
                  </a:extLst>
                </p:cNvPr>
                <p:cNvSpPr/>
                <p:nvPr/>
              </p:nvSpPr>
              <p:spPr>
                <a:xfrm>
                  <a:off x="1376438" y="729805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14</a:t>
                  </a:r>
                </a:p>
              </p:txBody>
            </p:sp>
          </p:grpSp>
          <p:pic>
            <p:nvPicPr>
              <p:cNvPr id="3" name="Picture 3" descr="A picture containing plant, orchid, agave&#10;&#10;Description automatically generated">
                <a:extLst>
                  <a:ext uri="{FF2B5EF4-FFF2-40B4-BE49-F238E27FC236}">
                    <a16:creationId xmlns:a16="http://schemas.microsoft.com/office/drawing/2014/main" id="{AE3CEAB8-E74B-374F-D925-F468D95EE6BC}"/>
                  </a:ext>
                </a:extLst>
              </p:cNvPr>
              <p:cNvPicPr>
                <a:picLocks noChangeAspect="1"/>
              </p:cNvPicPr>
              <p:nvPr/>
            </p:nvPicPr>
            <p:blipFill>
              <a:blip r:embed="rId7"/>
              <a:stretch>
                <a:fillRect/>
              </a:stretch>
            </p:blipFill>
            <p:spPr>
              <a:xfrm flipH="1">
                <a:off x="1291823" y="3502194"/>
                <a:ext cx="122938" cy="879274"/>
              </a:xfrm>
              <a:prstGeom prst="rect">
                <a:avLst/>
              </a:prstGeom>
            </p:spPr>
          </p:pic>
        </p:grpSp>
        <p:sp>
          <p:nvSpPr>
            <p:cNvPr id="54" name="Oval 53">
              <a:hlinkClick r:id="rId26" action="ppaction://hlinksldjump"/>
              <a:extLst>
                <a:ext uri="{FF2B5EF4-FFF2-40B4-BE49-F238E27FC236}">
                  <a16:creationId xmlns:a16="http://schemas.microsoft.com/office/drawing/2014/main" id="{B721D21C-6212-D0F1-F781-2772B0CA2619}"/>
                </a:ext>
              </a:extLst>
            </p:cNvPr>
            <p:cNvSpPr/>
            <p:nvPr/>
          </p:nvSpPr>
          <p:spPr>
            <a:xfrm>
              <a:off x="964612" y="4177474"/>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7" name="Group 56">
            <a:extLst>
              <a:ext uri="{FF2B5EF4-FFF2-40B4-BE49-F238E27FC236}">
                <a16:creationId xmlns:a16="http://schemas.microsoft.com/office/drawing/2014/main" id="{6A4BB73C-FE5B-B67F-54B5-495E478A0A49}"/>
              </a:ext>
            </a:extLst>
          </p:cNvPr>
          <p:cNvGrpSpPr/>
          <p:nvPr/>
        </p:nvGrpSpPr>
        <p:grpSpPr>
          <a:xfrm>
            <a:off x="1205180" y="2146552"/>
            <a:ext cx="789927" cy="1093023"/>
            <a:chOff x="1205180" y="2146552"/>
            <a:chExt cx="789927" cy="1093023"/>
          </a:xfrm>
        </p:grpSpPr>
        <p:grpSp>
          <p:nvGrpSpPr>
            <p:cNvPr id="132" name="Group 131">
              <a:extLst>
                <a:ext uri="{FF2B5EF4-FFF2-40B4-BE49-F238E27FC236}">
                  <a16:creationId xmlns:a16="http://schemas.microsoft.com/office/drawing/2014/main" id="{148D3E13-F1B2-FF2B-96C7-1F66277134EE}"/>
                </a:ext>
              </a:extLst>
            </p:cNvPr>
            <p:cNvGrpSpPr/>
            <p:nvPr/>
          </p:nvGrpSpPr>
          <p:grpSpPr>
            <a:xfrm>
              <a:off x="1205180" y="2146552"/>
              <a:ext cx="789927" cy="1093023"/>
              <a:chOff x="1359806" y="6962779"/>
              <a:chExt cx="789927" cy="1093023"/>
            </a:xfrm>
          </p:grpSpPr>
          <p:pic>
            <p:nvPicPr>
              <p:cNvPr id="133" name="Picture 10" descr="C:\Users\Kathleen\Documents\Archive\tag_big_green.png">
                <a:extLst>
                  <a:ext uri="{FF2B5EF4-FFF2-40B4-BE49-F238E27FC236}">
                    <a16:creationId xmlns:a16="http://schemas.microsoft.com/office/drawing/2014/main" id="{B116F9FA-151A-1D32-A376-0B2A1869C4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Oval 133">
                <a:extLst>
                  <a:ext uri="{FF2B5EF4-FFF2-40B4-BE49-F238E27FC236}">
                    <a16:creationId xmlns:a16="http://schemas.microsoft.com/office/drawing/2014/main" id="{1C2323F9-3F9A-F587-EC5F-220C745ABCC6}"/>
                  </a:ext>
                </a:extLst>
              </p:cNvPr>
              <p:cNvSpPr/>
              <p:nvPr/>
            </p:nvSpPr>
            <p:spPr>
              <a:xfrm>
                <a:off x="1374145" y="732666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15</a:t>
                </a:r>
              </a:p>
            </p:txBody>
          </p:sp>
        </p:grpSp>
        <p:sp>
          <p:nvSpPr>
            <p:cNvPr id="56" name="Oval 55">
              <a:hlinkClick r:id="rId27" action="ppaction://hlinksldjump"/>
              <a:extLst>
                <a:ext uri="{FF2B5EF4-FFF2-40B4-BE49-F238E27FC236}">
                  <a16:creationId xmlns:a16="http://schemas.microsoft.com/office/drawing/2014/main" id="{7C16B2C7-5AE0-9677-DC32-E812D4FD92E2}"/>
                </a:ext>
              </a:extLst>
            </p:cNvPr>
            <p:cNvSpPr/>
            <p:nvPr/>
          </p:nvSpPr>
          <p:spPr>
            <a:xfrm>
              <a:off x="1274106" y="2519532"/>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9" name="Group 58">
            <a:extLst>
              <a:ext uri="{FF2B5EF4-FFF2-40B4-BE49-F238E27FC236}">
                <a16:creationId xmlns:a16="http://schemas.microsoft.com/office/drawing/2014/main" id="{9B97B4D9-B611-4B18-DD24-686D8F0790DF}"/>
              </a:ext>
            </a:extLst>
          </p:cNvPr>
          <p:cNvGrpSpPr/>
          <p:nvPr/>
        </p:nvGrpSpPr>
        <p:grpSpPr>
          <a:xfrm>
            <a:off x="4703056" y="3210071"/>
            <a:ext cx="789927" cy="1522752"/>
            <a:chOff x="4703056" y="3210071"/>
            <a:chExt cx="789927" cy="1522752"/>
          </a:xfrm>
        </p:grpSpPr>
        <p:grpSp>
          <p:nvGrpSpPr>
            <p:cNvPr id="12" name="Group 11">
              <a:extLst>
                <a:ext uri="{FF2B5EF4-FFF2-40B4-BE49-F238E27FC236}">
                  <a16:creationId xmlns:a16="http://schemas.microsoft.com/office/drawing/2014/main" id="{880E6E8E-72F0-B847-1221-E670E4063391}"/>
                </a:ext>
              </a:extLst>
            </p:cNvPr>
            <p:cNvGrpSpPr/>
            <p:nvPr/>
          </p:nvGrpSpPr>
          <p:grpSpPr>
            <a:xfrm>
              <a:off x="4703056" y="3210071"/>
              <a:ext cx="789927" cy="1522752"/>
              <a:chOff x="4773394" y="3210071"/>
              <a:chExt cx="789927" cy="1522752"/>
            </a:xfrm>
          </p:grpSpPr>
          <p:grpSp>
            <p:nvGrpSpPr>
              <p:cNvPr id="129" name="Group 128">
                <a:extLst>
                  <a:ext uri="{FF2B5EF4-FFF2-40B4-BE49-F238E27FC236}">
                    <a16:creationId xmlns:a16="http://schemas.microsoft.com/office/drawing/2014/main" id="{4CD8695C-77CF-03BB-BACF-DB0A17772521}"/>
                  </a:ext>
                </a:extLst>
              </p:cNvPr>
              <p:cNvGrpSpPr/>
              <p:nvPr/>
            </p:nvGrpSpPr>
            <p:grpSpPr>
              <a:xfrm>
                <a:off x="4773394" y="3639800"/>
                <a:ext cx="789927" cy="1093023"/>
                <a:chOff x="1359806" y="6962779"/>
                <a:chExt cx="789927" cy="1093023"/>
              </a:xfrm>
            </p:grpSpPr>
            <p:pic>
              <p:nvPicPr>
                <p:cNvPr id="130" name="Picture 10" descr="C:\Users\Kathleen\Documents\Archive\tag_big_green.png">
                  <a:extLst>
                    <a:ext uri="{FF2B5EF4-FFF2-40B4-BE49-F238E27FC236}">
                      <a16:creationId xmlns:a16="http://schemas.microsoft.com/office/drawing/2014/main" id="{1AE607BD-AC57-2DF3-5776-D4CD4304A0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 name="Oval 130">
                  <a:extLst>
                    <a:ext uri="{FF2B5EF4-FFF2-40B4-BE49-F238E27FC236}">
                      <a16:creationId xmlns:a16="http://schemas.microsoft.com/office/drawing/2014/main" id="{1A0B5240-7B26-BD33-E63F-D5703B26FC0F}"/>
                    </a:ext>
                  </a:extLst>
                </p:cNvPr>
                <p:cNvSpPr/>
                <p:nvPr/>
              </p:nvSpPr>
              <p:spPr>
                <a:xfrm>
                  <a:off x="1376407" y="731628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16</a:t>
                  </a:r>
                </a:p>
              </p:txBody>
            </p:sp>
          </p:grpSp>
          <p:pic>
            <p:nvPicPr>
              <p:cNvPr id="7" name="Picture 3" descr="A picture containing plant, orchid, agave&#10;&#10;Description automatically generated">
                <a:extLst>
                  <a:ext uri="{FF2B5EF4-FFF2-40B4-BE49-F238E27FC236}">
                    <a16:creationId xmlns:a16="http://schemas.microsoft.com/office/drawing/2014/main" id="{142B1F0C-E455-15B8-AF04-3BBFB4C760D8}"/>
                  </a:ext>
                </a:extLst>
              </p:cNvPr>
              <p:cNvPicPr>
                <a:picLocks noChangeAspect="1"/>
              </p:cNvPicPr>
              <p:nvPr/>
            </p:nvPicPr>
            <p:blipFill>
              <a:blip r:embed="rId7"/>
              <a:stretch>
                <a:fillRect/>
              </a:stretch>
            </p:blipFill>
            <p:spPr>
              <a:xfrm flipH="1">
                <a:off x="5096242" y="3210071"/>
                <a:ext cx="122938" cy="879274"/>
              </a:xfrm>
              <a:prstGeom prst="rect">
                <a:avLst/>
              </a:prstGeom>
            </p:spPr>
          </p:pic>
        </p:grpSp>
        <p:sp>
          <p:nvSpPr>
            <p:cNvPr id="58" name="Oval 57">
              <a:hlinkClick r:id="rId28" action="ppaction://hlinksldjump"/>
              <a:extLst>
                <a:ext uri="{FF2B5EF4-FFF2-40B4-BE49-F238E27FC236}">
                  <a16:creationId xmlns:a16="http://schemas.microsoft.com/office/drawing/2014/main" id="{1485A7A8-B7E2-2D83-3020-954609322A79}"/>
                </a:ext>
              </a:extLst>
            </p:cNvPr>
            <p:cNvSpPr/>
            <p:nvPr/>
          </p:nvSpPr>
          <p:spPr>
            <a:xfrm>
              <a:off x="4770589" y="4000660"/>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1" name="Group 60">
            <a:extLst>
              <a:ext uri="{FF2B5EF4-FFF2-40B4-BE49-F238E27FC236}">
                <a16:creationId xmlns:a16="http://schemas.microsoft.com/office/drawing/2014/main" id="{E60021D4-171D-DABF-3681-F8342E15DE3C}"/>
              </a:ext>
            </a:extLst>
          </p:cNvPr>
          <p:cNvGrpSpPr/>
          <p:nvPr/>
        </p:nvGrpSpPr>
        <p:grpSpPr>
          <a:xfrm>
            <a:off x="372886" y="1711539"/>
            <a:ext cx="789927" cy="1093023"/>
            <a:chOff x="372886" y="1711539"/>
            <a:chExt cx="789927" cy="1093023"/>
          </a:xfrm>
        </p:grpSpPr>
        <p:grpSp>
          <p:nvGrpSpPr>
            <p:cNvPr id="126" name="Group 125">
              <a:extLst>
                <a:ext uri="{FF2B5EF4-FFF2-40B4-BE49-F238E27FC236}">
                  <a16:creationId xmlns:a16="http://schemas.microsoft.com/office/drawing/2014/main" id="{69F14863-173E-E10E-62B2-92F8A328EC78}"/>
                </a:ext>
              </a:extLst>
            </p:cNvPr>
            <p:cNvGrpSpPr/>
            <p:nvPr/>
          </p:nvGrpSpPr>
          <p:grpSpPr>
            <a:xfrm>
              <a:off x="372886" y="1711539"/>
              <a:ext cx="789927" cy="1093023"/>
              <a:chOff x="1359806" y="6962779"/>
              <a:chExt cx="789927" cy="1093023"/>
            </a:xfrm>
          </p:grpSpPr>
          <p:pic>
            <p:nvPicPr>
              <p:cNvPr id="127" name="Picture 10" descr="C:\Users\Kathleen\Documents\Archive\tag_big_green.png">
                <a:extLst>
                  <a:ext uri="{FF2B5EF4-FFF2-40B4-BE49-F238E27FC236}">
                    <a16:creationId xmlns:a16="http://schemas.microsoft.com/office/drawing/2014/main" id="{189A2E19-DF4A-0DDE-F43C-D7B968CF9E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 name="Oval 127">
                <a:extLst>
                  <a:ext uri="{FF2B5EF4-FFF2-40B4-BE49-F238E27FC236}">
                    <a16:creationId xmlns:a16="http://schemas.microsoft.com/office/drawing/2014/main" id="{DAFAAB18-270D-2605-D2F5-45002B25BD36}"/>
                  </a:ext>
                </a:extLst>
              </p:cNvPr>
              <p:cNvSpPr/>
              <p:nvPr/>
            </p:nvSpPr>
            <p:spPr>
              <a:xfrm>
                <a:off x="1386081" y="7326984"/>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17</a:t>
                </a:r>
              </a:p>
            </p:txBody>
          </p:sp>
        </p:grpSp>
        <p:sp>
          <p:nvSpPr>
            <p:cNvPr id="60" name="Oval 59">
              <a:hlinkClick r:id="rId29" action="ppaction://hlinksldjump"/>
              <a:extLst>
                <a:ext uri="{FF2B5EF4-FFF2-40B4-BE49-F238E27FC236}">
                  <a16:creationId xmlns:a16="http://schemas.microsoft.com/office/drawing/2014/main" id="{E2455180-6359-AC74-C96A-C514A81CB350}"/>
                </a:ext>
              </a:extLst>
            </p:cNvPr>
            <p:cNvSpPr/>
            <p:nvPr/>
          </p:nvSpPr>
          <p:spPr>
            <a:xfrm>
              <a:off x="443013" y="2073026"/>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2" name="Group 151">
            <a:extLst>
              <a:ext uri="{FF2B5EF4-FFF2-40B4-BE49-F238E27FC236}">
                <a16:creationId xmlns:a16="http://schemas.microsoft.com/office/drawing/2014/main" id="{121DD14A-80F0-6AF5-5EAA-7442F66780EB}"/>
              </a:ext>
            </a:extLst>
          </p:cNvPr>
          <p:cNvGrpSpPr/>
          <p:nvPr/>
        </p:nvGrpSpPr>
        <p:grpSpPr>
          <a:xfrm>
            <a:off x="4184053" y="2784902"/>
            <a:ext cx="762251" cy="1054728"/>
            <a:chOff x="4184053" y="2784902"/>
            <a:chExt cx="762251" cy="1054728"/>
          </a:xfrm>
        </p:grpSpPr>
        <p:grpSp>
          <p:nvGrpSpPr>
            <p:cNvPr id="84" name="Group 83">
              <a:extLst>
                <a:ext uri="{FF2B5EF4-FFF2-40B4-BE49-F238E27FC236}">
                  <a16:creationId xmlns:a16="http://schemas.microsoft.com/office/drawing/2014/main" id="{BF3318FF-7F91-E424-3086-7767AC07C45E}"/>
                </a:ext>
              </a:extLst>
            </p:cNvPr>
            <p:cNvGrpSpPr/>
            <p:nvPr/>
          </p:nvGrpSpPr>
          <p:grpSpPr>
            <a:xfrm>
              <a:off x="4184053" y="2784902"/>
              <a:ext cx="762251" cy="1054728"/>
              <a:chOff x="-650077" y="2062009"/>
              <a:chExt cx="904599" cy="1251695"/>
            </a:xfrm>
          </p:grpSpPr>
          <p:pic>
            <p:nvPicPr>
              <p:cNvPr id="85" name="Picture 10" descr="C:\Users\Kathleen\Documents\Archive\tag_big_green.png">
                <a:extLst>
                  <a:ext uri="{FF2B5EF4-FFF2-40B4-BE49-F238E27FC236}">
                    <a16:creationId xmlns:a16="http://schemas.microsoft.com/office/drawing/2014/main" id="{881A24D3-BF33-9B75-0C94-C9E0C06F8D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650077" y="2062009"/>
                <a:ext cx="904599" cy="125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Oval 85">
                <a:extLst>
                  <a:ext uri="{FF2B5EF4-FFF2-40B4-BE49-F238E27FC236}">
                    <a16:creationId xmlns:a16="http://schemas.microsoft.com/office/drawing/2014/main" id="{32E06B2C-03E3-026E-438C-702553A49D3C}"/>
                  </a:ext>
                </a:extLst>
              </p:cNvPr>
              <p:cNvSpPr/>
              <p:nvPr/>
            </p:nvSpPr>
            <p:spPr>
              <a:xfrm>
                <a:off x="-582078" y="249810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18</a:t>
                </a:r>
              </a:p>
            </p:txBody>
          </p:sp>
        </p:grpSp>
        <p:sp>
          <p:nvSpPr>
            <p:cNvPr id="62" name="Oval 61">
              <a:hlinkClick r:id="rId30" action="ppaction://hlinksldjump"/>
              <a:extLst>
                <a:ext uri="{FF2B5EF4-FFF2-40B4-BE49-F238E27FC236}">
                  <a16:creationId xmlns:a16="http://schemas.microsoft.com/office/drawing/2014/main" id="{2B8B563C-E109-EF35-978F-658E084CCDEB}"/>
                </a:ext>
              </a:extLst>
            </p:cNvPr>
            <p:cNvSpPr/>
            <p:nvPr/>
          </p:nvSpPr>
          <p:spPr>
            <a:xfrm>
              <a:off x="4238566" y="3125174"/>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8" name="Group 147">
            <a:extLst>
              <a:ext uri="{FF2B5EF4-FFF2-40B4-BE49-F238E27FC236}">
                <a16:creationId xmlns:a16="http://schemas.microsoft.com/office/drawing/2014/main" id="{D822CD7C-20CD-57F7-FCB8-AF3DFFF13069}"/>
              </a:ext>
            </a:extLst>
          </p:cNvPr>
          <p:cNvGrpSpPr/>
          <p:nvPr/>
        </p:nvGrpSpPr>
        <p:grpSpPr>
          <a:xfrm>
            <a:off x="2822697" y="130377"/>
            <a:ext cx="904599" cy="1251695"/>
            <a:chOff x="2822697" y="130377"/>
            <a:chExt cx="904599" cy="1251695"/>
          </a:xfrm>
        </p:grpSpPr>
        <p:grpSp>
          <p:nvGrpSpPr>
            <p:cNvPr id="81" name="Group 80">
              <a:extLst>
                <a:ext uri="{FF2B5EF4-FFF2-40B4-BE49-F238E27FC236}">
                  <a16:creationId xmlns:a16="http://schemas.microsoft.com/office/drawing/2014/main" id="{74284441-67B3-0ED4-CBD9-C8099E5FE112}"/>
                </a:ext>
              </a:extLst>
            </p:cNvPr>
            <p:cNvGrpSpPr/>
            <p:nvPr/>
          </p:nvGrpSpPr>
          <p:grpSpPr>
            <a:xfrm>
              <a:off x="2822697" y="130377"/>
              <a:ext cx="904599" cy="1251695"/>
              <a:chOff x="-650077" y="2062009"/>
              <a:chExt cx="904599" cy="1251695"/>
            </a:xfrm>
          </p:grpSpPr>
          <p:pic>
            <p:nvPicPr>
              <p:cNvPr id="82" name="Picture 10" descr="C:\Users\Kathleen\Documents\Archive\tag_big_green.png">
                <a:extLst>
                  <a:ext uri="{FF2B5EF4-FFF2-40B4-BE49-F238E27FC236}">
                    <a16:creationId xmlns:a16="http://schemas.microsoft.com/office/drawing/2014/main" id="{61E51AD2-F48C-7273-1654-F897684EF7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650077" y="2062009"/>
                <a:ext cx="904599" cy="125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Oval 82">
                <a:extLst>
                  <a:ext uri="{FF2B5EF4-FFF2-40B4-BE49-F238E27FC236}">
                    <a16:creationId xmlns:a16="http://schemas.microsoft.com/office/drawing/2014/main" id="{7C1E0A5F-FFEB-FA6E-68FE-165E19D06416}"/>
                  </a:ext>
                </a:extLst>
              </p:cNvPr>
              <p:cNvSpPr/>
              <p:nvPr/>
            </p:nvSpPr>
            <p:spPr>
              <a:xfrm>
                <a:off x="-584548" y="2497712"/>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19</a:t>
                </a:r>
              </a:p>
            </p:txBody>
          </p:sp>
        </p:grpSp>
        <p:sp>
          <p:nvSpPr>
            <p:cNvPr id="67" name="Oval 66">
              <a:hlinkClick r:id="rId31" action="ppaction://hlinksldjump"/>
              <a:extLst>
                <a:ext uri="{FF2B5EF4-FFF2-40B4-BE49-F238E27FC236}">
                  <a16:creationId xmlns:a16="http://schemas.microsoft.com/office/drawing/2014/main" id="{23C75FD1-D765-DFFB-6397-5ABB94DA560C}"/>
                </a:ext>
              </a:extLst>
            </p:cNvPr>
            <p:cNvSpPr/>
            <p:nvPr/>
          </p:nvSpPr>
          <p:spPr>
            <a:xfrm>
              <a:off x="2904871" y="553337"/>
              <a:ext cx="747765" cy="71498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7" name="Group 146">
            <a:extLst>
              <a:ext uri="{FF2B5EF4-FFF2-40B4-BE49-F238E27FC236}">
                <a16:creationId xmlns:a16="http://schemas.microsoft.com/office/drawing/2014/main" id="{F2384CB9-8407-3769-C339-69EE77C077F0}"/>
              </a:ext>
            </a:extLst>
          </p:cNvPr>
          <p:cNvGrpSpPr/>
          <p:nvPr/>
        </p:nvGrpSpPr>
        <p:grpSpPr>
          <a:xfrm>
            <a:off x="3303388" y="957700"/>
            <a:ext cx="789927" cy="1093023"/>
            <a:chOff x="3303388" y="957700"/>
            <a:chExt cx="789927" cy="1093023"/>
          </a:xfrm>
        </p:grpSpPr>
        <p:grpSp>
          <p:nvGrpSpPr>
            <p:cNvPr id="155" name="Group 154">
              <a:extLst>
                <a:ext uri="{FF2B5EF4-FFF2-40B4-BE49-F238E27FC236}">
                  <a16:creationId xmlns:a16="http://schemas.microsoft.com/office/drawing/2014/main" id="{E1E35CD8-0759-7671-77F7-501A5F4CF159}"/>
                </a:ext>
              </a:extLst>
            </p:cNvPr>
            <p:cNvGrpSpPr/>
            <p:nvPr/>
          </p:nvGrpSpPr>
          <p:grpSpPr>
            <a:xfrm>
              <a:off x="3303388" y="957700"/>
              <a:ext cx="789927" cy="1093023"/>
              <a:chOff x="1359806" y="6962779"/>
              <a:chExt cx="789927" cy="1093023"/>
            </a:xfrm>
          </p:grpSpPr>
          <p:pic>
            <p:nvPicPr>
              <p:cNvPr id="156" name="Picture 10" descr="C:\Users\Kathleen\Documents\Archive\tag_big_green.png">
                <a:extLst>
                  <a:ext uri="{FF2B5EF4-FFF2-40B4-BE49-F238E27FC236}">
                    <a16:creationId xmlns:a16="http://schemas.microsoft.com/office/drawing/2014/main" id="{05DDD76E-DA8D-1E3A-8DFE-F5EAC2FE48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 name="Oval 156">
                <a:extLst>
                  <a:ext uri="{FF2B5EF4-FFF2-40B4-BE49-F238E27FC236}">
                    <a16:creationId xmlns:a16="http://schemas.microsoft.com/office/drawing/2014/main" id="{82D43BB8-14D9-AB43-8BE5-5FEE333AD811}"/>
                  </a:ext>
                </a:extLst>
              </p:cNvPr>
              <p:cNvSpPr/>
              <p:nvPr/>
            </p:nvSpPr>
            <p:spPr>
              <a:xfrm>
                <a:off x="1386965" y="7308130"/>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20</a:t>
                </a:r>
              </a:p>
            </p:txBody>
          </p:sp>
        </p:grpSp>
        <p:sp>
          <p:nvSpPr>
            <p:cNvPr id="69" name="Oval 68">
              <a:hlinkClick r:id="rId32" action="ppaction://hlinksldjump"/>
              <a:extLst>
                <a:ext uri="{FF2B5EF4-FFF2-40B4-BE49-F238E27FC236}">
                  <a16:creationId xmlns:a16="http://schemas.microsoft.com/office/drawing/2014/main" id="{8B0202CA-9B21-127E-EBAA-3E072C80959C}"/>
                </a:ext>
              </a:extLst>
            </p:cNvPr>
            <p:cNvSpPr/>
            <p:nvPr/>
          </p:nvSpPr>
          <p:spPr>
            <a:xfrm>
              <a:off x="3379065" y="1321030"/>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2" name="Group 71">
            <a:extLst>
              <a:ext uri="{FF2B5EF4-FFF2-40B4-BE49-F238E27FC236}">
                <a16:creationId xmlns:a16="http://schemas.microsoft.com/office/drawing/2014/main" id="{0BE52EB6-8253-AFF1-B8FD-5D7788DB6EE7}"/>
              </a:ext>
            </a:extLst>
          </p:cNvPr>
          <p:cNvGrpSpPr/>
          <p:nvPr/>
        </p:nvGrpSpPr>
        <p:grpSpPr>
          <a:xfrm>
            <a:off x="1656235" y="271956"/>
            <a:ext cx="671286" cy="871292"/>
            <a:chOff x="1656235" y="271956"/>
            <a:chExt cx="671286" cy="871292"/>
          </a:xfrm>
        </p:grpSpPr>
        <p:grpSp>
          <p:nvGrpSpPr>
            <p:cNvPr id="149" name="Group 148">
              <a:extLst>
                <a:ext uri="{FF2B5EF4-FFF2-40B4-BE49-F238E27FC236}">
                  <a16:creationId xmlns:a16="http://schemas.microsoft.com/office/drawing/2014/main" id="{101D6BD3-A801-D610-9143-1CDFCB836BD2}"/>
                </a:ext>
              </a:extLst>
            </p:cNvPr>
            <p:cNvGrpSpPr/>
            <p:nvPr/>
          </p:nvGrpSpPr>
          <p:grpSpPr>
            <a:xfrm>
              <a:off x="1697839" y="271956"/>
              <a:ext cx="629682" cy="871292"/>
              <a:chOff x="1359806" y="6962779"/>
              <a:chExt cx="789927" cy="1093023"/>
            </a:xfrm>
          </p:grpSpPr>
          <p:pic>
            <p:nvPicPr>
              <p:cNvPr id="150" name="Picture 10" descr="C:\Users\Kathleen\Documents\Archive\tag_big_green.png">
                <a:extLst>
                  <a:ext uri="{FF2B5EF4-FFF2-40B4-BE49-F238E27FC236}">
                    <a16:creationId xmlns:a16="http://schemas.microsoft.com/office/drawing/2014/main" id="{59D9498E-32BE-4B97-02D9-6016AC45FB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Oval 150">
                <a:extLst>
                  <a:ext uri="{FF2B5EF4-FFF2-40B4-BE49-F238E27FC236}">
                    <a16:creationId xmlns:a16="http://schemas.microsoft.com/office/drawing/2014/main" id="{D1F6554D-9958-E8CE-70CD-FE61C0E346C6}"/>
                  </a:ext>
                </a:extLst>
              </p:cNvPr>
              <p:cNvSpPr/>
              <p:nvPr/>
            </p:nvSpPr>
            <p:spPr>
              <a:xfrm>
                <a:off x="1409733" y="7291506"/>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21</a:t>
                </a:r>
              </a:p>
            </p:txBody>
          </p:sp>
        </p:grpSp>
        <p:sp>
          <p:nvSpPr>
            <p:cNvPr id="71" name="Oval 70">
              <a:hlinkClick r:id="rId33" action="ppaction://hlinksldjump"/>
              <a:extLst>
                <a:ext uri="{FF2B5EF4-FFF2-40B4-BE49-F238E27FC236}">
                  <a16:creationId xmlns:a16="http://schemas.microsoft.com/office/drawing/2014/main" id="{33DC9E23-C1B2-1106-B00E-FE548B88ABC8}"/>
                </a:ext>
              </a:extLst>
            </p:cNvPr>
            <p:cNvSpPr/>
            <p:nvPr/>
          </p:nvSpPr>
          <p:spPr>
            <a:xfrm>
              <a:off x="1656235" y="488886"/>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4" name="Group 73">
            <a:extLst>
              <a:ext uri="{FF2B5EF4-FFF2-40B4-BE49-F238E27FC236}">
                <a16:creationId xmlns:a16="http://schemas.microsoft.com/office/drawing/2014/main" id="{F62B8194-02DA-1F4E-D4E2-A05607228071}"/>
              </a:ext>
            </a:extLst>
          </p:cNvPr>
          <p:cNvGrpSpPr/>
          <p:nvPr/>
        </p:nvGrpSpPr>
        <p:grpSpPr>
          <a:xfrm>
            <a:off x="196111" y="3391326"/>
            <a:ext cx="789927" cy="1099497"/>
            <a:chOff x="196111" y="3391326"/>
            <a:chExt cx="789927" cy="1099497"/>
          </a:xfrm>
        </p:grpSpPr>
        <p:grpSp>
          <p:nvGrpSpPr>
            <p:cNvPr id="173" name="Group 172">
              <a:extLst>
                <a:ext uri="{FF2B5EF4-FFF2-40B4-BE49-F238E27FC236}">
                  <a16:creationId xmlns:a16="http://schemas.microsoft.com/office/drawing/2014/main" id="{A019CFD5-B859-20E9-4653-F6E41D6716E7}"/>
                </a:ext>
              </a:extLst>
            </p:cNvPr>
            <p:cNvGrpSpPr/>
            <p:nvPr/>
          </p:nvGrpSpPr>
          <p:grpSpPr>
            <a:xfrm>
              <a:off x="196111" y="3391326"/>
              <a:ext cx="789927" cy="1099497"/>
              <a:chOff x="267840" y="3508346"/>
              <a:chExt cx="789927" cy="1099497"/>
            </a:xfrm>
          </p:grpSpPr>
          <p:grpSp>
            <p:nvGrpSpPr>
              <p:cNvPr id="105" name="Group 104">
                <a:extLst>
                  <a:ext uri="{FF2B5EF4-FFF2-40B4-BE49-F238E27FC236}">
                    <a16:creationId xmlns:a16="http://schemas.microsoft.com/office/drawing/2014/main" id="{3D861701-BFF7-6CA9-3758-0011D1705F68}"/>
                  </a:ext>
                </a:extLst>
              </p:cNvPr>
              <p:cNvGrpSpPr/>
              <p:nvPr/>
            </p:nvGrpSpPr>
            <p:grpSpPr>
              <a:xfrm>
                <a:off x="267840" y="3514820"/>
                <a:ext cx="789927" cy="1093023"/>
                <a:chOff x="1359806" y="6962779"/>
                <a:chExt cx="789927" cy="1093023"/>
              </a:xfrm>
            </p:grpSpPr>
            <p:pic>
              <p:nvPicPr>
                <p:cNvPr id="106" name="Picture 10" descr="C:\Users\Kathleen\Documents\Archive\tag_big_green.png">
                  <a:extLst>
                    <a:ext uri="{FF2B5EF4-FFF2-40B4-BE49-F238E27FC236}">
                      <a16:creationId xmlns:a16="http://schemas.microsoft.com/office/drawing/2014/main" id="{1BFFE054-AD96-FBD7-DBBE-DF062FC510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Oval 106">
                  <a:extLst>
                    <a:ext uri="{FF2B5EF4-FFF2-40B4-BE49-F238E27FC236}">
                      <a16:creationId xmlns:a16="http://schemas.microsoft.com/office/drawing/2014/main" id="{CDDBC46C-7558-F6FA-3FF2-11E5DE6C0EF7}"/>
                    </a:ext>
                  </a:extLst>
                </p:cNvPr>
                <p:cNvSpPr/>
                <p:nvPr/>
              </p:nvSpPr>
              <p:spPr>
                <a:xfrm>
                  <a:off x="1386289" y="7278576"/>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2400" b="1">
                      <a:solidFill>
                        <a:srgbClr val="92D050"/>
                      </a:solidFill>
                      <a:latin typeface="Arial Rounded MT Bold" panose="020F0704030504030204" pitchFamily="34" charset="0"/>
                    </a:rPr>
                    <a:t>22</a:t>
                  </a:r>
                </a:p>
              </p:txBody>
            </p:sp>
          </p:grpSp>
          <p:pic>
            <p:nvPicPr>
              <p:cNvPr id="168" name="Picture 167" descr="A picture containing plant, orchid, agave&#10;&#10;Description automatically generated">
                <a:extLst>
                  <a:ext uri="{FF2B5EF4-FFF2-40B4-BE49-F238E27FC236}">
                    <a16:creationId xmlns:a16="http://schemas.microsoft.com/office/drawing/2014/main" id="{779B2125-181B-6FA3-1670-9F4FB2D45906}"/>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607307" y="3508346"/>
                <a:ext cx="130606" cy="461371"/>
              </a:xfrm>
              <a:prstGeom prst="rect">
                <a:avLst/>
              </a:prstGeom>
            </p:spPr>
          </p:pic>
        </p:grpSp>
        <p:sp>
          <p:nvSpPr>
            <p:cNvPr id="73" name="Oval 72">
              <a:hlinkClick r:id="rId35" action="ppaction://hlinksldjump"/>
              <a:extLst>
                <a:ext uri="{FF2B5EF4-FFF2-40B4-BE49-F238E27FC236}">
                  <a16:creationId xmlns:a16="http://schemas.microsoft.com/office/drawing/2014/main" id="{9DFE6044-CB50-E3FB-FB52-17FC701C8C80}"/>
                </a:ext>
              </a:extLst>
            </p:cNvPr>
            <p:cNvSpPr/>
            <p:nvPr/>
          </p:nvSpPr>
          <p:spPr>
            <a:xfrm>
              <a:off x="271756" y="3763519"/>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6" name="Group 75">
            <a:extLst>
              <a:ext uri="{FF2B5EF4-FFF2-40B4-BE49-F238E27FC236}">
                <a16:creationId xmlns:a16="http://schemas.microsoft.com/office/drawing/2014/main" id="{C0F66753-4897-489A-AB80-0B178F29878B}"/>
              </a:ext>
            </a:extLst>
          </p:cNvPr>
          <p:cNvGrpSpPr/>
          <p:nvPr/>
        </p:nvGrpSpPr>
        <p:grpSpPr>
          <a:xfrm>
            <a:off x="4137821" y="972006"/>
            <a:ext cx="789927" cy="1093023"/>
            <a:chOff x="4137821" y="972006"/>
            <a:chExt cx="789927" cy="1093023"/>
          </a:xfrm>
        </p:grpSpPr>
        <p:grpSp>
          <p:nvGrpSpPr>
            <p:cNvPr id="164" name="Group 163">
              <a:extLst>
                <a:ext uri="{FF2B5EF4-FFF2-40B4-BE49-F238E27FC236}">
                  <a16:creationId xmlns:a16="http://schemas.microsoft.com/office/drawing/2014/main" id="{D6E90BD6-CDF9-0511-0B6C-71ABE2A91980}"/>
                </a:ext>
              </a:extLst>
            </p:cNvPr>
            <p:cNvGrpSpPr/>
            <p:nvPr/>
          </p:nvGrpSpPr>
          <p:grpSpPr>
            <a:xfrm>
              <a:off x="4137821" y="972006"/>
              <a:ext cx="789927" cy="1093023"/>
              <a:chOff x="1359806" y="6962779"/>
              <a:chExt cx="789927" cy="1093023"/>
            </a:xfrm>
          </p:grpSpPr>
          <p:pic>
            <p:nvPicPr>
              <p:cNvPr id="165" name="Picture 10" descr="C:\Users\Kathleen\Documents\Archive\tag_big_green.png">
                <a:extLst>
                  <a:ext uri="{FF2B5EF4-FFF2-40B4-BE49-F238E27FC236}">
                    <a16:creationId xmlns:a16="http://schemas.microsoft.com/office/drawing/2014/main" id="{7EC97905-FF85-581E-B731-381FD8DCF1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 name="Oval 165">
                <a:extLst>
                  <a:ext uri="{FF2B5EF4-FFF2-40B4-BE49-F238E27FC236}">
                    <a16:creationId xmlns:a16="http://schemas.microsoft.com/office/drawing/2014/main" id="{9AB7BA63-CB4A-810D-2861-DBC5F62C814A}"/>
                  </a:ext>
                </a:extLst>
              </p:cNvPr>
              <p:cNvSpPr/>
              <p:nvPr/>
            </p:nvSpPr>
            <p:spPr>
              <a:xfrm>
                <a:off x="1386081" y="729870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23</a:t>
                </a:r>
              </a:p>
            </p:txBody>
          </p:sp>
        </p:grpSp>
        <p:sp>
          <p:nvSpPr>
            <p:cNvPr id="75" name="Oval 74">
              <a:hlinkClick r:id="rId36" action="ppaction://hlinksldjump"/>
              <a:extLst>
                <a:ext uri="{FF2B5EF4-FFF2-40B4-BE49-F238E27FC236}">
                  <a16:creationId xmlns:a16="http://schemas.microsoft.com/office/drawing/2014/main" id="{126FCD5A-F4FC-9AC0-61FC-4D9674081C1B}"/>
                </a:ext>
              </a:extLst>
            </p:cNvPr>
            <p:cNvSpPr/>
            <p:nvPr/>
          </p:nvSpPr>
          <p:spPr>
            <a:xfrm>
              <a:off x="4216939" y="1336712"/>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3" name="Group 122">
            <a:extLst>
              <a:ext uri="{FF2B5EF4-FFF2-40B4-BE49-F238E27FC236}">
                <a16:creationId xmlns:a16="http://schemas.microsoft.com/office/drawing/2014/main" id="{7A53E7AB-74F0-5200-9F12-0A3A0D4BF221}"/>
              </a:ext>
            </a:extLst>
          </p:cNvPr>
          <p:cNvGrpSpPr/>
          <p:nvPr/>
        </p:nvGrpSpPr>
        <p:grpSpPr>
          <a:xfrm>
            <a:off x="5168998" y="2788791"/>
            <a:ext cx="789927" cy="1093023"/>
            <a:chOff x="5168998" y="2788791"/>
            <a:chExt cx="789927" cy="1093023"/>
          </a:xfrm>
        </p:grpSpPr>
        <p:grpSp>
          <p:nvGrpSpPr>
            <p:cNvPr id="161" name="Group 160">
              <a:extLst>
                <a:ext uri="{FF2B5EF4-FFF2-40B4-BE49-F238E27FC236}">
                  <a16:creationId xmlns:a16="http://schemas.microsoft.com/office/drawing/2014/main" id="{B7EB802A-DC26-0406-4968-BBF81A7EE487}"/>
                </a:ext>
              </a:extLst>
            </p:cNvPr>
            <p:cNvGrpSpPr/>
            <p:nvPr/>
          </p:nvGrpSpPr>
          <p:grpSpPr>
            <a:xfrm>
              <a:off x="5168998" y="2788791"/>
              <a:ext cx="789927" cy="1093023"/>
              <a:chOff x="1359806" y="6962779"/>
              <a:chExt cx="789927" cy="1093023"/>
            </a:xfrm>
          </p:grpSpPr>
          <p:pic>
            <p:nvPicPr>
              <p:cNvPr id="162" name="Picture 10" descr="C:\Users\Kathleen\Documents\Archive\tag_big_green.png">
                <a:extLst>
                  <a:ext uri="{FF2B5EF4-FFF2-40B4-BE49-F238E27FC236}">
                    <a16:creationId xmlns:a16="http://schemas.microsoft.com/office/drawing/2014/main" id="{FB97219A-8D56-709E-577C-2C75FA979F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1359806" y="6962779"/>
                <a:ext cx="789927" cy="109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 name="Oval 162">
                <a:extLst>
                  <a:ext uri="{FF2B5EF4-FFF2-40B4-BE49-F238E27FC236}">
                    <a16:creationId xmlns:a16="http://schemas.microsoft.com/office/drawing/2014/main" id="{DA27E921-1641-8EDE-04D1-C5E82A59797A}"/>
                  </a:ext>
                </a:extLst>
              </p:cNvPr>
              <p:cNvSpPr/>
              <p:nvPr/>
            </p:nvSpPr>
            <p:spPr>
              <a:xfrm>
                <a:off x="1386081" y="7298703"/>
                <a:ext cx="712621" cy="7258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GB" sz="3200" b="1">
                    <a:solidFill>
                      <a:srgbClr val="92D050"/>
                    </a:solidFill>
                    <a:latin typeface="Arial Rounded MT Bold" panose="020F0704030504030204" pitchFamily="34" charset="0"/>
                  </a:rPr>
                  <a:t>24</a:t>
                </a:r>
              </a:p>
            </p:txBody>
          </p:sp>
        </p:grpSp>
        <p:sp>
          <p:nvSpPr>
            <p:cNvPr id="77" name="Oval 76">
              <a:hlinkClick r:id="rId37" action="ppaction://hlinksldjump"/>
              <a:extLst>
                <a:ext uri="{FF2B5EF4-FFF2-40B4-BE49-F238E27FC236}">
                  <a16:creationId xmlns:a16="http://schemas.microsoft.com/office/drawing/2014/main" id="{64FD0BF5-9A46-BDAE-3601-7FD48C67C24E}"/>
                </a:ext>
              </a:extLst>
            </p:cNvPr>
            <p:cNvSpPr/>
            <p:nvPr/>
          </p:nvSpPr>
          <p:spPr>
            <a:xfrm>
              <a:off x="5246992" y="3158844"/>
              <a:ext cx="652413" cy="650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0010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27" name="Rectangle 4">
            <a:extLst>
              <a:ext uri="{FF2B5EF4-FFF2-40B4-BE49-F238E27FC236}">
                <a16:creationId xmlns:a16="http://schemas.microsoft.com/office/drawing/2014/main" id="{14E6A10B-A6D3-4A0C-877F-E6795DFE5442}"/>
              </a:ext>
            </a:extLst>
          </p:cNvPr>
          <p:cNvSpPr>
            <a:spLocks noChangeArrowheads="1"/>
          </p:cNvSpPr>
          <p:nvPr/>
        </p:nvSpPr>
        <p:spPr bwMode="auto">
          <a:xfrm>
            <a:off x="-429873" y="1362801"/>
            <a:ext cx="4964113" cy="5178147"/>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Wake up!</a:t>
            </a:r>
          </a:p>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1900">
                <a:solidFill>
                  <a:schemeClr val="bg1"/>
                </a:solidFill>
                <a:latin typeface="Arial"/>
                <a:ea typeface="Verdana"/>
                <a:cs typeface="Arial"/>
              </a:rPr>
              <a:t>In the UK, our new year will see the coronation of a new king. It will be a glittering, memorable occasion, attended by heads of state.</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But today is the first day of the Church’s new year. </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In the four weeks of Advent, we prepare for the return of our eternal King – Jesus – at the end of time. We also reflect on his birth in a borrowed stable in poverty, and the hope and challenges that gives us.</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p:txBody>
      </p:sp>
      <p:sp>
        <p:nvSpPr>
          <p:cNvPr id="4099" name="TextBox 3">
            <a:extLst>
              <a:ext uri="{FF2B5EF4-FFF2-40B4-BE49-F238E27FC236}">
                <a16:creationId xmlns:a16="http://schemas.microsoft.com/office/drawing/2014/main" id="{C30E968F-A774-48FD-BBF8-25A602242186}"/>
              </a:ext>
            </a:extLst>
          </p:cNvPr>
          <p:cNvSpPr>
            <a:spLocks noChangeArrowheads="1"/>
          </p:cNvSpPr>
          <p:nvPr/>
        </p:nvSpPr>
        <p:spPr bwMode="auto">
          <a:xfrm>
            <a:off x="-237786" y="-306703"/>
            <a:ext cx="4772026" cy="1362075"/>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Sunday 27 November</a:t>
            </a:r>
            <a:br>
              <a:rPr lang="en-GB" altLang="en-US" sz="1900" i="1">
                <a:latin typeface="Arial Rounded MT Bold" panose="020F0704030504030204" pitchFamily="34" charset="0"/>
              </a:rPr>
            </a:br>
            <a:r>
              <a:rPr lang="en-GB" altLang="en-US" sz="1900" i="1">
                <a:solidFill>
                  <a:schemeClr val="bg1"/>
                </a:solidFill>
                <a:latin typeface="Arial Rounded MT Bold"/>
                <a:cs typeface="Arial"/>
              </a:rPr>
              <a:t>First Sunday of Advent</a:t>
            </a:r>
            <a:endParaRPr lang="en-GB" altLang="en-US" sz="1900">
              <a:solidFill>
                <a:schemeClr val="bg1"/>
              </a:solidFill>
              <a:latin typeface="Arial Rounded MT Bold"/>
              <a:cs typeface="Arial"/>
            </a:endParaRPr>
          </a:p>
        </p:txBody>
      </p:sp>
      <p:sp>
        <p:nvSpPr>
          <p:cNvPr id="3" name="Right Arrow 2">
            <a:hlinkClick r:id="rId4" action="ppaction://hlinksldjump"/>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FBBCAF0C-5390-0FFE-45F9-1C7135F90445}"/>
              </a:ext>
            </a:extLst>
          </p:cNvPr>
          <p:cNvGrpSpPr/>
          <p:nvPr/>
        </p:nvGrpSpPr>
        <p:grpSpPr>
          <a:xfrm>
            <a:off x="5292898" y="-803848"/>
            <a:ext cx="5075896" cy="6997993"/>
            <a:chOff x="5292898" y="-194252"/>
            <a:chExt cx="5075896" cy="6997993"/>
          </a:xfrm>
        </p:grpSpPr>
        <p:pic>
          <p:nvPicPr>
            <p:cNvPr id="4" name="Picture 10" descr="C:\Users\Kathleen\Documents\Archive\tag_big_green.png">
              <a:extLst>
                <a:ext uri="{FF2B5EF4-FFF2-40B4-BE49-F238E27FC236}">
                  <a16:creationId xmlns:a16="http://schemas.microsoft.com/office/drawing/2014/main" id="{380C37EE-CC7F-C501-E691-913D203509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19425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15767F89-000A-AF42-4024-02FDE287C3A7}"/>
                </a:ext>
              </a:extLst>
            </p:cNvPr>
            <p:cNvSpPr txBox="1"/>
            <p:nvPr/>
          </p:nvSpPr>
          <p:spPr>
            <a:xfrm>
              <a:off x="5841112" y="268815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27</a:t>
              </a:r>
            </a:p>
          </p:txBody>
        </p:sp>
      </p:grpSp>
      <p:grpSp>
        <p:nvGrpSpPr>
          <p:cNvPr id="8" name="Group 7">
            <a:extLst>
              <a:ext uri="{FF2B5EF4-FFF2-40B4-BE49-F238E27FC236}">
                <a16:creationId xmlns:a16="http://schemas.microsoft.com/office/drawing/2014/main" id="{07D1E96F-87E5-B3AB-0788-FF8B414669BA}"/>
              </a:ext>
            </a:extLst>
          </p:cNvPr>
          <p:cNvGrpSpPr/>
          <p:nvPr/>
        </p:nvGrpSpPr>
        <p:grpSpPr>
          <a:xfrm>
            <a:off x="5627531" y="-743888"/>
            <a:ext cx="4406630" cy="6544820"/>
            <a:chOff x="5627531" y="-134292"/>
            <a:chExt cx="4406630" cy="6544820"/>
          </a:xfrm>
        </p:grpSpPr>
        <p:sp>
          <p:nvSpPr>
            <p:cNvPr id="7" name="Oval 6">
              <a:extLst>
                <a:ext uri="{FF2B5EF4-FFF2-40B4-BE49-F238E27FC236}">
                  <a16:creationId xmlns:a16="http://schemas.microsoft.com/office/drawing/2014/main" id="{924F9677-AD9D-CAE1-C0EE-0F166837C33C}"/>
                </a:ext>
              </a:extLst>
            </p:cNvPr>
            <p:cNvSpPr/>
            <p:nvPr/>
          </p:nvSpPr>
          <p:spPr>
            <a:xfrm>
              <a:off x="5627531" y="2003898"/>
              <a:ext cx="4406630" cy="440663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3">
              <a:extLst>
                <a:ext uri="{FF2B5EF4-FFF2-40B4-BE49-F238E27FC236}">
                  <a16:creationId xmlns:a16="http://schemas.microsoft.com/office/drawing/2014/main" id="{2E23D19D-D684-611E-94F7-D67A9A4E55F0}"/>
                </a:ext>
              </a:extLst>
            </p:cNvPr>
            <p:cNvPicPr>
              <a:picLocks noChangeAspect="1"/>
            </p:cNvPicPr>
            <p:nvPr/>
          </p:nvPicPr>
          <p:blipFill>
            <a:blip r:embed="rId7"/>
            <a:stretch>
              <a:fillRect/>
            </a:stretch>
          </p:blipFill>
          <p:spPr>
            <a:xfrm>
              <a:off x="7494745" y="-134292"/>
              <a:ext cx="794680" cy="2840337"/>
            </a:xfrm>
            <a:prstGeom prst="rect">
              <a:avLst/>
            </a:prstGeom>
          </p:spPr>
        </p:pic>
      </p:grpSp>
      <p:sp>
        <p:nvSpPr>
          <p:cNvPr id="4102" name="Rectangle 1">
            <a:extLst>
              <a:ext uri="{FF2B5EF4-FFF2-40B4-BE49-F238E27FC236}">
                <a16:creationId xmlns:a16="http://schemas.microsoft.com/office/drawing/2014/main" id="{815FB931-FF20-4DB5-B08E-97539A46855A}"/>
              </a:ext>
            </a:extLst>
          </p:cNvPr>
          <p:cNvSpPr>
            <a:spLocks noChangeArrowheads="1"/>
          </p:cNvSpPr>
          <p:nvPr/>
        </p:nvSpPr>
        <p:spPr bwMode="auto">
          <a:xfrm>
            <a:off x="7895034" y="193675"/>
            <a:ext cx="3979465"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b="1" i="1">
                <a:solidFill>
                  <a:schemeClr val="bg1"/>
                </a:solidFill>
                <a:latin typeface="Arial Rounded MT Bold"/>
              </a:rPr>
              <a:t>“</a:t>
            </a:r>
            <a:r>
              <a:rPr lang="en-GB" altLang="en-US" sz="2000" i="1">
                <a:solidFill>
                  <a:schemeClr val="bg1"/>
                </a:solidFill>
                <a:latin typeface="Arial Rounded MT Bold"/>
              </a:rPr>
              <a:t>Stay awake, because you do not know the day when your master is coming.”</a:t>
            </a:r>
          </a:p>
          <a:p>
            <a:pPr algn="r">
              <a:spcBef>
                <a:spcPct val="0"/>
              </a:spcBef>
              <a:buFontTx/>
              <a:buNone/>
            </a:pPr>
            <a:r>
              <a:rPr lang="en-GB" altLang="en-US" sz="1600">
                <a:solidFill>
                  <a:schemeClr val="bg1"/>
                </a:solidFill>
                <a:latin typeface="Arial Rounded MT Bold"/>
              </a:rPr>
              <a:t>Matthew 24:42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GB" altLang="en-US" sz="1900">
                <a:solidFill>
                  <a:schemeClr val="bg1"/>
                </a:solidFill>
                <a:latin typeface="Arial" panose="020B0604020202020204" pitchFamily="34" charset="0"/>
              </a:rPr>
              <a:t>Use our </a:t>
            </a:r>
            <a:r>
              <a:rPr lang="en-GB" altLang="en-US" sz="1900">
                <a:solidFill>
                  <a:schemeClr val="bg1"/>
                </a:solidFill>
                <a:latin typeface="Arial" panose="020B0604020202020204" pitchFamily="34" charset="0"/>
                <a:hlinkClick r:id="rId3"/>
              </a:rPr>
              <a:t>World Gifts Christmas poster </a:t>
            </a:r>
            <a:r>
              <a:rPr lang="en-GB" altLang="en-US" sz="1900">
                <a:solidFill>
                  <a:schemeClr val="bg1"/>
                </a:solidFill>
                <a:latin typeface="Arial" panose="020B0604020202020204" pitchFamily="34" charset="0"/>
              </a:rPr>
              <a:t>to replace cards in class this year.</a:t>
            </a:r>
          </a:p>
        </p:txBody>
      </p:sp>
      <p:sp>
        <p:nvSpPr>
          <p:cNvPr id="9218" name="TextBox 3">
            <a:extLst>
              <a:ext uri="{FF2B5EF4-FFF2-40B4-BE49-F238E27FC236}">
                <a16:creationId xmlns:a16="http://schemas.microsoft.com/office/drawing/2014/main" id="{2E91F6BE-D9AC-410F-89C0-2D6E0E1F9D49}"/>
              </a:ext>
            </a:extLst>
          </p:cNvPr>
          <p:cNvSpPr>
            <a:spLocks noChangeArrowheads="1"/>
          </p:cNvSpPr>
          <p:nvPr/>
        </p:nvSpPr>
        <p:spPr bwMode="auto">
          <a:xfrm>
            <a:off x="-292100" y="-402164"/>
            <a:ext cx="4867275" cy="6337340"/>
          </a:xfrm>
          <a:prstGeom prst="roundRect">
            <a:avLst>
              <a:gd name="adj" fmla="val 4810"/>
            </a:avLst>
          </a:prstGeom>
          <a:noFill/>
          <a:ln w="28575" cap="rnd">
            <a:noFill/>
            <a:prstDash val="sysDot"/>
            <a:round/>
            <a:headEnd/>
            <a:tailEnd/>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endParaRPr lang="en-GB" altLang="en-US" sz="1800">
              <a:latin typeface="Verdana" panose="020B0604030504040204" pitchFamily="34" charset="0"/>
            </a:endParaRPr>
          </a:p>
          <a:p>
            <a:pPr marL="673100" lvl="1" indent="1270" eaLnBrk="1" hangingPunct="1">
              <a:spcBef>
                <a:spcPct val="0"/>
              </a:spcBef>
              <a:buFontTx/>
              <a:buNone/>
              <a:defRPr/>
            </a:pPr>
            <a:endParaRPr lang="en-GB" altLang="en-US" sz="1900">
              <a:latin typeface="Arial" panose="020B0604020202020204" pitchFamily="34" charset="0"/>
            </a:endParaRPr>
          </a:p>
          <a:p>
            <a:pPr marL="673100" lvl="1" indent="0">
              <a:spcBef>
                <a:spcPts val="0"/>
              </a:spcBef>
              <a:spcAft>
                <a:spcPts val="0"/>
              </a:spcAft>
              <a:buNone/>
              <a:defRPr/>
            </a:pPr>
            <a:endParaRPr lang="en-GB" sz="1900">
              <a:solidFill>
                <a:schemeClr val="bg1"/>
              </a:solidFill>
              <a:latin typeface="Arial"/>
              <a:cs typeface="Arial"/>
            </a:endParaRPr>
          </a:p>
          <a:p>
            <a:pPr marL="673100" lvl="1" indent="0">
              <a:spcBef>
                <a:spcPts val="0"/>
              </a:spcBef>
              <a:spcAft>
                <a:spcPts val="0"/>
              </a:spcAft>
              <a:buNone/>
              <a:defRPr/>
            </a:pPr>
            <a:r>
              <a:rPr lang="en-GB" sz="1900">
                <a:solidFill>
                  <a:schemeClr val="bg1"/>
                </a:solidFill>
                <a:latin typeface="Arial"/>
                <a:cs typeface="Arial"/>
              </a:rPr>
              <a:t>The start of Advent is about eagerly awaiting the Lord’s return at the end of time - staying awake!</a:t>
            </a:r>
            <a:endParaRPr lang="en-GB">
              <a:solidFill>
                <a:schemeClr val="bg1"/>
              </a:solidFill>
              <a:latin typeface="Arial"/>
              <a:cs typeface="Arial"/>
            </a:endParaRPr>
          </a:p>
          <a:p>
            <a:pPr marL="673100" lvl="1" indent="0">
              <a:spcBef>
                <a:spcPts val="0"/>
              </a:spcBef>
              <a:spcAft>
                <a:spcPts val="0"/>
              </a:spcAft>
              <a:buNone/>
              <a:defRPr/>
            </a:pPr>
            <a:endParaRPr lang="en-GB" altLang="en-US" sz="1900">
              <a:solidFill>
                <a:schemeClr val="bg1"/>
              </a:solidFill>
              <a:latin typeface="Arial"/>
              <a:cs typeface="Arial"/>
            </a:endParaRPr>
          </a:p>
          <a:p>
            <a:pPr marL="673100" lvl="1" indent="0">
              <a:spcBef>
                <a:spcPts val="0"/>
              </a:spcBef>
              <a:spcAft>
                <a:spcPts val="0"/>
              </a:spcAft>
              <a:buNone/>
              <a:defRPr/>
            </a:pPr>
            <a:r>
              <a:rPr lang="en-GB" altLang="en-US" sz="1900">
                <a:solidFill>
                  <a:schemeClr val="bg1"/>
                </a:solidFill>
                <a:latin typeface="Arial"/>
                <a:cs typeface="Arial"/>
              </a:rPr>
              <a:t>Like the servants in today’s reading, we can become sleepy as we await Jesus’ return. Or we can stay awake, always ready to serve.</a:t>
            </a:r>
            <a:endParaRPr lang="en-GB">
              <a:solidFill>
                <a:schemeClr val="bg1"/>
              </a:solidFill>
              <a:latin typeface="Arial"/>
              <a:cs typeface="Arial"/>
            </a:endParaRPr>
          </a:p>
          <a:p>
            <a:pPr marL="673100" lvl="1" indent="1270" eaLnBrk="1" hangingPunct="1">
              <a:spcBef>
                <a:spcPct val="0"/>
              </a:spcBef>
              <a:buFontTx/>
              <a:buNone/>
              <a:defRPr/>
            </a:pPr>
            <a:endParaRPr lang="en-GB" altLang="en-US" sz="1900">
              <a:solidFill>
                <a:schemeClr val="bg1"/>
              </a:solidFill>
              <a:latin typeface="Arial" panose="020B0604020202020204" pitchFamily="34" charset="0"/>
            </a:endParaRPr>
          </a:p>
          <a:p>
            <a:pPr marL="673100" lvl="1" indent="1270" eaLnBrk="1" hangingPunct="1">
              <a:spcBef>
                <a:spcPct val="0"/>
              </a:spcBef>
              <a:buFontTx/>
              <a:buNone/>
              <a:defRPr/>
            </a:pPr>
            <a:r>
              <a:rPr lang="en-GB" altLang="en-US" sz="1900">
                <a:solidFill>
                  <a:schemeClr val="bg1"/>
                </a:solidFill>
                <a:latin typeface="Arial"/>
                <a:cs typeface="Arial"/>
              </a:rPr>
              <a:t>So, what are you waiting for?</a:t>
            </a:r>
          </a:p>
          <a:p>
            <a:pPr marL="673100" lvl="1" indent="1270" eaLnBrk="1" hangingPunct="1">
              <a:spcBef>
                <a:spcPct val="0"/>
              </a:spcBef>
              <a:buFontTx/>
              <a:buNone/>
              <a:defRPr/>
            </a:pPr>
            <a:endParaRPr lang="en-GB" altLang="en-US" sz="1900">
              <a:solidFill>
                <a:schemeClr val="bg1"/>
              </a:solidFill>
              <a:latin typeface="Arial" panose="020B0604020202020204" pitchFamily="34" charset="0"/>
            </a:endParaRPr>
          </a:p>
          <a:p>
            <a:pPr marL="673100" lvl="1" indent="1270">
              <a:spcBef>
                <a:spcPct val="0"/>
              </a:spcBef>
              <a:buNone/>
              <a:defRPr/>
            </a:pPr>
            <a:endParaRPr lang="en-GB" altLang="en-US" sz="1900">
              <a:solidFill>
                <a:schemeClr val="bg1"/>
              </a:solidFill>
              <a:latin typeface="Arial"/>
              <a:cs typeface="Arial"/>
            </a:endParaRPr>
          </a:p>
          <a:p>
            <a:pPr marL="673100" lvl="1" indent="1270">
              <a:spcBef>
                <a:spcPct val="0"/>
              </a:spcBef>
              <a:buFontTx/>
              <a:buNone/>
              <a:defRPr/>
            </a:pPr>
            <a:r>
              <a:rPr lang="en-GB" altLang="en-US" sz="1900">
                <a:solidFill>
                  <a:srgbClr val="F1AE39"/>
                </a:solidFill>
                <a:latin typeface="Arial Rounded MT Bold"/>
                <a:cs typeface="Arial"/>
              </a:rPr>
              <a:t>Lord, wake us up! Help us to serve you in our sisters and brothers, so that we are ready for your return.</a:t>
            </a:r>
          </a:p>
          <a:p>
            <a:pPr marL="673100" lvl="1" indent="1270">
              <a:spcBef>
                <a:spcPct val="0"/>
              </a:spcBef>
              <a:buFontTx/>
              <a:buNone/>
              <a:defRPr/>
            </a:pPr>
            <a:r>
              <a:rPr lang="en-GB" altLang="en-US" sz="1900">
                <a:solidFill>
                  <a:srgbClr val="F1AE39"/>
                </a:solidFill>
                <a:latin typeface="Arial Rounded MT Bold"/>
                <a:cs typeface="Arial"/>
              </a:rPr>
              <a:t>Amen</a:t>
            </a:r>
            <a:endParaRPr lang="en-GB"/>
          </a:p>
          <a:p>
            <a:pPr marL="673100" lvl="1" indent="1270">
              <a:spcBef>
                <a:spcPct val="0"/>
              </a:spcBef>
              <a:buFontTx/>
              <a:buNone/>
              <a:defRPr/>
            </a:pPr>
            <a:endParaRPr lang="en-GB" altLang="en-US" sz="1900">
              <a:solidFill>
                <a:srgbClr val="7C61A7"/>
              </a:solidFill>
              <a:latin typeface="Arial Rounded MT Bold" panose="020F0704030504030204" pitchFamily="34" charset="0"/>
            </a:endParaRPr>
          </a:p>
        </p:txBody>
      </p:sp>
      <p:sp>
        <p:nvSpPr>
          <p:cNvPr id="6" name="Action Button: Home 5">
            <a:hlinkClick r:id="rId4" action="ppaction://hlinksldjump" highlightClick="1"/>
            <a:extLst>
              <a:ext uri="{FF2B5EF4-FFF2-40B4-BE49-F238E27FC236}">
                <a16:creationId xmlns:a16="http://schemas.microsoft.com/office/drawing/2014/main" id="{04F0AE3F-FF31-400D-9604-5830D23DED36}"/>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grpSp>
        <p:nvGrpSpPr>
          <p:cNvPr id="20" name="Group 19">
            <a:extLst>
              <a:ext uri="{FF2B5EF4-FFF2-40B4-BE49-F238E27FC236}">
                <a16:creationId xmlns:a16="http://schemas.microsoft.com/office/drawing/2014/main" id="{AC6A1BF3-B5D5-52D8-885E-0D3F0217A95F}"/>
              </a:ext>
            </a:extLst>
          </p:cNvPr>
          <p:cNvGrpSpPr/>
          <p:nvPr/>
        </p:nvGrpSpPr>
        <p:grpSpPr>
          <a:xfrm>
            <a:off x="5292898" y="-803848"/>
            <a:ext cx="5075896" cy="6997993"/>
            <a:chOff x="5292898" y="-194252"/>
            <a:chExt cx="5075896" cy="6997993"/>
          </a:xfrm>
        </p:grpSpPr>
        <p:pic>
          <p:nvPicPr>
            <p:cNvPr id="21" name="Picture 10" descr="C:\Users\Kathleen\Documents\Archive\tag_big_green.png">
              <a:extLst>
                <a:ext uri="{FF2B5EF4-FFF2-40B4-BE49-F238E27FC236}">
                  <a16:creationId xmlns:a16="http://schemas.microsoft.com/office/drawing/2014/main" id="{62D85C05-8F4E-1D4C-8651-0094312068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5292898" y="-19425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78385713-C8B4-541D-16DA-D921040A2E49}"/>
                </a:ext>
              </a:extLst>
            </p:cNvPr>
            <p:cNvSpPr txBox="1"/>
            <p:nvPr/>
          </p:nvSpPr>
          <p:spPr>
            <a:xfrm>
              <a:off x="5841112" y="268815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27</a:t>
              </a:r>
            </a:p>
          </p:txBody>
        </p:sp>
      </p:grpSp>
      <p:grpSp>
        <p:nvGrpSpPr>
          <p:cNvPr id="23" name="Group 22">
            <a:extLst>
              <a:ext uri="{FF2B5EF4-FFF2-40B4-BE49-F238E27FC236}">
                <a16:creationId xmlns:a16="http://schemas.microsoft.com/office/drawing/2014/main" id="{DC7EA9AF-4249-4C90-87D6-638B0406C0CC}"/>
              </a:ext>
            </a:extLst>
          </p:cNvPr>
          <p:cNvGrpSpPr/>
          <p:nvPr/>
        </p:nvGrpSpPr>
        <p:grpSpPr>
          <a:xfrm>
            <a:off x="5627531" y="-743888"/>
            <a:ext cx="4406630" cy="6544820"/>
            <a:chOff x="5627531" y="-134292"/>
            <a:chExt cx="4406630" cy="6544820"/>
          </a:xfrm>
        </p:grpSpPr>
        <p:sp>
          <p:nvSpPr>
            <p:cNvPr id="24" name="Oval 23">
              <a:extLst>
                <a:ext uri="{FF2B5EF4-FFF2-40B4-BE49-F238E27FC236}">
                  <a16:creationId xmlns:a16="http://schemas.microsoft.com/office/drawing/2014/main" id="{549DCDD8-3F6D-82D9-53B8-910FF6170D89}"/>
                </a:ext>
              </a:extLst>
            </p:cNvPr>
            <p:cNvSpPr/>
            <p:nvPr/>
          </p:nvSpPr>
          <p:spPr>
            <a:xfrm>
              <a:off x="5627531" y="2003898"/>
              <a:ext cx="4406630" cy="440663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Picture 3">
              <a:extLst>
                <a:ext uri="{FF2B5EF4-FFF2-40B4-BE49-F238E27FC236}">
                  <a16:creationId xmlns:a16="http://schemas.microsoft.com/office/drawing/2014/main" id="{116D34F0-3BB2-3C5E-FAC5-9D9B81E35184}"/>
                </a:ext>
              </a:extLst>
            </p:cNvPr>
            <p:cNvPicPr>
              <a:picLocks noChangeAspect="1"/>
            </p:cNvPicPr>
            <p:nvPr/>
          </p:nvPicPr>
          <p:blipFill>
            <a:blip r:embed="rId8"/>
            <a:stretch>
              <a:fillRect/>
            </a:stretch>
          </p:blipFill>
          <p:spPr>
            <a:xfrm>
              <a:off x="7494745" y="-134292"/>
              <a:ext cx="794680" cy="2840337"/>
            </a:xfrm>
            <a:prstGeom prst="rect">
              <a:avLst/>
            </a:prstGeom>
          </p:spPr>
        </p:pic>
      </p:grpSp>
      <p:sp>
        <p:nvSpPr>
          <p:cNvPr id="2" name="Rectangle 1">
            <a:extLst>
              <a:ext uri="{FF2B5EF4-FFF2-40B4-BE49-F238E27FC236}">
                <a16:creationId xmlns:a16="http://schemas.microsoft.com/office/drawing/2014/main" id="{44175ABC-927F-74F1-4379-D49BA46905DE}"/>
              </a:ext>
            </a:extLst>
          </p:cNvPr>
          <p:cNvSpPr>
            <a:spLocks noChangeArrowheads="1"/>
          </p:cNvSpPr>
          <p:nvPr/>
        </p:nvSpPr>
        <p:spPr bwMode="auto">
          <a:xfrm>
            <a:off x="7895034" y="193675"/>
            <a:ext cx="3979465"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b="1" i="1">
                <a:solidFill>
                  <a:schemeClr val="bg1"/>
                </a:solidFill>
                <a:latin typeface="Arial Rounded MT Bold"/>
              </a:rPr>
              <a:t>“</a:t>
            </a:r>
            <a:r>
              <a:rPr lang="en-GB" altLang="en-US" sz="2000" i="1">
                <a:solidFill>
                  <a:schemeClr val="bg1"/>
                </a:solidFill>
                <a:latin typeface="Arial Rounded MT Bold"/>
              </a:rPr>
              <a:t>Stay awake, because you do not know the day when your master is coming.”</a:t>
            </a:r>
          </a:p>
          <a:p>
            <a:pPr algn="r">
              <a:spcBef>
                <a:spcPct val="0"/>
              </a:spcBef>
              <a:buFontTx/>
              <a:buNone/>
            </a:pPr>
            <a:r>
              <a:rPr lang="en-GB" altLang="en-US" sz="1600">
                <a:solidFill>
                  <a:schemeClr val="bg1"/>
                </a:solidFill>
                <a:latin typeface="Arial Rounded MT Bold"/>
              </a:rPr>
              <a:t>Matthew 24:42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5E4C0B-C4EF-F671-2EEC-AED5460418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1218" y="5723420"/>
            <a:ext cx="2115584" cy="870690"/>
          </a:xfrm>
          <a:prstGeom prst="rect">
            <a:avLst/>
          </a:prstGeom>
        </p:spPr>
      </p:pic>
      <p:sp>
        <p:nvSpPr>
          <p:cNvPr id="78" name="TextBox 3">
            <a:extLst>
              <a:ext uri="{FF2B5EF4-FFF2-40B4-BE49-F238E27FC236}">
                <a16:creationId xmlns:a16="http://schemas.microsoft.com/office/drawing/2014/main" id="{BF06BF51-2F9C-C5A1-85C4-48A27729F9EF}"/>
              </a:ext>
            </a:extLst>
          </p:cNvPr>
          <p:cNvSpPr>
            <a:spLocks noChangeArrowheads="1"/>
          </p:cNvSpPr>
          <p:nvPr/>
        </p:nvSpPr>
        <p:spPr bwMode="auto">
          <a:xfrm>
            <a:off x="-192497" y="-243263"/>
            <a:ext cx="4786313"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Monday 28 November</a:t>
            </a:r>
            <a:endParaRPr lang="en-GB" altLang="en-US" sz="1900">
              <a:solidFill>
                <a:schemeClr val="bg1"/>
              </a:solidFill>
              <a:latin typeface="Arial Rounded MT Bold"/>
              <a:cs typeface="Arial"/>
            </a:endParaRPr>
          </a:p>
        </p:txBody>
      </p:sp>
      <p:sp>
        <p:nvSpPr>
          <p:cNvPr id="79" name="Rectangle 4">
            <a:extLst>
              <a:ext uri="{FF2B5EF4-FFF2-40B4-BE49-F238E27FC236}">
                <a16:creationId xmlns:a16="http://schemas.microsoft.com/office/drawing/2014/main" id="{5A02CEAC-E4C4-E2B8-37C0-D20C795DC2BE}"/>
              </a:ext>
            </a:extLst>
          </p:cNvPr>
          <p:cNvSpPr>
            <a:spLocks noChangeArrowheads="1"/>
          </p:cNvSpPr>
          <p:nvPr/>
        </p:nvSpPr>
        <p:spPr bwMode="auto">
          <a:xfrm>
            <a:off x="-312738" y="1075592"/>
            <a:ext cx="4894263" cy="5427524"/>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Seeking shelter</a:t>
            </a:r>
          </a:p>
          <a:p>
            <a:pPr marL="673100" lvl="1" eaLnBrk="1" fontAlgn="auto" hangingPunct="1">
              <a:spcBef>
                <a:spcPts val="0"/>
              </a:spcBef>
              <a:spcAft>
                <a:spcPts val="0"/>
              </a:spcAft>
              <a:defRPr/>
            </a:pPr>
            <a:br>
              <a:rPr lang="en-GB" sz="800">
                <a:latin typeface="Verdana" charset="0"/>
                <a:ea typeface="Verdana" charset="0"/>
                <a:cs typeface="Verdana" charset="0"/>
              </a:rPr>
            </a:br>
            <a:r>
              <a:rPr lang="en-US" sz="1900">
                <a:solidFill>
                  <a:schemeClr val="bg1"/>
                </a:solidFill>
                <a:latin typeface="Arial"/>
                <a:ea typeface="Verdana" charset="0"/>
                <a:cs typeface="Arial"/>
              </a:rPr>
              <a:t>This year, </a:t>
            </a:r>
            <a:r>
              <a:rPr lang="en-US" sz="1900">
                <a:solidFill>
                  <a:schemeClr val="bg1"/>
                </a:solidFill>
                <a:latin typeface="Arial"/>
                <a:cs typeface="Arial"/>
              </a:rPr>
              <a:t>South Sudan has been one of the East African countries affected by the world food crisis. </a:t>
            </a:r>
          </a:p>
          <a:p>
            <a:pPr marL="673100" lvl="1" eaLnBrk="1" fontAlgn="auto" hangingPunct="1">
              <a:spcBef>
                <a:spcPts val="0"/>
              </a:spcBef>
              <a:spcAft>
                <a:spcPts val="0"/>
              </a:spcAft>
              <a:defRPr/>
            </a:pPr>
            <a:endParaRPr lang="en-US" sz="1900">
              <a:solidFill>
                <a:schemeClr val="bg1"/>
              </a:solidFill>
              <a:latin typeface="Arial"/>
              <a:cs typeface="Arial"/>
            </a:endParaRPr>
          </a:p>
          <a:p>
            <a:pPr marL="673100" lvl="1" eaLnBrk="1" fontAlgn="auto" hangingPunct="1">
              <a:spcBef>
                <a:spcPts val="0"/>
              </a:spcBef>
              <a:spcAft>
                <a:spcPts val="0"/>
              </a:spcAft>
              <a:defRPr/>
            </a:pPr>
            <a:r>
              <a:rPr lang="en-US" sz="1900">
                <a:solidFill>
                  <a:schemeClr val="bg1"/>
                </a:solidFill>
                <a:latin typeface="Arial"/>
                <a:cs typeface="Arial"/>
              </a:rPr>
              <a:t>The region of </a:t>
            </a:r>
            <a:r>
              <a:rPr lang="en-US" sz="1900" err="1">
                <a:solidFill>
                  <a:schemeClr val="bg1"/>
                </a:solidFill>
                <a:latin typeface="Arial"/>
                <a:cs typeface="Arial"/>
              </a:rPr>
              <a:t>Yirol</a:t>
            </a:r>
            <a:r>
              <a:rPr lang="en-US" sz="1900">
                <a:solidFill>
                  <a:schemeClr val="bg1"/>
                </a:solidFill>
                <a:latin typeface="Arial"/>
                <a:cs typeface="Arial"/>
              </a:rPr>
              <a:t> East, where many are already hungry, has seen an influx of people forced from their homes by conflict, floods and rising prices to search for food.</a:t>
            </a:r>
          </a:p>
          <a:p>
            <a:pPr marL="673100" lvl="1" eaLnBrk="1" fontAlgn="auto" hangingPunct="1">
              <a:spcBef>
                <a:spcPts val="0"/>
              </a:spcBef>
              <a:spcAft>
                <a:spcPts val="0"/>
              </a:spcAft>
              <a:defRPr/>
            </a:pPr>
            <a:endParaRPr lang="en-US" sz="1900">
              <a:solidFill>
                <a:schemeClr val="bg1"/>
              </a:solidFill>
              <a:latin typeface="Arial"/>
              <a:cs typeface="Arial"/>
            </a:endParaRPr>
          </a:p>
          <a:p>
            <a:pPr marL="673100" lvl="1" eaLnBrk="1" fontAlgn="auto" hangingPunct="1">
              <a:spcBef>
                <a:spcPts val="0"/>
              </a:spcBef>
              <a:spcAft>
                <a:spcPts val="0"/>
              </a:spcAft>
              <a:defRPr/>
            </a:pPr>
            <a:r>
              <a:rPr lang="en-US" sz="1900" err="1">
                <a:solidFill>
                  <a:schemeClr val="bg1"/>
                </a:solidFill>
                <a:latin typeface="Arial"/>
                <a:cs typeface="Arial"/>
              </a:rPr>
              <a:t>Nyanguet</a:t>
            </a:r>
            <a:r>
              <a:rPr lang="en-US" sz="1900">
                <a:solidFill>
                  <a:schemeClr val="bg1"/>
                </a:solidFill>
                <a:latin typeface="Arial"/>
                <a:cs typeface="Arial"/>
              </a:rPr>
              <a:t> </a:t>
            </a:r>
            <a:r>
              <a:rPr lang="en-US" sz="1900" err="1">
                <a:solidFill>
                  <a:schemeClr val="bg1"/>
                </a:solidFill>
                <a:latin typeface="Arial"/>
                <a:cs typeface="Arial"/>
              </a:rPr>
              <a:t>Ket</a:t>
            </a:r>
            <a:r>
              <a:rPr lang="en-US" sz="1900">
                <a:solidFill>
                  <a:schemeClr val="bg1"/>
                </a:solidFill>
                <a:latin typeface="Arial"/>
                <a:cs typeface="Arial"/>
              </a:rPr>
              <a:t> and her family narrowly escaped death when their village was attacked. They hid in a swamp for two days before escaping to </a:t>
            </a:r>
            <a:r>
              <a:rPr lang="en-US" sz="1900" err="1">
                <a:solidFill>
                  <a:schemeClr val="bg1"/>
                </a:solidFill>
                <a:latin typeface="Arial"/>
                <a:cs typeface="Arial"/>
              </a:rPr>
              <a:t>Yirol</a:t>
            </a:r>
            <a:r>
              <a:rPr lang="en-US" sz="1900">
                <a:solidFill>
                  <a:schemeClr val="bg1"/>
                </a:solidFill>
                <a:latin typeface="Arial"/>
                <a:cs typeface="Arial"/>
              </a:rPr>
              <a:t> East with no possessions.</a:t>
            </a:r>
          </a:p>
        </p:txBody>
      </p:sp>
      <p:pic>
        <p:nvPicPr>
          <p:cNvPr id="3" name="Picture 3">
            <a:extLst>
              <a:ext uri="{FF2B5EF4-FFF2-40B4-BE49-F238E27FC236}">
                <a16:creationId xmlns:a16="http://schemas.microsoft.com/office/drawing/2014/main" id="{987EB79D-4C0B-B019-C813-8665E7DB0366}"/>
              </a:ext>
            </a:extLst>
          </p:cNvPr>
          <p:cNvPicPr>
            <a:picLocks noChangeAspect="1"/>
          </p:cNvPicPr>
          <p:nvPr/>
        </p:nvPicPr>
        <p:blipFill>
          <a:blip r:embed="rId4"/>
          <a:stretch>
            <a:fillRect/>
          </a:stretch>
        </p:blipFill>
        <p:spPr>
          <a:xfrm>
            <a:off x="7480571" y="-811048"/>
            <a:ext cx="817280" cy="2921118"/>
          </a:xfrm>
          <a:prstGeom prst="rect">
            <a:avLst/>
          </a:prstGeom>
        </p:spPr>
      </p:pic>
      <p:pic>
        <p:nvPicPr>
          <p:cNvPr id="2" name="Picture 10" descr="C:\Users\Kathleen\Documents\Archive\tag_big_green.png">
            <a:extLst>
              <a:ext uri="{FF2B5EF4-FFF2-40B4-BE49-F238E27FC236}">
                <a16:creationId xmlns:a16="http://schemas.microsoft.com/office/drawing/2014/main" id="{BF478F0F-47D2-B6AE-19DF-28F9B6A692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7" y="-806360"/>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CE6E0AE-B427-7ED6-C5FF-4E2FE552DB75}"/>
              </a:ext>
            </a:extLst>
          </p:cNvPr>
          <p:cNvSpPr txBox="1"/>
          <p:nvPr/>
        </p:nvSpPr>
        <p:spPr>
          <a:xfrm>
            <a:off x="5841112" y="210200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28</a:t>
            </a:r>
          </a:p>
        </p:txBody>
      </p:sp>
      <p:grpSp>
        <p:nvGrpSpPr>
          <p:cNvPr id="10" name="Group 9">
            <a:extLst>
              <a:ext uri="{FF2B5EF4-FFF2-40B4-BE49-F238E27FC236}">
                <a16:creationId xmlns:a16="http://schemas.microsoft.com/office/drawing/2014/main" id="{A217DFC5-D558-DA69-8F6B-C5551D08A7DB}"/>
              </a:ext>
            </a:extLst>
          </p:cNvPr>
          <p:cNvGrpSpPr/>
          <p:nvPr/>
        </p:nvGrpSpPr>
        <p:grpSpPr>
          <a:xfrm>
            <a:off x="5611712" y="-735964"/>
            <a:ext cx="4438263" cy="6545208"/>
            <a:chOff x="5611713" y="-156313"/>
            <a:chExt cx="4438263" cy="6545208"/>
          </a:xfrm>
        </p:grpSpPr>
        <p:sp>
          <p:nvSpPr>
            <p:cNvPr id="53" name="Oval 52">
              <a:extLst>
                <a:ext uri="{FF2B5EF4-FFF2-40B4-BE49-F238E27FC236}">
                  <a16:creationId xmlns:a16="http://schemas.microsoft.com/office/drawing/2014/main" id="{E184F455-B9CA-954A-AA90-ABB3DAB94AE3}"/>
                </a:ext>
              </a:extLst>
            </p:cNvPr>
            <p:cNvSpPr/>
            <p:nvPr/>
          </p:nvSpPr>
          <p:spPr>
            <a:xfrm>
              <a:off x="5611713" y="1998869"/>
              <a:ext cx="4438263" cy="4390026"/>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76627778-FCB2-DD70-E854-DD285DE1261F}"/>
                </a:ext>
              </a:extLst>
            </p:cNvPr>
            <p:cNvPicPr>
              <a:picLocks noChangeAspect="1"/>
            </p:cNvPicPr>
            <p:nvPr/>
          </p:nvPicPr>
          <p:blipFill>
            <a:blip r:embed="rId4"/>
            <a:stretch>
              <a:fillRect/>
            </a:stretch>
          </p:blipFill>
          <p:spPr>
            <a:xfrm>
              <a:off x="7494748" y="-156313"/>
              <a:ext cx="794680" cy="2840337"/>
            </a:xfrm>
            <a:prstGeom prst="rect">
              <a:avLst/>
            </a:prstGeom>
          </p:spPr>
        </p:pic>
      </p:grpSp>
      <p:sp>
        <p:nvSpPr>
          <p:cNvPr id="5" name="Rectangle 9">
            <a:extLst>
              <a:ext uri="{FF2B5EF4-FFF2-40B4-BE49-F238E27FC236}">
                <a16:creationId xmlns:a16="http://schemas.microsoft.com/office/drawing/2014/main" id="{1AAF88F7-FB9D-E84D-FA13-58ED79D207C0}"/>
              </a:ext>
            </a:extLst>
          </p:cNvPr>
          <p:cNvSpPr>
            <a:spLocks noChangeArrowheads="1"/>
          </p:cNvSpPr>
          <p:nvPr/>
        </p:nvSpPr>
        <p:spPr bwMode="auto">
          <a:xfrm>
            <a:off x="7726680" y="121485"/>
            <a:ext cx="414782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en-GB" altLang="en-US" sz="2000" i="1">
                <a:solidFill>
                  <a:schemeClr val="bg1"/>
                </a:solidFill>
                <a:latin typeface="Arial Rounded MT Bold"/>
                <a:cs typeface="Arial"/>
              </a:rPr>
              <a:t>“The glory of the Lord </a:t>
            </a:r>
          </a:p>
          <a:p>
            <a:pPr algn="r">
              <a:spcBef>
                <a:spcPct val="0"/>
              </a:spcBef>
              <a:buFontTx/>
              <a:buNone/>
            </a:pPr>
            <a:r>
              <a:rPr lang="en-GB" altLang="en-US" sz="2000" i="1">
                <a:solidFill>
                  <a:schemeClr val="bg1"/>
                </a:solidFill>
                <a:latin typeface="Arial Rounded MT Bold"/>
                <a:cs typeface="Arial"/>
              </a:rPr>
              <a:t>will be… refuge and </a:t>
            </a:r>
          </a:p>
          <a:p>
            <a:pPr algn="r">
              <a:spcBef>
                <a:spcPct val="0"/>
              </a:spcBef>
              <a:buFontTx/>
              <a:buNone/>
            </a:pPr>
            <a:r>
              <a:rPr lang="en-GB" altLang="en-US" sz="2000" i="1">
                <a:solidFill>
                  <a:schemeClr val="bg1"/>
                </a:solidFill>
                <a:latin typeface="Arial Rounded MT Bold"/>
                <a:cs typeface="Arial"/>
              </a:rPr>
              <a:t>shelter from the storm...”</a:t>
            </a:r>
          </a:p>
          <a:p>
            <a:pPr algn="r">
              <a:spcBef>
                <a:spcPct val="0"/>
              </a:spcBef>
              <a:buFontTx/>
              <a:buNone/>
            </a:pPr>
            <a:r>
              <a:rPr lang="en-GB" altLang="en-US" sz="1600">
                <a:solidFill>
                  <a:schemeClr val="bg1"/>
                </a:solidFill>
                <a:latin typeface="Arial Rounded MT Bold"/>
                <a:cs typeface="Arial"/>
              </a:rPr>
              <a:t>Isaiah 4:5-6</a:t>
            </a:r>
          </a:p>
        </p:txBody>
      </p:sp>
    </p:spTree>
    <p:extLst>
      <p:ext uri="{BB962C8B-B14F-4D97-AF65-F5344CB8AC3E}">
        <p14:creationId xmlns:p14="http://schemas.microsoft.com/office/powerpoint/2010/main" val="3786386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5E4C0B-C4EF-F671-2EEC-AED5460418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1218" y="5723420"/>
            <a:ext cx="2115584" cy="870690"/>
          </a:xfrm>
          <a:prstGeom prst="rect">
            <a:avLst/>
          </a:prstGeom>
        </p:spPr>
      </p:pic>
      <p:sp>
        <p:nvSpPr>
          <p:cNvPr id="2" name="TextBox 3">
            <a:extLst>
              <a:ext uri="{FF2B5EF4-FFF2-40B4-BE49-F238E27FC236}">
                <a16:creationId xmlns:a16="http://schemas.microsoft.com/office/drawing/2014/main" id="{8C10EDC2-756F-D49C-0B86-2642F4FF3429}"/>
              </a:ext>
            </a:extLst>
          </p:cNvPr>
          <p:cNvSpPr>
            <a:spLocks noChangeArrowheads="1"/>
          </p:cNvSpPr>
          <p:nvPr/>
        </p:nvSpPr>
        <p:spPr bwMode="auto">
          <a:xfrm>
            <a:off x="-324593" y="-116366"/>
            <a:ext cx="4939162" cy="6039296"/>
          </a:xfrm>
          <a:prstGeom prst="roundRect">
            <a:avLst>
              <a:gd name="adj" fmla="val 4810"/>
            </a:avLst>
          </a:prstGeom>
          <a:no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673100"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solidFill>
                <a:srgbClr val="FF0000"/>
              </a:solidFill>
              <a:latin typeface="Verdana" panose="020B0604030504040204" pitchFamily="34" charset="0"/>
            </a:endParaRPr>
          </a:p>
          <a:p>
            <a:pPr lvl="1" indent="1270" eaLnBrk="1" hangingPunct="1">
              <a:spcBef>
                <a:spcPct val="0"/>
              </a:spcBef>
              <a:buNone/>
            </a:pPr>
            <a:r>
              <a:rPr lang="en-US" altLang="en-US" sz="1900">
                <a:solidFill>
                  <a:schemeClr val="bg1"/>
                </a:solidFill>
                <a:latin typeface="Arial"/>
                <a:cs typeface="Arial"/>
              </a:rPr>
              <a:t>Through the Caritas network, CAFOD has supported </a:t>
            </a:r>
            <a:r>
              <a:rPr lang="en-US" altLang="en-US" sz="1900" err="1">
                <a:solidFill>
                  <a:schemeClr val="bg1"/>
                </a:solidFill>
                <a:latin typeface="Arial"/>
                <a:cs typeface="Arial"/>
              </a:rPr>
              <a:t>Yirol</a:t>
            </a:r>
            <a:r>
              <a:rPr lang="en-US" altLang="en-US" sz="1900">
                <a:solidFill>
                  <a:schemeClr val="bg1"/>
                </a:solidFill>
                <a:latin typeface="Arial"/>
                <a:cs typeface="Arial"/>
              </a:rPr>
              <a:t> East families with farming tools and seeds for planting, as well as distributing emergency food for new families arriving with nothing.</a:t>
            </a:r>
          </a:p>
          <a:p>
            <a:pPr lvl="1" indent="1270" eaLnBrk="1" hangingPunct="1">
              <a:spcBef>
                <a:spcPct val="0"/>
              </a:spcBef>
              <a:buNone/>
            </a:pPr>
            <a:endParaRPr lang="en-US" altLang="en-US" sz="1900" i="1">
              <a:solidFill>
                <a:schemeClr val="bg1"/>
              </a:solidFill>
              <a:latin typeface="Arial"/>
              <a:cs typeface="Arial"/>
            </a:endParaRPr>
          </a:p>
          <a:p>
            <a:pPr lvl="1" indent="1270" eaLnBrk="1" hangingPunct="1">
              <a:spcBef>
                <a:spcPct val="0"/>
              </a:spcBef>
              <a:buNone/>
            </a:pPr>
            <a:r>
              <a:rPr lang="en-US" altLang="en-US" sz="1900" i="1">
                <a:solidFill>
                  <a:schemeClr val="bg1"/>
                </a:solidFill>
                <a:latin typeface="Arial"/>
                <a:cs typeface="Arial"/>
              </a:rPr>
              <a:t>“We escaped here for refuge. The reception here was great. The host community host us well. I have a piece of land that I am cultivating now. I am really pleased now I have moved out of trouble. My children and I feel safe here now.”</a:t>
            </a:r>
            <a:endParaRPr lang="en-GB" altLang="en-US" sz="1800" i="1">
              <a:latin typeface="Verdana" panose="020B0604030504040204" pitchFamily="34" charset="0"/>
              <a:ea typeface="Verdana" panose="020B0604030504040204" pitchFamily="34" charset="0"/>
            </a:endParaRPr>
          </a:p>
          <a:p>
            <a:pPr lvl="1" indent="1270">
              <a:spcBef>
                <a:spcPct val="0"/>
              </a:spcBef>
              <a:buNone/>
            </a:pPr>
            <a:endParaRPr lang="en-GB" altLang="en-US" sz="1900">
              <a:solidFill>
                <a:srgbClr val="F1AE39"/>
              </a:solidFill>
              <a:latin typeface="Arial Rounded MT Bold"/>
              <a:cs typeface="Arial"/>
            </a:endParaRPr>
          </a:p>
          <a:p>
            <a:pPr lvl="1" indent="1270">
              <a:spcBef>
                <a:spcPct val="0"/>
              </a:spcBef>
              <a:buNone/>
            </a:pPr>
            <a:r>
              <a:rPr lang="en-GB" altLang="en-US" sz="1900">
                <a:solidFill>
                  <a:srgbClr val="F1AE39"/>
                </a:solidFill>
                <a:latin typeface="Arial Rounded MT Bold"/>
                <a:cs typeface="Arial"/>
              </a:rPr>
              <a:t>Lord, comfort everyone today who is seeking refuge from the storms of life.</a:t>
            </a:r>
          </a:p>
          <a:p>
            <a:pPr lvl="1" indent="1270">
              <a:spcBef>
                <a:spcPct val="0"/>
              </a:spcBef>
              <a:buFontTx/>
              <a:buNone/>
            </a:pPr>
            <a:r>
              <a:rPr lang="en-GB" altLang="en-US" sz="1900">
                <a:solidFill>
                  <a:srgbClr val="F1AE39"/>
                </a:solidFill>
                <a:latin typeface="Arial Rounded MT Bold"/>
                <a:cs typeface="Arial"/>
              </a:rPr>
              <a:t>Amen</a:t>
            </a:r>
            <a:endParaRPr lang="en-GB"/>
          </a:p>
        </p:txBody>
      </p:sp>
      <p:sp>
        <p:nvSpPr>
          <p:cNvPr id="3" name="Action Button: Home 5">
            <a:hlinkClick r:id="rId4" action="ppaction://hlinksldjump" highlightClick="1"/>
            <a:extLst>
              <a:ext uri="{FF2B5EF4-FFF2-40B4-BE49-F238E27FC236}">
                <a16:creationId xmlns:a16="http://schemas.microsoft.com/office/drawing/2014/main" id="{81833A9B-9E56-63F3-2990-AF97A6E2E379}"/>
              </a:ext>
            </a:extLst>
          </p:cNvPr>
          <p:cNvSpPr/>
          <p:nvPr/>
        </p:nvSpPr>
        <p:spPr>
          <a:xfrm>
            <a:off x="11383234" y="5327180"/>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4">
            <a:extLst>
              <a:ext uri="{FF2B5EF4-FFF2-40B4-BE49-F238E27FC236}">
                <a16:creationId xmlns:a16="http://schemas.microsoft.com/office/drawing/2014/main" id="{550B9008-476D-B273-8311-88F2CAA32161}"/>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prstClr val="white"/>
                </a:solidFill>
                <a:latin typeface="Arial" panose="020B0604020202020204" pitchFamily="34" charset="0"/>
              </a:rPr>
              <a:t>Say this </a:t>
            </a:r>
            <a:r>
              <a:rPr lang="en-GB" altLang="en-US" sz="1900">
                <a:solidFill>
                  <a:srgbClr val="FF0000"/>
                </a:solidFill>
                <a:latin typeface="Arial" panose="020B0604020202020204" pitchFamily="34" charset="0"/>
                <a:hlinkClick r:id="rId5"/>
              </a:rPr>
              <a:t>prayer for refugees</a:t>
            </a:r>
            <a:r>
              <a:rPr lang="en-GB" altLang="en-US" sz="1900">
                <a:solidFill>
                  <a:srgbClr val="FF0000"/>
                </a:solidFill>
                <a:latin typeface="Arial" panose="020B0604020202020204" pitchFamily="34" charset="0"/>
              </a:rPr>
              <a:t> </a:t>
            </a:r>
            <a:r>
              <a:rPr lang="en-GB" altLang="en-US" sz="1900">
                <a:solidFill>
                  <a:prstClr val="white"/>
                </a:solidFill>
                <a:latin typeface="Arial" panose="020B0604020202020204" pitchFamily="34" charset="0"/>
              </a:rPr>
              <a:t>or make up your own to say today.</a:t>
            </a:r>
          </a:p>
        </p:txBody>
      </p:sp>
      <p:pic>
        <p:nvPicPr>
          <p:cNvPr id="18" name="Picture 3">
            <a:extLst>
              <a:ext uri="{FF2B5EF4-FFF2-40B4-BE49-F238E27FC236}">
                <a16:creationId xmlns:a16="http://schemas.microsoft.com/office/drawing/2014/main" id="{C683FF82-5351-E645-CE6D-FF05E8C4F558}"/>
              </a:ext>
            </a:extLst>
          </p:cNvPr>
          <p:cNvPicPr>
            <a:picLocks noChangeAspect="1"/>
          </p:cNvPicPr>
          <p:nvPr/>
        </p:nvPicPr>
        <p:blipFill>
          <a:blip r:embed="rId6"/>
          <a:stretch>
            <a:fillRect/>
          </a:stretch>
        </p:blipFill>
        <p:spPr>
          <a:xfrm>
            <a:off x="7480571" y="-811048"/>
            <a:ext cx="817280" cy="2921118"/>
          </a:xfrm>
          <a:prstGeom prst="rect">
            <a:avLst/>
          </a:prstGeom>
        </p:spPr>
      </p:pic>
      <p:pic>
        <p:nvPicPr>
          <p:cNvPr id="19" name="Picture 10" descr="C:\Users\Kathleen\Documents\Archive\tag_big_green.png">
            <a:extLst>
              <a:ext uri="{FF2B5EF4-FFF2-40B4-BE49-F238E27FC236}">
                <a16:creationId xmlns:a16="http://schemas.microsoft.com/office/drawing/2014/main" id="{D465218A-A175-82CD-5940-80C1B4F6FC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238"/>
          <a:stretch>
            <a:fillRect/>
          </a:stretch>
        </p:blipFill>
        <p:spPr bwMode="auto">
          <a:xfrm>
            <a:off x="5292897" y="-806360"/>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8871F6E0-FD39-DAA7-15D0-F78AD222B407}"/>
              </a:ext>
            </a:extLst>
          </p:cNvPr>
          <p:cNvSpPr txBox="1"/>
          <p:nvPr/>
        </p:nvSpPr>
        <p:spPr>
          <a:xfrm>
            <a:off x="5841112" y="210200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28</a:t>
            </a:r>
          </a:p>
        </p:txBody>
      </p:sp>
      <p:grpSp>
        <p:nvGrpSpPr>
          <p:cNvPr id="21" name="Group 20">
            <a:extLst>
              <a:ext uri="{FF2B5EF4-FFF2-40B4-BE49-F238E27FC236}">
                <a16:creationId xmlns:a16="http://schemas.microsoft.com/office/drawing/2014/main" id="{A5049879-1DDC-8534-CD9D-1128EDFB7A6C}"/>
              </a:ext>
            </a:extLst>
          </p:cNvPr>
          <p:cNvGrpSpPr/>
          <p:nvPr/>
        </p:nvGrpSpPr>
        <p:grpSpPr>
          <a:xfrm>
            <a:off x="5611712" y="-735964"/>
            <a:ext cx="4438263" cy="6545208"/>
            <a:chOff x="5611713" y="-156313"/>
            <a:chExt cx="4438263" cy="6545208"/>
          </a:xfrm>
        </p:grpSpPr>
        <p:sp>
          <p:nvSpPr>
            <p:cNvPr id="22" name="Oval 21">
              <a:extLst>
                <a:ext uri="{FF2B5EF4-FFF2-40B4-BE49-F238E27FC236}">
                  <a16:creationId xmlns:a16="http://schemas.microsoft.com/office/drawing/2014/main" id="{5E426400-3764-F476-3954-51CCBEA25045}"/>
                </a:ext>
              </a:extLst>
            </p:cNvPr>
            <p:cNvSpPr/>
            <p:nvPr/>
          </p:nvSpPr>
          <p:spPr>
            <a:xfrm>
              <a:off x="5611713" y="1998869"/>
              <a:ext cx="4438263" cy="4390026"/>
            </a:xfrm>
            <a:prstGeom prst="ellipse">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99A6B006-3925-A7C3-B098-794F6B9D668B}"/>
                </a:ext>
              </a:extLst>
            </p:cNvPr>
            <p:cNvPicPr>
              <a:picLocks noChangeAspect="1"/>
            </p:cNvPicPr>
            <p:nvPr/>
          </p:nvPicPr>
          <p:blipFill>
            <a:blip r:embed="rId6"/>
            <a:stretch>
              <a:fillRect/>
            </a:stretch>
          </p:blipFill>
          <p:spPr>
            <a:xfrm>
              <a:off x="7494748" y="-156313"/>
              <a:ext cx="794680" cy="2840337"/>
            </a:xfrm>
            <a:prstGeom prst="rect">
              <a:avLst/>
            </a:prstGeom>
          </p:spPr>
        </p:pic>
      </p:grpSp>
      <p:sp>
        <p:nvSpPr>
          <p:cNvPr id="80" name="Rectangle 9">
            <a:extLst>
              <a:ext uri="{FF2B5EF4-FFF2-40B4-BE49-F238E27FC236}">
                <a16:creationId xmlns:a16="http://schemas.microsoft.com/office/drawing/2014/main" id="{CDE1CDA6-9481-021C-11D7-6990B4C12C47}"/>
              </a:ext>
            </a:extLst>
          </p:cNvPr>
          <p:cNvSpPr>
            <a:spLocks noChangeArrowheads="1"/>
          </p:cNvSpPr>
          <p:nvPr/>
        </p:nvSpPr>
        <p:spPr bwMode="auto">
          <a:xfrm>
            <a:off x="7726680" y="121485"/>
            <a:ext cx="414782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en-GB" altLang="en-US" sz="2000" i="1">
                <a:solidFill>
                  <a:schemeClr val="bg1"/>
                </a:solidFill>
                <a:latin typeface="Arial Rounded MT Bold"/>
                <a:cs typeface="Arial"/>
              </a:rPr>
              <a:t>“The glory of the Lord </a:t>
            </a:r>
          </a:p>
          <a:p>
            <a:pPr algn="r">
              <a:spcBef>
                <a:spcPct val="0"/>
              </a:spcBef>
              <a:buFontTx/>
              <a:buNone/>
            </a:pPr>
            <a:r>
              <a:rPr lang="en-GB" altLang="en-US" sz="2000" i="1">
                <a:solidFill>
                  <a:schemeClr val="bg1"/>
                </a:solidFill>
                <a:latin typeface="Arial Rounded MT Bold"/>
                <a:cs typeface="Arial"/>
              </a:rPr>
              <a:t>will be… refuge and </a:t>
            </a:r>
          </a:p>
          <a:p>
            <a:pPr algn="r">
              <a:spcBef>
                <a:spcPct val="0"/>
              </a:spcBef>
              <a:buFontTx/>
              <a:buNone/>
            </a:pPr>
            <a:r>
              <a:rPr lang="en-GB" altLang="en-US" sz="2000" i="1">
                <a:solidFill>
                  <a:schemeClr val="bg1"/>
                </a:solidFill>
                <a:latin typeface="Arial Rounded MT Bold"/>
                <a:cs typeface="Arial"/>
              </a:rPr>
              <a:t>shelter from the storm...”</a:t>
            </a:r>
          </a:p>
          <a:p>
            <a:pPr algn="r">
              <a:spcBef>
                <a:spcPct val="0"/>
              </a:spcBef>
              <a:buFontTx/>
              <a:buNone/>
            </a:pPr>
            <a:r>
              <a:rPr lang="en-GB" altLang="en-US" sz="1600">
                <a:solidFill>
                  <a:schemeClr val="bg1"/>
                </a:solidFill>
                <a:latin typeface="Arial Rounded MT Bold"/>
                <a:cs typeface="Arial"/>
              </a:rPr>
              <a:t>Isaiah 4:5-6</a:t>
            </a:r>
          </a:p>
        </p:txBody>
      </p:sp>
    </p:spTree>
    <p:extLst>
      <p:ext uri="{BB962C8B-B14F-4D97-AF65-F5344CB8AC3E}">
        <p14:creationId xmlns:p14="http://schemas.microsoft.com/office/powerpoint/2010/main" val="386130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a:extLst>
              <a:ext uri="{FF2B5EF4-FFF2-40B4-BE49-F238E27FC236}">
                <a16:creationId xmlns:a16="http://schemas.microsoft.com/office/drawing/2014/main" id="{4573C911-7396-498A-BEF8-9855E2655890}"/>
              </a:ext>
            </a:extLst>
          </p:cNvPr>
          <p:cNvSpPr>
            <a:spLocks noChangeArrowheads="1"/>
          </p:cNvSpPr>
          <p:nvPr/>
        </p:nvSpPr>
        <p:spPr bwMode="auto">
          <a:xfrm>
            <a:off x="-120650" y="-277813"/>
            <a:ext cx="4702175" cy="1055608"/>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Tuesday 29 November</a:t>
            </a:r>
          </a:p>
        </p:txBody>
      </p:sp>
      <p:sp>
        <p:nvSpPr>
          <p:cNvPr id="5" name="Rectangle 4">
            <a:extLst>
              <a:ext uri="{FF2B5EF4-FFF2-40B4-BE49-F238E27FC236}">
                <a16:creationId xmlns:a16="http://schemas.microsoft.com/office/drawing/2014/main" id="{90574976-035E-4F26-A19B-7AB6997BC4DA}"/>
              </a:ext>
            </a:extLst>
          </p:cNvPr>
          <p:cNvSpPr>
            <a:spLocks noChangeArrowheads="1"/>
          </p:cNvSpPr>
          <p:nvPr/>
        </p:nvSpPr>
        <p:spPr bwMode="auto">
          <a:xfrm>
            <a:off x="-228600" y="1008711"/>
            <a:ext cx="4813300" cy="5113794"/>
          </a:xfrm>
          <a:prstGeom prst="roundRect">
            <a:avLst>
              <a:gd name="adj" fmla="val 5079"/>
            </a:avLst>
          </a:prstGeom>
          <a:noFill/>
          <a:ln w="28575" cap="rnd">
            <a:noFill/>
            <a:prstDash val="sysDot"/>
            <a:round/>
            <a:headEnd/>
            <a:tailEnd/>
          </a:ln>
        </p:spPr>
        <p:txBody>
          <a:bodyPr lIns="91440" tIns="45720" rIns="91440" bIns="45720" anchor="t">
            <a:spAutoFit/>
          </a:bodyPr>
          <a:lstStyle/>
          <a:p>
            <a:pPr marL="6477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May justice flourish</a:t>
            </a:r>
            <a:br>
              <a:rPr lang="en-GB" sz="800">
                <a:latin typeface="Verdana" charset="0"/>
                <a:ea typeface="Verdana" charset="0"/>
                <a:cs typeface="Verdana" charset="0"/>
              </a:rPr>
            </a:br>
            <a:endParaRPr lang="en-GB" sz="900">
              <a:ea typeface="Verdana" charset="0"/>
            </a:endParaRPr>
          </a:p>
          <a:p>
            <a:pPr marL="647700" lvl="1">
              <a:spcBef>
                <a:spcPts val="0"/>
              </a:spcBef>
              <a:spcAft>
                <a:spcPts val="0"/>
              </a:spcAft>
              <a:defRPr/>
            </a:pPr>
            <a:r>
              <a:rPr lang="en-GB" sz="1900">
                <a:solidFill>
                  <a:schemeClr val="bg1"/>
                </a:solidFill>
                <a:latin typeface="Arial"/>
                <a:ea typeface="Verdana" charset="0"/>
                <a:cs typeface="Arial"/>
              </a:rPr>
              <a:t>Were you part of our </a:t>
            </a:r>
            <a:r>
              <a:rPr lang="en-GB" sz="1900" i="1">
                <a:solidFill>
                  <a:schemeClr val="bg1"/>
                </a:solidFill>
                <a:latin typeface="Arial"/>
                <a:ea typeface="Verdana" charset="0"/>
                <a:cs typeface="Arial"/>
              </a:rPr>
              <a:t>Step up to the Plate </a:t>
            </a:r>
            <a:r>
              <a:rPr lang="en-GB" sz="1900">
                <a:solidFill>
                  <a:schemeClr val="bg1"/>
                </a:solidFill>
                <a:latin typeface="Arial"/>
                <a:ea typeface="Verdana" charset="0"/>
                <a:cs typeface="Arial"/>
              </a:rPr>
              <a:t>campaign this year? </a:t>
            </a:r>
            <a:r>
              <a:rPr lang="en-GB" sz="1900">
                <a:solidFill>
                  <a:schemeClr val="bg1"/>
                </a:solidFill>
                <a:latin typeface="Arial"/>
                <a:ea typeface="Verdana"/>
                <a:cs typeface="Arial"/>
              </a:rPr>
              <a:t>These students in Ilford, London were!</a:t>
            </a:r>
            <a:endParaRPr lang="en-US" sz="1900">
              <a:solidFill>
                <a:schemeClr val="bg1"/>
              </a:solidFill>
              <a:latin typeface="Arial"/>
              <a:ea typeface="Verdana"/>
              <a:cs typeface="Arial"/>
            </a:endParaRPr>
          </a:p>
          <a:p>
            <a:pPr marL="673100" lvl="1">
              <a:spcBef>
                <a:spcPts val="0"/>
              </a:spcBef>
              <a:spcAft>
                <a:spcPts val="0"/>
              </a:spcAft>
              <a:defRPr/>
            </a:pPr>
            <a:endParaRPr lang="en-GB">
              <a:solidFill>
                <a:schemeClr val="bg1"/>
              </a:solidFill>
              <a:latin typeface="Arial"/>
              <a:ea typeface="Verdana" charset="0"/>
              <a:cs typeface="Arial"/>
            </a:endParaRPr>
          </a:p>
          <a:p>
            <a:pPr marL="673100" lvl="1">
              <a:spcBef>
                <a:spcPts val="0"/>
              </a:spcBef>
              <a:spcAft>
                <a:spcPts val="0"/>
              </a:spcAft>
              <a:defRPr/>
            </a:pPr>
            <a:r>
              <a:rPr lang="en-GB" sz="1900">
                <a:solidFill>
                  <a:schemeClr val="bg1"/>
                </a:solidFill>
                <a:latin typeface="Arial"/>
                <a:ea typeface="Verdana" charset="0"/>
                <a:cs typeface="Arial"/>
              </a:rPr>
              <a:t>Thousands of you put your faith into action and called on our leaders to reform the global food system, so that it supports the poorest communities on our planet.</a:t>
            </a:r>
          </a:p>
          <a:p>
            <a:pPr marL="673100" lvl="1">
              <a:spcBef>
                <a:spcPts val="0"/>
              </a:spcBef>
              <a:spcAft>
                <a:spcPts val="0"/>
              </a:spcAft>
              <a:defRPr/>
            </a:pPr>
            <a:endParaRPr lang="en-GB">
              <a:solidFill>
                <a:schemeClr val="bg1"/>
              </a:solidFill>
              <a:latin typeface="Arial"/>
              <a:ea typeface="Verdana" charset="0"/>
              <a:cs typeface="Arial"/>
            </a:endParaRPr>
          </a:p>
          <a:p>
            <a:pPr marL="673100" lvl="1">
              <a:spcBef>
                <a:spcPts val="0"/>
              </a:spcBef>
              <a:spcAft>
                <a:spcPts val="0"/>
              </a:spcAft>
              <a:defRPr/>
            </a:pPr>
            <a:r>
              <a:rPr lang="en-GB" sz="1900">
                <a:solidFill>
                  <a:schemeClr val="bg1"/>
                </a:solidFill>
                <a:latin typeface="Arial"/>
                <a:ea typeface="Verdana" charset="0"/>
                <a:cs typeface="Arial"/>
              </a:rPr>
              <a:t>The world food crisis continues… but our resolve to stand up for justice also continues, and there will be new opportunities to campaign in the coming year.</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10" descr="C:\Users\Kathleen\Documents\Archive\tag_big_green.png">
            <a:extLst>
              <a:ext uri="{FF2B5EF4-FFF2-40B4-BE49-F238E27FC236}">
                <a16:creationId xmlns:a16="http://schemas.microsoft.com/office/drawing/2014/main" id="{35CC31C6-27B9-22E1-74D5-291C23C88E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27063"/>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F52D0270-6AC7-0E39-D701-ADEAD40842E9}"/>
              </a:ext>
            </a:extLst>
          </p:cNvPr>
          <p:cNvSpPr txBox="1"/>
          <p:nvPr/>
        </p:nvSpPr>
        <p:spPr>
          <a:xfrm>
            <a:off x="5841112" y="2055109"/>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29</a:t>
            </a:r>
          </a:p>
        </p:txBody>
      </p:sp>
      <p:grpSp>
        <p:nvGrpSpPr>
          <p:cNvPr id="2" name="Group 1">
            <a:extLst>
              <a:ext uri="{FF2B5EF4-FFF2-40B4-BE49-F238E27FC236}">
                <a16:creationId xmlns:a16="http://schemas.microsoft.com/office/drawing/2014/main" id="{ADEC094F-E063-1F3C-483A-EBF275F9B27B}"/>
              </a:ext>
            </a:extLst>
          </p:cNvPr>
          <p:cNvGrpSpPr/>
          <p:nvPr/>
        </p:nvGrpSpPr>
        <p:grpSpPr>
          <a:xfrm>
            <a:off x="5616363" y="-777062"/>
            <a:ext cx="4379134" cy="6524592"/>
            <a:chOff x="5616363" y="-777062"/>
            <a:chExt cx="4379134" cy="6524592"/>
          </a:xfrm>
        </p:grpSpPr>
        <p:sp>
          <p:nvSpPr>
            <p:cNvPr id="11" name="Oval 10">
              <a:extLst>
                <a:ext uri="{FF2B5EF4-FFF2-40B4-BE49-F238E27FC236}">
                  <a16:creationId xmlns:a16="http://schemas.microsoft.com/office/drawing/2014/main" id="{3DB947CD-E3FA-C088-E50A-12DD26264BA3}"/>
                </a:ext>
              </a:extLst>
            </p:cNvPr>
            <p:cNvSpPr/>
            <p:nvPr/>
          </p:nvSpPr>
          <p:spPr>
            <a:xfrm rot="1938789">
              <a:off x="5616363" y="1368396"/>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4CD41470-C06A-B79F-76CB-774A326D75D3}"/>
                </a:ext>
              </a:extLst>
            </p:cNvPr>
            <p:cNvPicPr>
              <a:picLocks noChangeAspect="1"/>
            </p:cNvPicPr>
            <p:nvPr/>
          </p:nvPicPr>
          <p:blipFill>
            <a:blip r:embed="rId6"/>
            <a:stretch>
              <a:fillRect/>
            </a:stretch>
          </p:blipFill>
          <p:spPr>
            <a:xfrm>
              <a:off x="7494748" y="-777062"/>
              <a:ext cx="794680" cy="2840337"/>
            </a:xfrm>
            <a:prstGeom prst="rect">
              <a:avLst/>
            </a:prstGeom>
          </p:spPr>
        </p:pic>
      </p:grpSp>
      <p:sp>
        <p:nvSpPr>
          <p:cNvPr id="9" name="Rectangle 12">
            <a:extLst>
              <a:ext uri="{FF2B5EF4-FFF2-40B4-BE49-F238E27FC236}">
                <a16:creationId xmlns:a16="http://schemas.microsoft.com/office/drawing/2014/main" id="{E911E23E-A669-30D9-E33C-02312FC174BA}"/>
              </a:ext>
            </a:extLst>
          </p:cNvPr>
          <p:cNvSpPr>
            <a:spLocks noChangeArrowheads="1"/>
          </p:cNvSpPr>
          <p:nvPr/>
        </p:nvSpPr>
        <p:spPr bwMode="auto">
          <a:xfrm>
            <a:off x="6257925" y="193675"/>
            <a:ext cx="5778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en-GB" altLang="en-US" sz="2000" b="1" i="1">
                <a:solidFill>
                  <a:schemeClr val="bg1"/>
                </a:solidFill>
                <a:latin typeface="Arial Rounded MT Bold" panose="020F0704030504030204" pitchFamily="34" charset="0"/>
              </a:rPr>
              <a:t>“</a:t>
            </a:r>
            <a:r>
              <a:rPr lang="en-GB" altLang="en-US" sz="2000" i="1">
                <a:solidFill>
                  <a:schemeClr val="bg1"/>
                </a:solidFill>
                <a:latin typeface="Arial Rounded MT Bold" panose="020F0704030504030204" pitchFamily="34" charset="0"/>
              </a:rPr>
              <a:t>In his days justice shall flourish </a:t>
            </a:r>
          </a:p>
          <a:p>
            <a:pPr algn="r">
              <a:spcBef>
                <a:spcPct val="0"/>
              </a:spcBef>
              <a:buFontTx/>
              <a:buNone/>
            </a:pPr>
            <a:r>
              <a:rPr lang="en-GB" altLang="en-US" sz="2000" i="1">
                <a:solidFill>
                  <a:schemeClr val="bg1"/>
                </a:solidFill>
                <a:latin typeface="Arial Rounded MT Bold" panose="020F0704030504030204" pitchFamily="34" charset="0"/>
              </a:rPr>
              <a:t>and peace till the moon fails.”</a:t>
            </a:r>
          </a:p>
          <a:p>
            <a:pPr algn="r">
              <a:spcBef>
                <a:spcPct val="0"/>
              </a:spcBef>
              <a:buFontTx/>
              <a:buNone/>
            </a:pPr>
            <a:r>
              <a:rPr lang="en-GB" altLang="en-US" sz="1600">
                <a:solidFill>
                  <a:schemeClr val="bg1"/>
                </a:solidFill>
                <a:latin typeface="Arial Rounded MT Bold" panose="020F0704030504030204" pitchFamily="34" charset="0"/>
              </a:rPr>
              <a:t>Psalm 71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3">
            <a:extLst>
              <a:ext uri="{FF2B5EF4-FFF2-40B4-BE49-F238E27FC236}">
                <a16:creationId xmlns:a16="http://schemas.microsoft.com/office/drawing/2014/main" id="{C5E19F82-ABB3-410B-8302-BB0F5EDD1E69}"/>
              </a:ext>
            </a:extLst>
          </p:cNvPr>
          <p:cNvSpPr>
            <a:spLocks noChangeArrowheads="1"/>
          </p:cNvSpPr>
          <p:nvPr/>
        </p:nvSpPr>
        <p:spPr bwMode="auto">
          <a:xfrm>
            <a:off x="-249238" y="-422275"/>
            <a:ext cx="4867276" cy="6337340"/>
          </a:xfrm>
          <a:prstGeom prst="roundRect">
            <a:avLst>
              <a:gd name="adj" fmla="val 4810"/>
            </a:avLst>
          </a:prstGeom>
          <a:no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900">
              <a:latin typeface="Arial" panose="020B0604020202020204" pitchFamily="34" charset="0"/>
            </a:endParaRPr>
          </a:p>
          <a:p>
            <a:pPr marL="760095" lvl="1" indent="1270" eaLnBrk="1" hangingPunct="1">
              <a:spcBef>
                <a:spcPct val="0"/>
              </a:spcBef>
              <a:buFontTx/>
              <a:buNone/>
            </a:pPr>
            <a:endParaRPr lang="en-GB" altLang="en-US" sz="1900">
              <a:latin typeface="Arial" panose="020B0604020202020204" pitchFamily="34" charset="0"/>
            </a:endParaRPr>
          </a:p>
          <a:p>
            <a:pPr marL="647700" lvl="1" indent="1270" eaLnBrk="1" hangingPunct="1">
              <a:spcBef>
                <a:spcPct val="0"/>
              </a:spcBef>
              <a:buFontTx/>
              <a:buNone/>
            </a:pPr>
            <a:endParaRPr lang="en-GB" altLang="en-US" sz="1900">
              <a:solidFill>
                <a:schemeClr val="bg1"/>
              </a:solidFill>
              <a:latin typeface="Arial" panose="020B0604020202020204" pitchFamily="34" charset="0"/>
            </a:endParaRPr>
          </a:p>
          <a:p>
            <a:pPr marL="647700" lvl="1" indent="1270" eaLnBrk="1" hangingPunct="1">
              <a:spcBef>
                <a:spcPct val="0"/>
              </a:spcBef>
              <a:buFontTx/>
              <a:buNone/>
            </a:pPr>
            <a:r>
              <a:rPr lang="en-GB" altLang="en-US" sz="1900">
                <a:solidFill>
                  <a:schemeClr val="bg1"/>
                </a:solidFill>
                <a:latin typeface="Arial" panose="020B0604020202020204" pitchFamily="34" charset="0"/>
              </a:rPr>
              <a:t>The first days of Advent look ahead to the fulfilment of today’s psalm, when Christ returns at the end of time, justice flourishes and there is peace forever. </a:t>
            </a:r>
          </a:p>
          <a:p>
            <a:pPr marL="647700" lvl="1" indent="1270" eaLnBrk="1" hangingPunct="1">
              <a:spcBef>
                <a:spcPct val="0"/>
              </a:spcBef>
              <a:buFontTx/>
              <a:buNone/>
            </a:pPr>
            <a:endParaRPr lang="en-GB" altLang="en-US" sz="1900">
              <a:solidFill>
                <a:schemeClr val="bg1"/>
              </a:solidFill>
              <a:latin typeface="Arial" panose="020B0604020202020204" pitchFamily="34" charset="0"/>
            </a:endParaRPr>
          </a:p>
          <a:p>
            <a:pPr marL="647700" lvl="1" indent="1270" eaLnBrk="1" hangingPunct="1">
              <a:spcBef>
                <a:spcPct val="0"/>
              </a:spcBef>
              <a:buFontTx/>
              <a:buNone/>
            </a:pPr>
            <a:r>
              <a:rPr lang="en-GB" altLang="en-US" sz="1900">
                <a:solidFill>
                  <a:schemeClr val="bg1"/>
                </a:solidFill>
                <a:latin typeface="Arial" panose="020B0604020202020204" pitchFamily="34" charset="0"/>
              </a:rPr>
              <a:t>But we don’t have to wait to live in God’s kingdom – Jesus said that it is all around us. We’re called to live justly and peacefully right now! </a:t>
            </a:r>
          </a:p>
          <a:p>
            <a:pPr marL="647700" lvl="1" indent="1270" eaLnBrk="1" hangingPunct="1">
              <a:spcBef>
                <a:spcPct val="0"/>
              </a:spcBef>
              <a:buFontTx/>
              <a:buNone/>
            </a:pPr>
            <a:endParaRPr lang="en-GB" altLang="en-US" sz="1900">
              <a:solidFill>
                <a:schemeClr val="bg1"/>
              </a:solidFill>
              <a:latin typeface="Arial" panose="020B0604020202020204" pitchFamily="34" charset="0"/>
            </a:endParaRPr>
          </a:p>
          <a:p>
            <a:pPr marL="647700" lvl="1" indent="1270" eaLnBrk="1" hangingPunct="1">
              <a:spcBef>
                <a:spcPct val="0"/>
              </a:spcBef>
              <a:buFontTx/>
              <a:buNone/>
            </a:pPr>
            <a:r>
              <a:rPr lang="en-GB" altLang="en-US" sz="1900">
                <a:solidFill>
                  <a:schemeClr val="bg1"/>
                </a:solidFill>
                <a:latin typeface="Arial" panose="020B0604020202020204" pitchFamily="34" charset="0"/>
              </a:rPr>
              <a:t>How will </a:t>
            </a:r>
            <a:r>
              <a:rPr lang="en-GB" altLang="en-US" sz="1900" i="1">
                <a:solidFill>
                  <a:schemeClr val="bg1"/>
                </a:solidFill>
                <a:latin typeface="Arial" panose="020B0604020202020204" pitchFamily="34" charset="0"/>
              </a:rPr>
              <a:t>you</a:t>
            </a:r>
            <a:r>
              <a:rPr lang="en-GB" altLang="en-US" sz="1900">
                <a:solidFill>
                  <a:schemeClr val="bg1"/>
                </a:solidFill>
                <a:latin typeface="Arial" panose="020B0604020202020204" pitchFamily="34" charset="0"/>
              </a:rPr>
              <a:t> help justice to flourish?</a:t>
            </a:r>
          </a:p>
          <a:p>
            <a:pPr marL="647700">
              <a:spcBef>
                <a:spcPct val="0"/>
              </a:spcBef>
              <a:buFontTx/>
              <a:buNone/>
            </a:pPr>
            <a:endParaRPr lang="en-GB" altLang="en-US" sz="1800">
              <a:latin typeface="Verdana" panose="020B0604030504040204" pitchFamily="34" charset="0"/>
              <a:ea typeface="Verdana" panose="020B0604030504040204" pitchFamily="34" charset="0"/>
            </a:endParaRPr>
          </a:p>
          <a:p>
            <a:pPr marL="647700" lvl="1" indent="1270">
              <a:spcBef>
                <a:spcPct val="0"/>
              </a:spcBef>
              <a:buNone/>
            </a:pPr>
            <a:r>
              <a:rPr lang="en-GB" altLang="en-US" sz="1900">
                <a:solidFill>
                  <a:srgbClr val="F1AE39"/>
                </a:solidFill>
                <a:latin typeface="Arial Rounded MT Bold"/>
                <a:cs typeface="Arial"/>
              </a:rPr>
              <a:t>Holy Spirit, inspire me with a spirit of compassion and true  justice to spread your kingdom wherever I go.</a:t>
            </a:r>
          </a:p>
          <a:p>
            <a:pPr marL="647700" lvl="1" indent="1270">
              <a:spcBef>
                <a:spcPct val="0"/>
              </a:spcBef>
              <a:buNone/>
            </a:pPr>
            <a:r>
              <a:rPr lang="en-GB" altLang="en-US" sz="1900">
                <a:solidFill>
                  <a:srgbClr val="F1AE39"/>
                </a:solidFill>
                <a:latin typeface="Arial Rounded MT Bold"/>
                <a:cs typeface="Arial"/>
              </a:rPr>
              <a:t>Amen.</a:t>
            </a:r>
            <a:endParaRPr lang="en-GB"/>
          </a:p>
        </p:txBody>
      </p:sp>
      <p:sp>
        <p:nvSpPr>
          <p:cNvPr id="8" name="Rectangle 12">
            <a:extLst>
              <a:ext uri="{FF2B5EF4-FFF2-40B4-BE49-F238E27FC236}">
                <a16:creationId xmlns:a16="http://schemas.microsoft.com/office/drawing/2014/main" id="{3402F564-C055-4965-AC3A-6AB1232C88FF}"/>
              </a:ext>
            </a:extLst>
          </p:cNvPr>
          <p:cNvSpPr>
            <a:spLocks noChangeArrowheads="1"/>
          </p:cNvSpPr>
          <p:nvPr/>
        </p:nvSpPr>
        <p:spPr bwMode="auto">
          <a:xfrm>
            <a:off x="6257925" y="193675"/>
            <a:ext cx="5778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en-GB" altLang="en-US" sz="2000" b="1" i="1">
                <a:solidFill>
                  <a:schemeClr val="bg1"/>
                </a:solidFill>
                <a:latin typeface="Arial Rounded MT Bold" panose="020F0704030504030204" pitchFamily="34" charset="0"/>
              </a:rPr>
              <a:t>“</a:t>
            </a:r>
            <a:r>
              <a:rPr lang="en-GB" altLang="en-US" sz="2000" i="1">
                <a:solidFill>
                  <a:schemeClr val="bg1"/>
                </a:solidFill>
                <a:latin typeface="Arial Rounded MT Bold" panose="020F0704030504030204" pitchFamily="34" charset="0"/>
              </a:rPr>
              <a:t>In his days justice shall flourish </a:t>
            </a:r>
          </a:p>
          <a:p>
            <a:pPr algn="r">
              <a:spcBef>
                <a:spcPct val="0"/>
              </a:spcBef>
              <a:buFontTx/>
              <a:buNone/>
            </a:pPr>
            <a:r>
              <a:rPr lang="en-GB" altLang="en-US" sz="2000" i="1">
                <a:solidFill>
                  <a:schemeClr val="bg1"/>
                </a:solidFill>
                <a:latin typeface="Arial Rounded MT Bold" panose="020F0704030504030204" pitchFamily="34" charset="0"/>
              </a:rPr>
              <a:t>and peace till the moon fails.”</a:t>
            </a:r>
          </a:p>
          <a:p>
            <a:pPr algn="r">
              <a:spcBef>
                <a:spcPct val="0"/>
              </a:spcBef>
              <a:buFontTx/>
              <a:buNone/>
            </a:pPr>
            <a:r>
              <a:rPr lang="en-GB" altLang="en-US" sz="1600">
                <a:solidFill>
                  <a:schemeClr val="bg1"/>
                </a:solidFill>
                <a:latin typeface="Arial Rounded MT Bold" panose="020F0704030504030204" pitchFamily="34" charset="0"/>
              </a:rPr>
              <a:t>Psalm 71</a:t>
            </a:r>
          </a:p>
        </p:txBody>
      </p:sp>
      <p:sp>
        <p:nvSpPr>
          <p:cNvPr id="9" name="Action Button: Home 5">
            <a:hlinkClick r:id="rId3" action="ppaction://hlinksldjump" highlightClick="1"/>
            <a:extLst>
              <a:ext uri="{FF2B5EF4-FFF2-40B4-BE49-F238E27FC236}">
                <a16:creationId xmlns:a16="http://schemas.microsoft.com/office/drawing/2014/main" id="{0A75B0D5-0237-43F9-BA45-06026A70ACF6}"/>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prstClr val="white"/>
                </a:solidFill>
                <a:latin typeface="Arial"/>
                <a:cs typeface="Arial"/>
              </a:rPr>
              <a:t>Share this </a:t>
            </a:r>
            <a:r>
              <a:rPr lang="en-GB" altLang="en-US" sz="1900">
                <a:solidFill>
                  <a:prstClr val="white"/>
                </a:solidFill>
                <a:latin typeface="Arial"/>
                <a:cs typeface="Arial"/>
                <a:hlinkClick r:id="rId5"/>
              </a:rPr>
              <a:t>animation</a:t>
            </a:r>
            <a:r>
              <a:rPr lang="en-GB" altLang="en-US" sz="1900">
                <a:solidFill>
                  <a:prstClr val="white"/>
                </a:solidFill>
                <a:latin typeface="Arial"/>
                <a:cs typeface="Arial"/>
              </a:rPr>
              <a:t> to explain to others how our global food system is broken.</a:t>
            </a:r>
            <a:endParaRPr lang="en-GB" altLang="en-US" sz="1900">
              <a:solidFill>
                <a:prstClr val="white"/>
              </a:solidFill>
              <a:latin typeface="Arial" panose="020B0604020202020204" pitchFamily="34" charset="0"/>
            </a:endParaRPr>
          </a:p>
        </p:txBody>
      </p:sp>
      <p:pic>
        <p:nvPicPr>
          <p:cNvPr id="2" name="Picture 10" descr="C:\Users\Kathleen\Documents\Archive\tag_big_green.png">
            <a:extLst>
              <a:ext uri="{FF2B5EF4-FFF2-40B4-BE49-F238E27FC236}">
                <a16:creationId xmlns:a16="http://schemas.microsoft.com/office/drawing/2014/main" id="{34AD7919-27BD-BF30-9AAC-16D5779EAA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5292898" y="-827063"/>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9FBF8D2-527B-25FC-8114-04B6559B82C5}"/>
              </a:ext>
            </a:extLst>
          </p:cNvPr>
          <p:cNvSpPr txBox="1"/>
          <p:nvPr/>
        </p:nvSpPr>
        <p:spPr>
          <a:xfrm>
            <a:off x="5841112" y="2055109"/>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29</a:t>
            </a:r>
          </a:p>
        </p:txBody>
      </p:sp>
      <p:grpSp>
        <p:nvGrpSpPr>
          <p:cNvPr id="4" name="Group 3">
            <a:extLst>
              <a:ext uri="{FF2B5EF4-FFF2-40B4-BE49-F238E27FC236}">
                <a16:creationId xmlns:a16="http://schemas.microsoft.com/office/drawing/2014/main" id="{56283991-7E17-7B14-BA7E-8CF435E2C430}"/>
              </a:ext>
            </a:extLst>
          </p:cNvPr>
          <p:cNvGrpSpPr/>
          <p:nvPr/>
        </p:nvGrpSpPr>
        <p:grpSpPr>
          <a:xfrm>
            <a:off x="5616363" y="-777062"/>
            <a:ext cx="4379134" cy="6524592"/>
            <a:chOff x="5616363" y="-777062"/>
            <a:chExt cx="4379134" cy="6524592"/>
          </a:xfrm>
        </p:grpSpPr>
        <p:sp>
          <p:nvSpPr>
            <p:cNvPr id="14" name="Oval 13">
              <a:extLst>
                <a:ext uri="{FF2B5EF4-FFF2-40B4-BE49-F238E27FC236}">
                  <a16:creationId xmlns:a16="http://schemas.microsoft.com/office/drawing/2014/main" id="{E0115577-EA99-0A0D-CC25-8A8A277FA116}"/>
                </a:ext>
              </a:extLst>
            </p:cNvPr>
            <p:cNvSpPr/>
            <p:nvPr/>
          </p:nvSpPr>
          <p:spPr>
            <a:xfrm rot="1938789">
              <a:off x="5616363" y="1368396"/>
              <a:ext cx="4379134" cy="437913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15F626B8-A791-B4A5-C8C9-23A111A7440F}"/>
                </a:ext>
              </a:extLst>
            </p:cNvPr>
            <p:cNvPicPr>
              <a:picLocks noChangeAspect="1"/>
            </p:cNvPicPr>
            <p:nvPr/>
          </p:nvPicPr>
          <p:blipFill>
            <a:blip r:embed="rId8"/>
            <a:stretch>
              <a:fillRect/>
            </a:stretch>
          </p:blipFill>
          <p:spPr>
            <a:xfrm>
              <a:off x="7494748" y="-777062"/>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C:\Users\Kathleen\Documents\Archive\tag_big_green.png">
            <a:extLst>
              <a:ext uri="{FF2B5EF4-FFF2-40B4-BE49-F238E27FC236}">
                <a16:creationId xmlns:a16="http://schemas.microsoft.com/office/drawing/2014/main" id="{AB3E7DE5-4B2B-DED3-B2A5-A0CAD2332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49692" y="-78861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TextBox 3">
            <a:extLst>
              <a:ext uri="{FF2B5EF4-FFF2-40B4-BE49-F238E27FC236}">
                <a16:creationId xmlns:a16="http://schemas.microsoft.com/office/drawing/2014/main" id="{A28156EF-4903-4422-BD7E-D9CD97848D1D}"/>
              </a:ext>
            </a:extLst>
          </p:cNvPr>
          <p:cNvSpPr>
            <a:spLocks noChangeArrowheads="1"/>
          </p:cNvSpPr>
          <p:nvPr/>
        </p:nvSpPr>
        <p:spPr bwMode="auto">
          <a:xfrm>
            <a:off x="-125413" y="-206375"/>
            <a:ext cx="4733926" cy="1362075"/>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Wednesday 30 November</a:t>
            </a:r>
          </a:p>
          <a:p>
            <a:pPr algn="r" eaLnBrk="1" hangingPunct="1">
              <a:spcBef>
                <a:spcPct val="0"/>
              </a:spcBef>
              <a:buNone/>
            </a:pPr>
            <a:r>
              <a:rPr lang="en-GB" altLang="en-US" sz="1900" i="1">
                <a:solidFill>
                  <a:schemeClr val="bg1"/>
                </a:solidFill>
                <a:latin typeface="Arial Rounded MT Bold"/>
                <a:cs typeface="Arial"/>
              </a:rPr>
              <a:t>Saint Andrew</a:t>
            </a:r>
            <a:endParaRPr lang="en-GB" altLang="en-US" sz="1900">
              <a:solidFill>
                <a:schemeClr val="bg1"/>
              </a:solidFill>
              <a:latin typeface="Arial Rounded MT Bold"/>
              <a:cs typeface="Arial"/>
            </a:endParaRPr>
          </a:p>
        </p:txBody>
      </p:sp>
      <p:sp>
        <p:nvSpPr>
          <p:cNvPr id="5" name="Rectangle 4">
            <a:extLst>
              <a:ext uri="{FF2B5EF4-FFF2-40B4-BE49-F238E27FC236}">
                <a16:creationId xmlns:a16="http://schemas.microsoft.com/office/drawing/2014/main" id="{CD826399-74F2-4D64-80CC-88A03FA8CC9E}"/>
              </a:ext>
            </a:extLst>
          </p:cNvPr>
          <p:cNvSpPr>
            <a:spLocks noChangeArrowheads="1"/>
          </p:cNvSpPr>
          <p:nvPr/>
        </p:nvSpPr>
        <p:spPr bwMode="auto">
          <a:xfrm>
            <a:off x="-204788" y="1182200"/>
            <a:ext cx="4813301" cy="5427524"/>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World Gifts</a:t>
            </a:r>
          </a:p>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1900" i="1">
                <a:solidFill>
                  <a:schemeClr val="bg1"/>
                </a:solidFill>
                <a:latin typeface="Arial"/>
                <a:ea typeface="Verdana"/>
                <a:cs typeface="Arial"/>
              </a:rPr>
              <a:t>World Gifts </a:t>
            </a:r>
            <a:r>
              <a:rPr lang="en-GB" sz="1900">
                <a:solidFill>
                  <a:schemeClr val="bg1"/>
                </a:solidFill>
                <a:latin typeface="Arial"/>
                <a:ea typeface="Verdana"/>
                <a:cs typeface="Arial"/>
              </a:rPr>
              <a:t>are available all year, but some schools fundraise to give them as Christmas presents - like the gift of Therapy through play.</a:t>
            </a:r>
            <a:endParaRPr lang="en-GB" sz="1900">
              <a:solidFill>
                <a:schemeClr val="bg1"/>
              </a:solidFill>
              <a:latin typeface="Arial"/>
              <a:ea typeface="Verdana" charset="0"/>
              <a:cs typeface="Arial"/>
            </a:endParaRPr>
          </a:p>
          <a:p>
            <a:pPr marL="673100" lvl="1" eaLnBrk="1" fontAlgn="auto" hangingPunct="1">
              <a:spcBef>
                <a:spcPts val="0"/>
              </a:spcBef>
              <a:spcAft>
                <a:spcPts val="0"/>
              </a:spcAft>
              <a:defRPr/>
            </a:pPr>
            <a:endParaRPr lang="en-GB" sz="1900">
              <a:solidFill>
                <a:schemeClr val="bg1"/>
              </a:solidFill>
              <a:ea typeface="Verdana" charset="0"/>
            </a:endParaRPr>
          </a:p>
          <a:p>
            <a:pPr marL="673100" lvl="1">
              <a:defRPr/>
            </a:pPr>
            <a:r>
              <a:rPr lang="en-US" sz="1900">
                <a:solidFill>
                  <a:schemeClr val="bg1"/>
                </a:solidFill>
                <a:latin typeface="Arial"/>
                <a:ea typeface="Verdana"/>
                <a:cs typeface="Arial"/>
              </a:rPr>
              <a:t>This gift can provide children who have experienced war and conflict with space and support to deal with their traumatic experiences and to make new friends.</a:t>
            </a:r>
          </a:p>
          <a:p>
            <a:pPr marL="673100" lvl="1">
              <a:defRPr/>
            </a:pPr>
            <a:endParaRPr lang="en-GB" sz="1900">
              <a:solidFill>
                <a:schemeClr val="bg1"/>
              </a:solidFill>
              <a:ea typeface="Verdana" charset="0"/>
            </a:endParaRPr>
          </a:p>
          <a:p>
            <a:pPr marL="673100" lvl="1">
              <a:defRPr/>
            </a:pPr>
            <a:r>
              <a:rPr lang="en-US" sz="1900">
                <a:solidFill>
                  <a:schemeClr val="bg1"/>
                </a:solidFill>
                <a:latin typeface="Arial"/>
                <a:ea typeface="Verdana"/>
                <a:cs typeface="Arial"/>
              </a:rPr>
              <a:t>Maria, who runs sessions in </a:t>
            </a:r>
            <a:r>
              <a:rPr lang="en-US" sz="1900" err="1">
                <a:solidFill>
                  <a:schemeClr val="bg1"/>
                </a:solidFill>
                <a:latin typeface="Arial"/>
                <a:ea typeface="Verdana"/>
                <a:cs typeface="Arial"/>
              </a:rPr>
              <a:t>Boryslav</a:t>
            </a:r>
            <a:r>
              <a:rPr lang="en-US" sz="1900">
                <a:solidFill>
                  <a:schemeClr val="bg1"/>
                </a:solidFill>
                <a:latin typeface="Arial"/>
                <a:ea typeface="Verdana"/>
                <a:cs typeface="Arial"/>
              </a:rPr>
              <a:t>, Ukraine says: </a:t>
            </a:r>
            <a:r>
              <a:rPr lang="en-US" sz="1900" i="1">
                <a:solidFill>
                  <a:schemeClr val="bg1"/>
                </a:solidFill>
                <a:latin typeface="Arial"/>
                <a:ea typeface="Verdana"/>
                <a:cs typeface="Arial"/>
              </a:rPr>
              <a:t>“Many children start painting with black paint, really scary things. But then they start to add other </a:t>
            </a:r>
            <a:r>
              <a:rPr lang="en-US" sz="1900" i="1" err="1">
                <a:solidFill>
                  <a:schemeClr val="bg1"/>
                </a:solidFill>
                <a:latin typeface="Arial"/>
                <a:ea typeface="Verdana"/>
                <a:cs typeface="Arial"/>
              </a:rPr>
              <a:t>colours</a:t>
            </a:r>
            <a:r>
              <a:rPr lang="en-US" sz="1900" i="1">
                <a:solidFill>
                  <a:schemeClr val="bg1"/>
                </a:solidFill>
                <a:latin typeface="Arial"/>
                <a:ea typeface="Verdana"/>
                <a:cs typeface="Arial"/>
              </a:rPr>
              <a:t>.”</a:t>
            </a:r>
            <a:endParaRPr lang="en-GB" sz="1900" i="1">
              <a:solidFill>
                <a:schemeClr val="bg1"/>
              </a:solidFill>
              <a:ea typeface="Verdana" charset="0"/>
            </a:endParaRPr>
          </a:p>
        </p:txBody>
      </p:sp>
      <p:sp>
        <p:nvSpPr>
          <p:cNvPr id="10245" name="Rectangle 11">
            <a:extLst>
              <a:ext uri="{FF2B5EF4-FFF2-40B4-BE49-F238E27FC236}">
                <a16:creationId xmlns:a16="http://schemas.microsoft.com/office/drawing/2014/main" id="{B1905D57-2592-4502-93FC-76114134D802}"/>
              </a:ext>
            </a:extLst>
          </p:cNvPr>
          <p:cNvSpPr>
            <a:spLocks noChangeArrowheads="1"/>
          </p:cNvSpPr>
          <p:nvPr/>
        </p:nvSpPr>
        <p:spPr bwMode="auto">
          <a:xfrm>
            <a:off x="7787640" y="193675"/>
            <a:ext cx="408685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en-GB" altLang="en-US" sz="2000" i="1">
                <a:solidFill>
                  <a:schemeClr val="bg1"/>
                </a:solidFill>
                <a:latin typeface="Arial Rounded MT Bold" panose="020F0704030504030204" pitchFamily="34" charset="0"/>
              </a:rPr>
              <a:t>“The Lord God will wipe away the tears from every cheek.”</a:t>
            </a:r>
          </a:p>
          <a:p>
            <a:pPr algn="r">
              <a:spcBef>
                <a:spcPct val="0"/>
              </a:spcBef>
              <a:buFontTx/>
              <a:buNone/>
            </a:pPr>
            <a:r>
              <a:rPr lang="en-GB" altLang="en-US" sz="1600">
                <a:solidFill>
                  <a:schemeClr val="bg1"/>
                </a:solidFill>
                <a:latin typeface="Arial Rounded MT Bold" panose="020F0704030504030204" pitchFamily="34" charset="0"/>
              </a:rPr>
              <a:t>Isaiah 25:8</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ight Arrow 7">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410586DD-8254-1A17-D27A-E313979A09E4}"/>
              </a:ext>
            </a:extLst>
          </p:cNvPr>
          <p:cNvSpPr txBox="1"/>
          <p:nvPr/>
        </p:nvSpPr>
        <p:spPr>
          <a:xfrm>
            <a:off x="5841112" y="209379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30</a:t>
            </a:r>
          </a:p>
        </p:txBody>
      </p:sp>
      <p:grpSp>
        <p:nvGrpSpPr>
          <p:cNvPr id="13" name="Group 12">
            <a:extLst>
              <a:ext uri="{FF2B5EF4-FFF2-40B4-BE49-F238E27FC236}">
                <a16:creationId xmlns:a16="http://schemas.microsoft.com/office/drawing/2014/main" id="{CD83919C-6527-F0B4-87D7-F2EC7DF53A96}"/>
              </a:ext>
            </a:extLst>
          </p:cNvPr>
          <p:cNvGrpSpPr/>
          <p:nvPr/>
        </p:nvGrpSpPr>
        <p:grpSpPr>
          <a:xfrm>
            <a:off x="5602365" y="-742892"/>
            <a:ext cx="4379134" cy="6534183"/>
            <a:chOff x="5602365" y="-742892"/>
            <a:chExt cx="4379134" cy="6534183"/>
          </a:xfrm>
        </p:grpSpPr>
        <p:sp>
          <p:nvSpPr>
            <p:cNvPr id="7" name="Oval 6">
              <a:extLst>
                <a:ext uri="{FF2B5EF4-FFF2-40B4-BE49-F238E27FC236}">
                  <a16:creationId xmlns:a16="http://schemas.microsoft.com/office/drawing/2014/main" id="{F5FD64AC-4D94-CD2E-3C37-4094B656EE7A}"/>
                </a:ext>
              </a:extLst>
            </p:cNvPr>
            <p:cNvSpPr/>
            <p:nvPr/>
          </p:nvSpPr>
          <p:spPr>
            <a:xfrm rot="451445">
              <a:off x="5602365" y="1412157"/>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F8060918-3056-DBA4-60A2-A2B0412F74EF}"/>
                </a:ext>
              </a:extLst>
            </p:cNvPr>
            <p:cNvPicPr>
              <a:picLocks noChangeAspect="1"/>
            </p:cNvPicPr>
            <p:nvPr/>
          </p:nvPicPr>
          <p:blipFill>
            <a:blip r:embed="rId6"/>
            <a:stretch>
              <a:fillRect/>
            </a:stretch>
          </p:blipFill>
          <p:spPr>
            <a:xfrm>
              <a:off x="7433788" y="-742892"/>
              <a:ext cx="794680" cy="2840337"/>
            </a:xfrm>
            <a:prstGeom prst="rect">
              <a:avLst/>
            </a:prstGeom>
          </p:spPr>
        </p:pic>
        <p:sp>
          <p:nvSpPr>
            <p:cNvPr id="16" name="Rounded Rectangle 15"/>
            <p:cNvSpPr/>
            <p:nvPr/>
          </p:nvSpPr>
          <p:spPr>
            <a:xfrm>
              <a:off x="7148272" y="4519925"/>
              <a:ext cx="1260715" cy="1096508"/>
            </a:xfrm>
            <a:prstGeom prst="roundRect">
              <a:avLst/>
            </a:prstGeom>
            <a:solidFill>
              <a:srgbClr val="7C6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atin typeface="Arial Rounded MT Bold" panose="020F0704030504030204" pitchFamily="34" charset="0"/>
                </a:rPr>
                <a:t>Therapy through play £20</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a:extLst>
              <a:ext uri="{FF2B5EF4-FFF2-40B4-BE49-F238E27FC236}">
                <a16:creationId xmlns:a16="http://schemas.microsoft.com/office/drawing/2014/main" id="{1E18C4C1-3A21-4350-B35B-2394FEDDC214}"/>
              </a:ext>
            </a:extLst>
          </p:cNvPr>
          <p:cNvSpPr>
            <a:spLocks noChangeArrowheads="1"/>
          </p:cNvSpPr>
          <p:nvPr/>
        </p:nvSpPr>
        <p:spPr bwMode="auto">
          <a:xfrm>
            <a:off x="-288925" y="-434975"/>
            <a:ext cx="4867275" cy="6023610"/>
          </a:xfrm>
          <a:prstGeom prst="roundRect">
            <a:avLst>
              <a:gd name="adj" fmla="val 4810"/>
            </a:avLst>
          </a:prstGeom>
          <a:noFill/>
          <a:ln w="28575" cap="rnd">
            <a:noFill/>
            <a:prstDash val="sysDot"/>
            <a:round/>
            <a:headEnd/>
            <a:tailEnd/>
          </a:ln>
        </p:spPr>
        <p:txBody>
          <a:bodyPr lIns="91440" tIns="45720" rIns="91440" bIns="45720" anchor="t">
            <a:spAutoFit/>
          </a:bodyPr>
          <a:lstStyle>
            <a:lvl1pPr>
              <a:spcBef>
                <a:spcPct val="20000"/>
              </a:spcBef>
              <a:buFont typeface="Arial" pitchFamily="34" charset="0"/>
              <a:buChar char="•"/>
              <a:defRPr sz="3200">
                <a:solidFill>
                  <a:schemeClr val="tx1"/>
                </a:solidFill>
                <a:latin typeface="Calibri" pitchFamily="34" charset="0"/>
              </a:defRPr>
            </a:lvl1pPr>
            <a:lvl2pPr marL="760413" indent="1588">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defRPr/>
            </a:pPr>
            <a:endParaRPr lang="en-GB" altLang="en-US" sz="1800">
              <a:latin typeface="Verdana" pitchFamily="34" charset="0"/>
            </a:endParaRPr>
          </a:p>
          <a:p>
            <a:pPr marL="760095" lvl="1" indent="1270" eaLnBrk="1" hangingPunct="1">
              <a:spcBef>
                <a:spcPct val="0"/>
              </a:spcBef>
              <a:buFontTx/>
              <a:buNone/>
              <a:defRPr/>
            </a:pPr>
            <a:endParaRPr lang="en-GB" altLang="en-US" sz="1800">
              <a:latin typeface="Verdana" pitchFamily="34" charset="0"/>
              <a:ea typeface="Verdana" pitchFamily="34" charset="0"/>
            </a:endParaRPr>
          </a:p>
          <a:p>
            <a:pPr marL="760095" lvl="1" indent="1270">
              <a:spcBef>
                <a:spcPct val="0"/>
              </a:spcBef>
              <a:buFontTx/>
              <a:buNone/>
              <a:defRPr/>
            </a:pPr>
            <a:endParaRPr lang="en-GB" altLang="en-US" sz="1900">
              <a:solidFill>
                <a:schemeClr val="bg1"/>
              </a:solidFill>
              <a:latin typeface="Arial" panose="020B0604020202020204" pitchFamily="34" charset="0"/>
            </a:endParaRPr>
          </a:p>
          <a:p>
            <a:pPr marL="760095" lvl="1" indent="1270">
              <a:spcBef>
                <a:spcPct val="0"/>
              </a:spcBef>
              <a:buFontTx/>
              <a:buNone/>
              <a:defRPr/>
            </a:pPr>
            <a:r>
              <a:rPr lang="en-GB" altLang="en-US" sz="1900">
                <a:solidFill>
                  <a:schemeClr val="bg1"/>
                </a:solidFill>
                <a:latin typeface="Arial" panose="020B0604020202020204" pitchFamily="34" charset="0"/>
              </a:rPr>
              <a:t>The prophet Isaiah promises that God will wipe away tears. God uses our hands to wipe away tears and to offer support.</a:t>
            </a:r>
          </a:p>
          <a:p>
            <a:pPr marL="760095" lvl="1" indent="1270">
              <a:spcBef>
                <a:spcPct val="0"/>
              </a:spcBef>
              <a:buFontTx/>
              <a:buNone/>
              <a:defRPr/>
            </a:pPr>
            <a:endParaRPr lang="en-GB" altLang="en-US" sz="1900">
              <a:solidFill>
                <a:schemeClr val="bg1"/>
              </a:solidFill>
              <a:latin typeface="Arial" panose="020B0604020202020204" pitchFamily="34" charset="0"/>
            </a:endParaRPr>
          </a:p>
          <a:p>
            <a:pPr marL="760095" lvl="1" indent="1270">
              <a:spcBef>
                <a:spcPct val="0"/>
              </a:spcBef>
              <a:buFontTx/>
              <a:buNone/>
              <a:defRPr/>
            </a:pPr>
            <a:r>
              <a:rPr lang="en-GB" altLang="en-US" sz="1900">
                <a:solidFill>
                  <a:schemeClr val="bg1"/>
                </a:solidFill>
                <a:latin typeface="Arial" panose="020B0604020202020204" pitchFamily="34" charset="0"/>
              </a:rPr>
              <a:t>CAFOD’s global network supports communities struggling due to injustice and extreme poverty.</a:t>
            </a:r>
          </a:p>
          <a:p>
            <a:pPr marL="760095" lvl="1" indent="1270">
              <a:spcBef>
                <a:spcPct val="0"/>
              </a:spcBef>
              <a:buFontTx/>
              <a:buNone/>
              <a:defRPr/>
            </a:pPr>
            <a:endParaRPr lang="en-GB" altLang="en-US" sz="1900">
              <a:solidFill>
                <a:schemeClr val="bg1"/>
              </a:solidFill>
              <a:latin typeface="Arial" panose="020B0604020202020204" pitchFamily="34" charset="0"/>
            </a:endParaRPr>
          </a:p>
          <a:p>
            <a:pPr marL="760095" lvl="1" indent="1270">
              <a:spcBef>
                <a:spcPct val="0"/>
              </a:spcBef>
              <a:buFontTx/>
              <a:buNone/>
              <a:defRPr/>
            </a:pPr>
            <a:r>
              <a:rPr lang="en-GB" altLang="en-US" sz="1900">
                <a:solidFill>
                  <a:schemeClr val="bg1"/>
                </a:solidFill>
                <a:latin typeface="Arial" panose="020B0604020202020204" pitchFamily="34" charset="0"/>
              </a:rPr>
              <a:t>You can be part of this work through </a:t>
            </a:r>
            <a:r>
              <a:rPr lang="en-GB" altLang="en-US" sz="1900" i="1">
                <a:solidFill>
                  <a:schemeClr val="bg1"/>
                </a:solidFill>
                <a:latin typeface="Arial" panose="020B0604020202020204" pitchFamily="34" charset="0"/>
              </a:rPr>
              <a:t>World Gifts</a:t>
            </a:r>
            <a:r>
              <a:rPr lang="en-GB" altLang="en-US" sz="1900">
                <a:solidFill>
                  <a:schemeClr val="bg1"/>
                </a:solidFill>
                <a:latin typeface="Arial" panose="020B0604020202020204" pitchFamily="34" charset="0"/>
              </a:rPr>
              <a:t>. </a:t>
            </a:r>
          </a:p>
          <a:p>
            <a:pPr marL="760095" lvl="1" indent="1270">
              <a:spcBef>
                <a:spcPct val="0"/>
              </a:spcBef>
              <a:buFont typeface="Arial" pitchFamily="34" charset="0"/>
              <a:buNone/>
              <a:defRPr/>
            </a:pPr>
            <a:endParaRPr lang="en-GB" altLang="en-US" sz="1900">
              <a:latin typeface="Arial" panose="020B0604020202020204" pitchFamily="34" charset="0"/>
            </a:endParaRPr>
          </a:p>
          <a:p>
            <a:pPr marL="760095" lvl="1" indent="1270">
              <a:spcBef>
                <a:spcPct val="0"/>
              </a:spcBef>
              <a:buFontTx/>
              <a:buNone/>
              <a:defRPr/>
            </a:pPr>
            <a:r>
              <a:rPr lang="en-GB" altLang="en-US" sz="1900">
                <a:solidFill>
                  <a:srgbClr val="F1AE39"/>
                </a:solidFill>
                <a:latin typeface="Arial Rounded MT Bold"/>
                <a:cs typeface="Arial"/>
              </a:rPr>
              <a:t>Lord, help me to be aware of other people’s sorrows today. Help me to bring comfort and hope this Advent.</a:t>
            </a:r>
          </a:p>
          <a:p>
            <a:pPr marL="760095" lvl="1" indent="1270">
              <a:spcBef>
                <a:spcPct val="0"/>
              </a:spcBef>
              <a:buFontTx/>
              <a:buNone/>
              <a:defRPr/>
            </a:pPr>
            <a:r>
              <a:rPr lang="en-GB" altLang="en-US" sz="1900">
                <a:solidFill>
                  <a:srgbClr val="F1AE39"/>
                </a:solidFill>
                <a:latin typeface="Arial Rounded MT Bold"/>
                <a:cs typeface="Arial"/>
              </a:rPr>
              <a:t>Amen.</a:t>
            </a:r>
            <a:endParaRPr lang="en-GB"/>
          </a:p>
        </p:txBody>
      </p:sp>
      <p:sp>
        <p:nvSpPr>
          <p:cNvPr id="9" name="Rectangle 11">
            <a:extLst>
              <a:ext uri="{FF2B5EF4-FFF2-40B4-BE49-F238E27FC236}">
                <a16:creationId xmlns:a16="http://schemas.microsoft.com/office/drawing/2014/main" id="{A1831A60-25E7-4420-9C88-1DE2BFE0F7A7}"/>
              </a:ext>
            </a:extLst>
          </p:cNvPr>
          <p:cNvSpPr>
            <a:spLocks noChangeArrowheads="1"/>
          </p:cNvSpPr>
          <p:nvPr/>
        </p:nvSpPr>
        <p:spPr bwMode="auto">
          <a:xfrm>
            <a:off x="7650480" y="193675"/>
            <a:ext cx="422401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en-GB" altLang="en-US" sz="2000" i="1">
                <a:solidFill>
                  <a:schemeClr val="bg1"/>
                </a:solidFill>
                <a:latin typeface="Arial Rounded MT Bold" panose="020F0704030504030204" pitchFamily="34" charset="0"/>
              </a:rPr>
              <a:t>“The Lord God will wipe away the tears from every cheek.”</a:t>
            </a:r>
          </a:p>
          <a:p>
            <a:pPr algn="r">
              <a:spcBef>
                <a:spcPct val="0"/>
              </a:spcBef>
              <a:buFontTx/>
              <a:buNone/>
            </a:pPr>
            <a:r>
              <a:rPr lang="en-GB" altLang="en-US" sz="1600">
                <a:solidFill>
                  <a:schemeClr val="bg1"/>
                </a:solidFill>
                <a:latin typeface="Arial Rounded MT Bold" panose="020F0704030504030204" pitchFamily="34" charset="0"/>
              </a:rPr>
              <a:t>Isaiah 25:8</a:t>
            </a:r>
          </a:p>
        </p:txBody>
      </p:sp>
      <p:sp>
        <p:nvSpPr>
          <p:cNvPr id="10" name="Action Button: Home 5">
            <a:hlinkClick r:id="rId3" action="ppaction://hlinksldjump" highlightClick="1"/>
            <a:extLst>
              <a:ext uri="{FF2B5EF4-FFF2-40B4-BE49-F238E27FC236}">
                <a16:creationId xmlns:a16="http://schemas.microsoft.com/office/drawing/2014/main" id="{BD76E2D9-1163-4D96-833D-69AF6C81AD60}"/>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1"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prstClr val="white"/>
                </a:solidFill>
                <a:latin typeface="Arial" panose="020B0604020202020204" pitchFamily="34" charset="0"/>
              </a:rPr>
              <a:t>Decide which of the </a:t>
            </a:r>
            <a:r>
              <a:rPr lang="en-GB" altLang="en-US" sz="1900" i="1">
                <a:solidFill>
                  <a:prstClr val="white"/>
                </a:solidFill>
                <a:latin typeface="Arial" panose="020B0604020202020204" pitchFamily="34" charset="0"/>
                <a:hlinkClick r:id="rId5"/>
              </a:rPr>
              <a:t>World Gifts</a:t>
            </a:r>
            <a:r>
              <a:rPr lang="en-GB" altLang="en-US" sz="1900" i="1">
                <a:solidFill>
                  <a:prstClr val="white"/>
                </a:solidFill>
                <a:latin typeface="Arial" panose="020B0604020202020204" pitchFamily="34" charset="0"/>
              </a:rPr>
              <a:t> </a:t>
            </a:r>
            <a:r>
              <a:rPr lang="en-GB" altLang="en-US" sz="1900">
                <a:solidFill>
                  <a:prstClr val="white"/>
                </a:solidFill>
                <a:latin typeface="Arial" panose="020B0604020202020204" pitchFamily="34" charset="0"/>
              </a:rPr>
              <a:t>your class might buy as you prepare for Christmas.</a:t>
            </a:r>
          </a:p>
        </p:txBody>
      </p:sp>
      <p:pic>
        <p:nvPicPr>
          <p:cNvPr id="18" name="Picture 10" descr="C:\Users\Kathleen\Documents\Archive\tag_big_green.png">
            <a:extLst>
              <a:ext uri="{FF2B5EF4-FFF2-40B4-BE49-F238E27FC236}">
                <a16:creationId xmlns:a16="http://schemas.microsoft.com/office/drawing/2014/main" id="{BC927D61-FD4D-B795-8077-15CED2E7C5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5249692" y="-78861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29C94728-7CA3-F5C0-4CCC-704993A6D221}"/>
              </a:ext>
            </a:extLst>
          </p:cNvPr>
          <p:cNvSpPr txBox="1"/>
          <p:nvPr/>
        </p:nvSpPr>
        <p:spPr>
          <a:xfrm>
            <a:off x="5841112" y="209379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30</a:t>
            </a:r>
          </a:p>
        </p:txBody>
      </p:sp>
      <p:grpSp>
        <p:nvGrpSpPr>
          <p:cNvPr id="20" name="Group 19">
            <a:extLst>
              <a:ext uri="{FF2B5EF4-FFF2-40B4-BE49-F238E27FC236}">
                <a16:creationId xmlns:a16="http://schemas.microsoft.com/office/drawing/2014/main" id="{2786480E-B734-3D9A-14F0-E825DDA60A3F}"/>
              </a:ext>
            </a:extLst>
          </p:cNvPr>
          <p:cNvGrpSpPr/>
          <p:nvPr/>
        </p:nvGrpSpPr>
        <p:grpSpPr>
          <a:xfrm>
            <a:off x="5602365" y="-742892"/>
            <a:ext cx="4379134" cy="6534183"/>
            <a:chOff x="5602365" y="-742892"/>
            <a:chExt cx="4379134" cy="6534183"/>
          </a:xfrm>
        </p:grpSpPr>
        <p:sp>
          <p:nvSpPr>
            <p:cNvPr id="21" name="Oval 20">
              <a:extLst>
                <a:ext uri="{FF2B5EF4-FFF2-40B4-BE49-F238E27FC236}">
                  <a16:creationId xmlns:a16="http://schemas.microsoft.com/office/drawing/2014/main" id="{AED027F0-C83E-FF16-83DF-DFB9482D9C29}"/>
                </a:ext>
              </a:extLst>
            </p:cNvPr>
            <p:cNvSpPr/>
            <p:nvPr/>
          </p:nvSpPr>
          <p:spPr>
            <a:xfrm rot="451445">
              <a:off x="5602365" y="1412157"/>
              <a:ext cx="4379134" cy="437913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3">
              <a:extLst>
                <a:ext uri="{FF2B5EF4-FFF2-40B4-BE49-F238E27FC236}">
                  <a16:creationId xmlns:a16="http://schemas.microsoft.com/office/drawing/2014/main" id="{2D695AB3-9B04-0FD4-ACC7-D136DE9B0828}"/>
                </a:ext>
              </a:extLst>
            </p:cNvPr>
            <p:cNvPicPr>
              <a:picLocks noChangeAspect="1"/>
            </p:cNvPicPr>
            <p:nvPr/>
          </p:nvPicPr>
          <p:blipFill>
            <a:blip r:embed="rId8"/>
            <a:stretch>
              <a:fillRect/>
            </a:stretch>
          </p:blipFill>
          <p:spPr>
            <a:xfrm>
              <a:off x="7433788" y="-742892"/>
              <a:ext cx="794680" cy="2840337"/>
            </a:xfrm>
            <a:prstGeom prst="rect">
              <a:avLst/>
            </a:prstGeom>
          </p:spPr>
        </p:pic>
        <p:sp>
          <p:nvSpPr>
            <p:cNvPr id="23" name="Rounded Rectangle 15">
              <a:extLst>
                <a:ext uri="{FF2B5EF4-FFF2-40B4-BE49-F238E27FC236}">
                  <a16:creationId xmlns:a16="http://schemas.microsoft.com/office/drawing/2014/main" id="{C6F6A7A7-BB9D-DAB1-6E7A-52672F4A2B94}"/>
                </a:ext>
              </a:extLst>
            </p:cNvPr>
            <p:cNvSpPr/>
            <p:nvPr/>
          </p:nvSpPr>
          <p:spPr>
            <a:xfrm>
              <a:off x="7148272" y="4519925"/>
              <a:ext cx="1260715" cy="1096508"/>
            </a:xfrm>
            <a:prstGeom prst="roundRect">
              <a:avLst/>
            </a:prstGeom>
            <a:solidFill>
              <a:srgbClr val="7C6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atin typeface="Arial Rounded MT Bold" panose="020F0704030504030204" pitchFamily="34" charset="0"/>
                </a:rPr>
                <a:t>Therapy through play £20</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251D1A-7275-DBF3-2BD2-A026DDEE149D}"/>
              </a:ext>
            </a:extLst>
          </p:cNvPr>
          <p:cNvSpPr txBox="1"/>
          <p:nvPr/>
        </p:nvSpPr>
        <p:spPr>
          <a:xfrm>
            <a:off x="5795392" y="2696317"/>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a:t>
            </a:r>
          </a:p>
        </p:txBody>
      </p:sp>
      <p:pic>
        <p:nvPicPr>
          <p:cNvPr id="2" name="Picture 10" descr="C:\Users\Kathleen\Documents\Archive\tag_big_green.png">
            <a:extLst>
              <a:ext uri="{FF2B5EF4-FFF2-40B4-BE49-F238E27FC236}">
                <a16:creationId xmlns:a16="http://schemas.microsoft.com/office/drawing/2014/main" id="{274C7353-377C-181F-16B7-1C41558D62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2898" y="-843724"/>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 name="TextBox 3">
            <a:extLst>
              <a:ext uri="{FF2B5EF4-FFF2-40B4-BE49-F238E27FC236}">
                <a16:creationId xmlns:a16="http://schemas.microsoft.com/office/drawing/2014/main" id="{01F80153-51A5-495B-9444-CCD6DA8BA417}"/>
              </a:ext>
            </a:extLst>
          </p:cNvPr>
          <p:cNvSpPr>
            <a:spLocks noChangeArrowheads="1"/>
          </p:cNvSpPr>
          <p:nvPr/>
        </p:nvSpPr>
        <p:spPr bwMode="auto">
          <a:xfrm>
            <a:off x="-149225" y="-277813"/>
            <a:ext cx="4730750"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Thursday 1 December</a:t>
            </a:r>
          </a:p>
        </p:txBody>
      </p:sp>
      <p:sp>
        <p:nvSpPr>
          <p:cNvPr id="5" name="Rectangle 4">
            <a:extLst>
              <a:ext uri="{FF2B5EF4-FFF2-40B4-BE49-F238E27FC236}">
                <a16:creationId xmlns:a16="http://schemas.microsoft.com/office/drawing/2014/main" id="{2D2A0408-C299-41CA-A1D7-29086F8A9BFC}"/>
              </a:ext>
            </a:extLst>
          </p:cNvPr>
          <p:cNvSpPr>
            <a:spLocks noChangeArrowheads="1"/>
          </p:cNvSpPr>
          <p:nvPr/>
        </p:nvSpPr>
        <p:spPr bwMode="auto">
          <a:xfrm>
            <a:off x="-231775" y="977370"/>
            <a:ext cx="4813300" cy="5254972"/>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a:ea typeface="Verdana"/>
                <a:cs typeface="Verdana"/>
              </a:rPr>
              <a:t>Taking action </a:t>
            </a:r>
            <a:endParaRPr lang="en-GB" sz="2800" b="1">
              <a:solidFill>
                <a:srgbClr val="F1AE39"/>
              </a:solidFill>
              <a:latin typeface="Arial Rounded MT Bold"/>
              <a:ea typeface="Verdana" charset="0"/>
              <a:cs typeface="Verdana" charset="0"/>
            </a:endParaRPr>
          </a:p>
          <a:p>
            <a:pPr marL="673100" lvl="1" eaLnBrk="1" fontAlgn="auto" hangingPunct="1">
              <a:spcBef>
                <a:spcPts val="0"/>
              </a:spcBef>
              <a:spcAft>
                <a:spcPts val="0"/>
              </a:spcAft>
              <a:defRPr/>
            </a:pPr>
            <a:endParaRPr lang="en-GB" sz="800">
              <a:latin typeface="Verdana" charset="0"/>
              <a:ea typeface="Verdana" charset="0"/>
              <a:cs typeface="Verdana" charset="0"/>
            </a:endParaRPr>
          </a:p>
          <a:p>
            <a:pPr marL="647700" lvl="1">
              <a:spcBef>
                <a:spcPts val="0"/>
              </a:spcBef>
              <a:spcAft>
                <a:spcPts val="0"/>
              </a:spcAft>
              <a:defRPr/>
            </a:pPr>
            <a:r>
              <a:rPr lang="en-GB" sz="1900">
                <a:solidFill>
                  <a:schemeClr val="bg1"/>
                </a:solidFill>
                <a:latin typeface="Arial"/>
                <a:ea typeface="Verdana"/>
                <a:cs typeface="Arial"/>
              </a:rPr>
              <a:t>Emma </a:t>
            </a:r>
            <a:r>
              <a:rPr lang="en-GB" sz="1900" err="1">
                <a:solidFill>
                  <a:schemeClr val="bg1"/>
                </a:solidFill>
                <a:latin typeface="Arial"/>
                <a:ea typeface="Verdana"/>
                <a:cs typeface="Arial"/>
              </a:rPr>
              <a:t>Parlane</a:t>
            </a:r>
            <a:r>
              <a:rPr lang="en-GB" sz="1900">
                <a:solidFill>
                  <a:schemeClr val="bg1"/>
                </a:solidFill>
                <a:latin typeface="Arial"/>
                <a:ea typeface="Verdana"/>
                <a:cs typeface="Arial"/>
              </a:rPr>
              <a:t> was one of the eight</a:t>
            </a:r>
            <a:r>
              <a:rPr lang="en-GB" sz="1900">
                <a:solidFill>
                  <a:srgbClr val="FF0000"/>
                </a:solidFill>
                <a:latin typeface="Arial"/>
                <a:ea typeface="Verdana"/>
                <a:cs typeface="Arial"/>
              </a:rPr>
              <a:t> </a:t>
            </a:r>
            <a:r>
              <a:rPr lang="en-GB" sz="1900">
                <a:solidFill>
                  <a:schemeClr val="bg1"/>
                </a:solidFill>
                <a:latin typeface="Arial"/>
                <a:ea typeface="Verdana"/>
                <a:cs typeface="Arial"/>
              </a:rPr>
              <a:t>young adults on CAFOD’s gap year programme last year. </a:t>
            </a:r>
          </a:p>
          <a:p>
            <a:pPr marL="647700" lvl="1">
              <a:spcBef>
                <a:spcPts val="0"/>
              </a:spcBef>
              <a:spcAft>
                <a:spcPts val="0"/>
              </a:spcAft>
              <a:defRPr/>
            </a:pPr>
            <a:endParaRPr lang="en-GB" sz="1900">
              <a:solidFill>
                <a:schemeClr val="bg1"/>
              </a:solidFill>
              <a:latin typeface="Arial"/>
              <a:ea typeface="Verdana"/>
              <a:cs typeface="Arial"/>
            </a:endParaRPr>
          </a:p>
          <a:p>
            <a:pPr marL="647700" lvl="1">
              <a:spcBef>
                <a:spcPts val="0"/>
              </a:spcBef>
              <a:spcAft>
                <a:spcPts val="0"/>
              </a:spcAft>
              <a:defRPr/>
            </a:pPr>
            <a:r>
              <a:rPr lang="en-US" sz="1900">
                <a:solidFill>
                  <a:schemeClr val="bg1"/>
                </a:solidFill>
                <a:latin typeface="Arial"/>
                <a:ea typeface="Verdana"/>
                <a:cs typeface="Arial"/>
              </a:rPr>
              <a:t>Emma volunteered at St. Cassian Youth Retreat Centre, </a:t>
            </a:r>
            <a:r>
              <a:rPr lang="en-US" sz="1900" err="1">
                <a:solidFill>
                  <a:schemeClr val="bg1"/>
                </a:solidFill>
                <a:latin typeface="Arial"/>
                <a:ea typeface="Verdana"/>
                <a:cs typeface="Arial"/>
              </a:rPr>
              <a:t>Kintbury</a:t>
            </a:r>
            <a:r>
              <a:rPr lang="en-US" sz="1900">
                <a:solidFill>
                  <a:schemeClr val="bg1"/>
                </a:solidFill>
                <a:latin typeface="Arial"/>
                <a:ea typeface="Verdana"/>
                <a:cs typeface="Arial"/>
              </a:rPr>
              <a:t> as part of her commitment. She felt that she gained a lot too.</a:t>
            </a:r>
          </a:p>
          <a:p>
            <a:pPr marL="647700" lvl="1">
              <a:spcBef>
                <a:spcPts val="0"/>
              </a:spcBef>
              <a:spcAft>
                <a:spcPts val="0"/>
              </a:spcAft>
              <a:defRPr/>
            </a:pPr>
            <a:endParaRPr lang="en-US" sz="1900">
              <a:solidFill>
                <a:schemeClr val="bg1"/>
              </a:solidFill>
              <a:latin typeface="Arial"/>
              <a:ea typeface="Verdana"/>
              <a:cs typeface="Arial"/>
            </a:endParaRPr>
          </a:p>
          <a:p>
            <a:pPr marL="647700" lvl="1">
              <a:spcBef>
                <a:spcPts val="0"/>
              </a:spcBef>
              <a:spcAft>
                <a:spcPts val="0"/>
              </a:spcAft>
              <a:defRPr/>
            </a:pPr>
            <a:r>
              <a:rPr lang="en-US" sz="1900" i="1">
                <a:solidFill>
                  <a:schemeClr val="bg1"/>
                </a:solidFill>
                <a:latin typeface="Arial"/>
                <a:ea typeface="Verdana"/>
                <a:cs typeface="Arial"/>
              </a:rPr>
              <a:t>"This year has given me time and space to reflect on the importance of placing God at the centre of everything we do and building relationships with those around us.”</a:t>
            </a:r>
          </a:p>
          <a:p>
            <a:pPr marL="647700" lvl="1" algn="r">
              <a:spcBef>
                <a:spcPts val="0"/>
              </a:spcBef>
              <a:spcAft>
                <a:spcPts val="0"/>
              </a:spcAft>
              <a:defRPr/>
            </a:pPr>
            <a:r>
              <a:rPr lang="en-US" sz="1900">
                <a:solidFill>
                  <a:schemeClr val="bg1"/>
                </a:solidFill>
                <a:latin typeface="Arial"/>
                <a:ea typeface="Verdana"/>
                <a:cs typeface="Arial"/>
              </a:rPr>
              <a:t>Emma</a:t>
            </a:r>
            <a:endParaRPr lang="en-US">
              <a:latin typeface="Arial"/>
              <a:ea typeface="Verdana"/>
              <a:cs typeface="Arial"/>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8A6305AA-9FB7-AC79-1C44-6F135EA3A63B}"/>
              </a:ext>
            </a:extLst>
          </p:cNvPr>
          <p:cNvGrpSpPr/>
          <p:nvPr/>
        </p:nvGrpSpPr>
        <p:grpSpPr>
          <a:xfrm>
            <a:off x="5632374" y="-793723"/>
            <a:ext cx="4379134" cy="6545218"/>
            <a:chOff x="5632374" y="-793723"/>
            <a:chExt cx="4379134" cy="6545218"/>
          </a:xfrm>
        </p:grpSpPr>
        <p:sp>
          <p:nvSpPr>
            <p:cNvPr id="8" name="Oval 7">
              <a:extLst>
                <a:ext uri="{FF2B5EF4-FFF2-40B4-BE49-F238E27FC236}">
                  <a16:creationId xmlns:a16="http://schemas.microsoft.com/office/drawing/2014/main" id="{B54124B1-9796-9AA1-4A41-193FF8E53369}"/>
                </a:ext>
              </a:extLst>
            </p:cNvPr>
            <p:cNvSpPr/>
            <p:nvPr/>
          </p:nvSpPr>
          <p:spPr>
            <a:xfrm>
              <a:off x="5632374" y="1372361"/>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F484C4E8-12CF-9C02-DD68-0E1AEC8FCD79}"/>
                </a:ext>
              </a:extLst>
            </p:cNvPr>
            <p:cNvPicPr>
              <a:picLocks noChangeAspect="1"/>
            </p:cNvPicPr>
            <p:nvPr/>
          </p:nvPicPr>
          <p:blipFill>
            <a:blip r:embed="rId6"/>
            <a:stretch>
              <a:fillRect/>
            </a:stretch>
          </p:blipFill>
          <p:spPr>
            <a:xfrm>
              <a:off x="7494748" y="-793723"/>
              <a:ext cx="794680" cy="2840337"/>
            </a:xfrm>
            <a:prstGeom prst="rect">
              <a:avLst/>
            </a:prstGeom>
          </p:spPr>
        </p:pic>
      </p:grpSp>
      <p:sp>
        <p:nvSpPr>
          <p:cNvPr id="12292" name="Rectangle 2">
            <a:extLst>
              <a:ext uri="{FF2B5EF4-FFF2-40B4-BE49-F238E27FC236}">
                <a16:creationId xmlns:a16="http://schemas.microsoft.com/office/drawing/2014/main" id="{F3C7B8A2-639B-41EA-844B-6F050BFBABB1}"/>
              </a:ext>
            </a:extLst>
          </p:cNvPr>
          <p:cNvSpPr>
            <a:spLocks noChangeArrowheads="1"/>
          </p:cNvSpPr>
          <p:nvPr/>
        </p:nvSpPr>
        <p:spPr bwMode="auto">
          <a:xfrm>
            <a:off x="8289428" y="177800"/>
            <a:ext cx="3585072"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“Everyone who listens to these words of mine and acts on them ..”</a:t>
            </a:r>
          </a:p>
          <a:p>
            <a:pPr algn="r" eaLnBrk="1" hangingPunct="1">
              <a:spcBef>
                <a:spcPct val="0"/>
              </a:spcBef>
              <a:buFontTx/>
              <a:buNone/>
            </a:pPr>
            <a:r>
              <a:rPr lang="en-GB" altLang="en-US" sz="1600">
                <a:solidFill>
                  <a:schemeClr val="bg1"/>
                </a:solidFill>
                <a:latin typeface="Arial Rounded MT Bold" panose="020F0704030504030204" pitchFamily="34" charset="0"/>
              </a:rPr>
              <a:t>Matthew 7:24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Box 3">
            <a:extLst>
              <a:ext uri="{FF2B5EF4-FFF2-40B4-BE49-F238E27FC236}">
                <a16:creationId xmlns:a16="http://schemas.microsoft.com/office/drawing/2014/main" id="{944FB00C-E0A5-4D9E-86CE-2D1D903FB7C6}"/>
              </a:ext>
            </a:extLst>
          </p:cNvPr>
          <p:cNvSpPr>
            <a:spLocks noChangeArrowheads="1"/>
          </p:cNvSpPr>
          <p:nvPr/>
        </p:nvSpPr>
        <p:spPr bwMode="auto">
          <a:xfrm>
            <a:off x="-169069" y="793"/>
            <a:ext cx="4867275" cy="5129480"/>
          </a:xfrm>
          <a:prstGeom prst="roundRect">
            <a:avLst>
              <a:gd name="adj" fmla="val 4810"/>
            </a:avLst>
          </a:prstGeom>
          <a:noFill/>
          <a:ln>
            <a:noFill/>
          </a:ln>
        </p:spPr>
        <p:txBody>
          <a:bodyPr lIns="91440" tIns="45720" rIns="91440" bIns="45720" anchor="t">
            <a:spAutoFit/>
          </a:bodyPr>
          <a:lstStyle>
            <a:lvl1pPr>
              <a:spcBef>
                <a:spcPct val="20000"/>
              </a:spcBef>
              <a:buFont typeface="Arial" pitchFamily="34" charset="0"/>
              <a:buChar char="•"/>
              <a:defRPr sz="3200">
                <a:solidFill>
                  <a:schemeClr val="tx1"/>
                </a:solidFill>
                <a:latin typeface="Calibri" pitchFamily="34" charset="0"/>
              </a:defRPr>
            </a:lvl1pPr>
            <a:lvl2pPr marL="760413" indent="1588">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defRPr/>
            </a:pPr>
            <a:endParaRPr lang="en-GB" altLang="en-US" sz="1800">
              <a:latin typeface="Verdana" pitchFamily="34" charset="0"/>
            </a:endParaRPr>
          </a:p>
          <a:p>
            <a:pPr marL="760095" lvl="1" indent="1270" eaLnBrk="1" hangingPunct="1">
              <a:spcBef>
                <a:spcPct val="0"/>
              </a:spcBef>
              <a:buFontTx/>
              <a:buNone/>
              <a:defRPr/>
            </a:pPr>
            <a:endParaRPr lang="en-GB" altLang="en-US" sz="1800">
              <a:latin typeface="Verdana" pitchFamily="34" charset="0"/>
              <a:ea typeface="Verdana" pitchFamily="34" charset="0"/>
            </a:endParaRPr>
          </a:p>
          <a:p>
            <a:pPr marL="673100" lvl="1" indent="1270" eaLnBrk="1" hangingPunct="1">
              <a:spcBef>
                <a:spcPct val="0"/>
              </a:spcBef>
              <a:buFontTx/>
              <a:buNone/>
              <a:defRPr/>
            </a:pPr>
            <a:endParaRPr lang="en-GB" altLang="en-US" sz="1900">
              <a:solidFill>
                <a:schemeClr val="bg1"/>
              </a:solidFill>
              <a:latin typeface="Arial"/>
              <a:cs typeface="Arial"/>
            </a:endParaRPr>
          </a:p>
          <a:p>
            <a:pPr marL="673100" lvl="1" indent="1270" eaLnBrk="1" hangingPunct="1">
              <a:spcBef>
                <a:spcPct val="0"/>
              </a:spcBef>
              <a:buFontTx/>
              <a:buNone/>
              <a:defRPr/>
            </a:pPr>
            <a:r>
              <a:rPr lang="en-GB" altLang="en-US" sz="1900">
                <a:solidFill>
                  <a:schemeClr val="bg1"/>
                </a:solidFill>
                <a:latin typeface="Arial"/>
                <a:cs typeface="Arial"/>
              </a:rPr>
              <a:t>Today’s gospel reminds us that when we act on the words of Jesus, what we do has a firm foundation.</a:t>
            </a:r>
          </a:p>
          <a:p>
            <a:pPr marL="673100" lvl="1" indent="1270">
              <a:spcBef>
                <a:spcPct val="0"/>
              </a:spcBef>
              <a:buFontTx/>
              <a:buNone/>
              <a:defRPr/>
            </a:pPr>
            <a:endParaRPr lang="en-GB" altLang="en-US" sz="1900">
              <a:solidFill>
                <a:schemeClr val="bg1"/>
              </a:solidFill>
              <a:latin typeface="Arial" panose="020B0604020202020204" pitchFamily="34" charset="0"/>
            </a:endParaRPr>
          </a:p>
          <a:p>
            <a:pPr marL="673100" lvl="1" indent="1270">
              <a:spcBef>
                <a:spcPct val="0"/>
              </a:spcBef>
              <a:buNone/>
              <a:defRPr/>
            </a:pPr>
            <a:r>
              <a:rPr lang="en-GB" altLang="en-US" sz="1900">
                <a:solidFill>
                  <a:schemeClr val="bg1"/>
                </a:solidFill>
                <a:latin typeface="Arial"/>
                <a:cs typeface="Arial"/>
              </a:rPr>
              <a:t>How can you put Jesus' words into action during Advent? And in your life choices?</a:t>
            </a:r>
            <a:endParaRPr lang="en-GB" altLang="en-US" sz="1900">
              <a:solidFill>
                <a:schemeClr val="bg1"/>
              </a:solidFill>
              <a:latin typeface="Arial" panose="020B0604020202020204" pitchFamily="34" charset="0"/>
            </a:endParaRPr>
          </a:p>
          <a:p>
            <a:pPr marL="673100" lvl="1" indent="1270">
              <a:spcBef>
                <a:spcPct val="0"/>
              </a:spcBef>
              <a:buFontTx/>
              <a:buNone/>
              <a:defRPr/>
            </a:pPr>
            <a:endParaRPr lang="en-GB" altLang="en-US" sz="1900">
              <a:solidFill>
                <a:srgbClr val="20294F"/>
              </a:solidFill>
              <a:latin typeface="Arial" panose="020B0604020202020204" pitchFamily="34" charset="0"/>
            </a:endParaRPr>
          </a:p>
          <a:p>
            <a:pPr marL="673100" lvl="1" indent="1270">
              <a:spcBef>
                <a:spcPct val="0"/>
              </a:spcBef>
              <a:buNone/>
              <a:defRPr/>
            </a:pPr>
            <a:r>
              <a:rPr lang="en-GB" altLang="en-US" sz="1900">
                <a:solidFill>
                  <a:srgbClr val="F1AE39"/>
                </a:solidFill>
                <a:latin typeface="Arial Rounded MT Bold"/>
                <a:cs typeface="Arial"/>
              </a:rPr>
              <a:t>Lord, make us always ready to act on your words, “whatever you did to the least of these… you did it to me”. </a:t>
            </a:r>
          </a:p>
          <a:p>
            <a:pPr marL="673100" lvl="1" indent="1270">
              <a:spcBef>
                <a:spcPct val="0"/>
              </a:spcBef>
              <a:buNone/>
              <a:defRPr/>
            </a:pPr>
            <a:r>
              <a:rPr lang="en-GB" altLang="en-US" sz="1900">
                <a:solidFill>
                  <a:srgbClr val="F1AE39"/>
                </a:solidFill>
                <a:latin typeface="Arial Rounded MT Bold"/>
                <a:cs typeface="Arial"/>
              </a:rPr>
              <a:t>Amen. </a:t>
            </a:r>
            <a:endParaRPr lang="en-GB"/>
          </a:p>
          <a:p>
            <a:pPr marL="673100" lvl="1" indent="1270">
              <a:spcBef>
                <a:spcPct val="0"/>
              </a:spcBef>
              <a:buFontTx/>
              <a:buNone/>
              <a:defRPr/>
            </a:pPr>
            <a:endParaRPr lang="en-GB" altLang="en-US" sz="1900">
              <a:solidFill>
                <a:srgbClr val="7C61A7"/>
              </a:solidFill>
              <a:latin typeface="Arial Rounded MT Bold" panose="020F0704030504030204" pitchFamily="34" charset="0"/>
            </a:endParaRPr>
          </a:p>
        </p:txBody>
      </p:sp>
      <p:sp>
        <p:nvSpPr>
          <p:cNvPr id="8" name="Rectangle 2">
            <a:extLst>
              <a:ext uri="{FF2B5EF4-FFF2-40B4-BE49-F238E27FC236}">
                <a16:creationId xmlns:a16="http://schemas.microsoft.com/office/drawing/2014/main" id="{66A7F3B9-EEBA-438F-844C-379C753C3734}"/>
              </a:ext>
            </a:extLst>
          </p:cNvPr>
          <p:cNvSpPr>
            <a:spLocks noChangeArrowheads="1"/>
          </p:cNvSpPr>
          <p:nvPr/>
        </p:nvSpPr>
        <p:spPr bwMode="auto">
          <a:xfrm>
            <a:off x="8153400" y="177800"/>
            <a:ext cx="37211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“Everyone who listens to these words of mine and acts on them ..”</a:t>
            </a:r>
          </a:p>
          <a:p>
            <a:pPr algn="r" eaLnBrk="1" hangingPunct="1">
              <a:spcBef>
                <a:spcPct val="0"/>
              </a:spcBef>
              <a:buFontTx/>
              <a:buNone/>
            </a:pPr>
            <a:r>
              <a:rPr lang="en-GB" altLang="en-US" sz="1600">
                <a:solidFill>
                  <a:schemeClr val="bg1"/>
                </a:solidFill>
                <a:latin typeface="Arial Rounded MT Bold" panose="020F0704030504030204" pitchFamily="34" charset="0"/>
              </a:rPr>
              <a:t>Matthew 7:27</a:t>
            </a:r>
          </a:p>
        </p:txBody>
      </p:sp>
      <p:sp>
        <p:nvSpPr>
          <p:cNvPr id="11" name="Action Button: Home 5">
            <a:hlinkClick r:id="rId3" action="ppaction://hlinksldjump" highlightClick="1"/>
            <a:extLst>
              <a:ext uri="{FF2B5EF4-FFF2-40B4-BE49-F238E27FC236}">
                <a16:creationId xmlns:a16="http://schemas.microsoft.com/office/drawing/2014/main" id="{21D69B7F-2C39-450B-80A0-E5FA0FFA272F}"/>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9"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prstClr val="white"/>
                </a:solidFill>
                <a:latin typeface="Arial"/>
                <a:cs typeface="Arial"/>
              </a:rPr>
              <a:t>Find out about </a:t>
            </a:r>
            <a:r>
              <a:rPr lang="en-GB" altLang="en-US" sz="1900">
                <a:solidFill>
                  <a:prstClr val="white"/>
                </a:solidFill>
                <a:latin typeface="Arial"/>
                <a:cs typeface="Arial"/>
                <a:hlinkClick r:id="rId5"/>
              </a:rPr>
              <a:t>CAFOD gap years</a:t>
            </a:r>
            <a:r>
              <a:rPr lang="en-GB" altLang="en-US" sz="1900">
                <a:solidFill>
                  <a:prstClr val="white"/>
                </a:solidFill>
                <a:latin typeface="Arial"/>
                <a:cs typeface="Arial"/>
              </a:rPr>
              <a:t> and consider your own future.</a:t>
            </a:r>
            <a:endParaRPr lang="en-GB" altLang="en-US" sz="1900">
              <a:solidFill>
                <a:prstClr val="white"/>
              </a:solidFill>
              <a:latin typeface="Arial" panose="020B0604020202020204" pitchFamily="34" charset="0"/>
            </a:endParaRPr>
          </a:p>
        </p:txBody>
      </p:sp>
      <p:pic>
        <p:nvPicPr>
          <p:cNvPr id="3" name="Picture 3">
            <a:extLst>
              <a:ext uri="{FF2B5EF4-FFF2-40B4-BE49-F238E27FC236}">
                <a16:creationId xmlns:a16="http://schemas.microsoft.com/office/drawing/2014/main" id="{4A4373D7-9B9A-9E0F-D0C6-9317C4EB8FB3}"/>
              </a:ext>
            </a:extLst>
          </p:cNvPr>
          <p:cNvPicPr>
            <a:picLocks noChangeAspect="1"/>
          </p:cNvPicPr>
          <p:nvPr/>
        </p:nvPicPr>
        <p:blipFill>
          <a:blip r:embed="rId6"/>
          <a:stretch>
            <a:fillRect/>
          </a:stretch>
        </p:blipFill>
        <p:spPr>
          <a:xfrm>
            <a:off x="7494748" y="-144020"/>
            <a:ext cx="794680" cy="2840337"/>
          </a:xfrm>
          <a:prstGeom prst="rect">
            <a:avLst/>
          </a:prstGeom>
        </p:spPr>
      </p:pic>
      <p:sp>
        <p:nvSpPr>
          <p:cNvPr id="5" name="TextBox 4">
            <a:extLst>
              <a:ext uri="{FF2B5EF4-FFF2-40B4-BE49-F238E27FC236}">
                <a16:creationId xmlns:a16="http://schemas.microsoft.com/office/drawing/2014/main" id="{6D14695D-DC1A-63A1-C56B-C7A5CFC157D9}"/>
              </a:ext>
            </a:extLst>
          </p:cNvPr>
          <p:cNvSpPr txBox="1"/>
          <p:nvPr/>
        </p:nvSpPr>
        <p:spPr>
          <a:xfrm>
            <a:off x="5795392" y="2696317"/>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a:t>
            </a:r>
          </a:p>
        </p:txBody>
      </p:sp>
      <p:pic>
        <p:nvPicPr>
          <p:cNvPr id="6" name="Picture 10" descr="C:\Users\Kathleen\Documents\Archive\tag_big_green.png">
            <a:extLst>
              <a:ext uri="{FF2B5EF4-FFF2-40B4-BE49-F238E27FC236}">
                <a16:creationId xmlns:a16="http://schemas.microsoft.com/office/drawing/2014/main" id="{671B37E5-B95A-0640-604C-809073F3BC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238"/>
          <a:stretch>
            <a:fillRect/>
          </a:stretch>
        </p:blipFill>
        <p:spPr bwMode="auto">
          <a:xfrm>
            <a:off x="5292898" y="-843724"/>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62E1EC11-BB72-57B9-11EA-8BE411725F3F}"/>
              </a:ext>
            </a:extLst>
          </p:cNvPr>
          <p:cNvGrpSpPr/>
          <p:nvPr/>
        </p:nvGrpSpPr>
        <p:grpSpPr>
          <a:xfrm>
            <a:off x="5632374" y="-793723"/>
            <a:ext cx="4379134" cy="6545218"/>
            <a:chOff x="5632374" y="-793723"/>
            <a:chExt cx="4379134" cy="6545218"/>
          </a:xfrm>
        </p:grpSpPr>
        <p:sp>
          <p:nvSpPr>
            <p:cNvPr id="10" name="Oval 9">
              <a:extLst>
                <a:ext uri="{FF2B5EF4-FFF2-40B4-BE49-F238E27FC236}">
                  <a16:creationId xmlns:a16="http://schemas.microsoft.com/office/drawing/2014/main" id="{E7D78B4B-CA0A-5495-3BB2-6C72B58D6E56}"/>
                </a:ext>
              </a:extLst>
            </p:cNvPr>
            <p:cNvSpPr/>
            <p:nvPr/>
          </p:nvSpPr>
          <p:spPr>
            <a:xfrm>
              <a:off x="5632374" y="1372361"/>
              <a:ext cx="4379134" cy="437913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3">
              <a:extLst>
                <a:ext uri="{FF2B5EF4-FFF2-40B4-BE49-F238E27FC236}">
                  <a16:creationId xmlns:a16="http://schemas.microsoft.com/office/drawing/2014/main" id="{F812EF89-3554-F99B-D7E1-83EB3D65591F}"/>
                </a:ext>
              </a:extLst>
            </p:cNvPr>
            <p:cNvPicPr>
              <a:picLocks noChangeAspect="1"/>
            </p:cNvPicPr>
            <p:nvPr/>
          </p:nvPicPr>
          <p:blipFill>
            <a:blip r:embed="rId6"/>
            <a:stretch>
              <a:fillRect/>
            </a:stretch>
          </p:blipFill>
          <p:spPr>
            <a:xfrm>
              <a:off x="7494748" y="-793723"/>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a:extLst>
              <a:ext uri="{FF2B5EF4-FFF2-40B4-BE49-F238E27FC236}">
                <a16:creationId xmlns:a16="http://schemas.microsoft.com/office/drawing/2014/main" id="{F0C24F55-A022-44AF-B214-C970CECDF922}"/>
              </a:ext>
            </a:extLst>
          </p:cNvPr>
          <p:cNvSpPr>
            <a:spLocks noChangeArrowheads="1"/>
          </p:cNvSpPr>
          <p:nvPr/>
        </p:nvSpPr>
        <p:spPr bwMode="auto">
          <a:xfrm>
            <a:off x="-228600" y="973666"/>
            <a:ext cx="4813300" cy="5254972"/>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solidFill>
                <a:prstClr val="black"/>
              </a:solidFill>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Seeing with new eyes</a:t>
            </a:r>
          </a:p>
          <a:p>
            <a:pPr marL="673100" lvl="1" eaLnBrk="1" fontAlgn="auto" hangingPunct="1">
              <a:spcBef>
                <a:spcPts val="0"/>
              </a:spcBef>
              <a:spcAft>
                <a:spcPts val="0"/>
              </a:spcAft>
              <a:defRPr/>
            </a:pPr>
            <a:endParaRPr lang="en-GB" sz="800">
              <a:solidFill>
                <a:prstClr val="black"/>
              </a:solidFill>
              <a:latin typeface="Verdana" charset="0"/>
              <a:ea typeface="Verdana" charset="0"/>
              <a:cs typeface="Verdana" charset="0"/>
            </a:endParaRPr>
          </a:p>
          <a:p>
            <a:pPr marL="673100" lvl="1" eaLnBrk="1" fontAlgn="auto" hangingPunct="1">
              <a:spcBef>
                <a:spcPts val="0"/>
              </a:spcBef>
              <a:spcAft>
                <a:spcPts val="0"/>
              </a:spcAft>
              <a:defRPr/>
            </a:pPr>
            <a:r>
              <a:rPr lang="en-US" sz="1900">
                <a:solidFill>
                  <a:schemeClr val="bg1"/>
                </a:solidFill>
                <a:latin typeface="Arial"/>
                <a:ea typeface="Verdana"/>
                <a:cs typeface="Arial"/>
              </a:rPr>
              <a:t>Gerson works in Guatemala, with CAFOD’s support.</a:t>
            </a:r>
          </a:p>
          <a:p>
            <a:pPr marL="673100" lvl="1" eaLnBrk="1" fontAlgn="auto" hangingPunct="1">
              <a:spcBef>
                <a:spcPts val="0"/>
              </a:spcBef>
              <a:spcAft>
                <a:spcPts val="0"/>
              </a:spcAft>
              <a:defRPr/>
            </a:pPr>
            <a:r>
              <a:rPr lang="en-US" sz="1900">
                <a:solidFill>
                  <a:schemeClr val="bg1"/>
                </a:solidFill>
                <a:latin typeface="Arial"/>
                <a:ea typeface="Verdana"/>
                <a:cs typeface="Arial"/>
              </a:rPr>
              <a:t> </a:t>
            </a:r>
          </a:p>
          <a:p>
            <a:pPr marL="673100" lvl="1" eaLnBrk="1" fontAlgn="auto" hangingPunct="1">
              <a:spcBef>
                <a:spcPts val="0"/>
              </a:spcBef>
              <a:spcAft>
                <a:spcPts val="0"/>
              </a:spcAft>
              <a:defRPr/>
            </a:pPr>
            <a:r>
              <a:rPr lang="en-US" sz="1900">
                <a:solidFill>
                  <a:schemeClr val="bg1"/>
                </a:solidFill>
                <a:latin typeface="Arial"/>
                <a:ea typeface="Verdana"/>
                <a:cs typeface="Arial"/>
              </a:rPr>
              <a:t>He says: "The most important challenges we face are food insecurity and access to water."</a:t>
            </a:r>
          </a:p>
          <a:p>
            <a:pPr marL="673100" lvl="1" eaLnBrk="1" fontAlgn="auto" hangingPunct="1">
              <a:spcBef>
                <a:spcPts val="0"/>
              </a:spcBef>
              <a:spcAft>
                <a:spcPts val="0"/>
              </a:spcAft>
              <a:defRPr/>
            </a:pPr>
            <a:r>
              <a:rPr lang="en-US" sz="1900">
                <a:solidFill>
                  <a:schemeClr val="bg1"/>
                </a:solidFill>
                <a:latin typeface="Arial"/>
                <a:ea typeface="Verdana"/>
                <a:cs typeface="Arial"/>
              </a:rPr>
              <a:t> </a:t>
            </a:r>
          </a:p>
          <a:p>
            <a:pPr marL="673100" lvl="1" eaLnBrk="1" fontAlgn="auto" hangingPunct="1">
              <a:spcBef>
                <a:spcPts val="0"/>
              </a:spcBef>
              <a:spcAft>
                <a:spcPts val="0"/>
              </a:spcAft>
              <a:defRPr/>
            </a:pPr>
            <a:r>
              <a:rPr lang="en-US" sz="1900">
                <a:solidFill>
                  <a:schemeClr val="bg1"/>
                </a:solidFill>
                <a:latin typeface="Arial"/>
                <a:ea typeface="Verdana"/>
                <a:cs typeface="Arial"/>
              </a:rPr>
              <a:t>"One of the ways for families to move forward and not have food shortages is for them to produce their own food using native seeds.”</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r>
              <a:rPr lang="en-US" sz="1900">
                <a:solidFill>
                  <a:schemeClr val="bg1"/>
                </a:solidFill>
                <a:latin typeface="Arial"/>
                <a:ea typeface="Verdana"/>
                <a:cs typeface="Arial"/>
              </a:rPr>
              <a:t>Gerson trains communities in new skills to better grow, market and sell their produce.</a:t>
            </a:r>
            <a:endParaRPr lang="en-GB" sz="1900" i="1">
              <a:solidFill>
                <a:schemeClr val="bg1"/>
              </a:solidFill>
              <a:latin typeface="Verdana"/>
              <a:ea typeface="Verdana"/>
              <a:cs typeface="Arial"/>
            </a:endParaRPr>
          </a:p>
        </p:txBody>
      </p:sp>
      <p:sp>
        <p:nvSpPr>
          <p:cNvPr id="14339" name="TextBox 3">
            <a:extLst>
              <a:ext uri="{FF2B5EF4-FFF2-40B4-BE49-F238E27FC236}">
                <a16:creationId xmlns:a16="http://schemas.microsoft.com/office/drawing/2014/main" id="{3336EE1B-9E1E-40C2-A8A8-F0FA5C192DBB}"/>
              </a:ext>
            </a:extLst>
          </p:cNvPr>
          <p:cNvSpPr>
            <a:spLocks noChangeArrowheads="1"/>
          </p:cNvSpPr>
          <p:nvPr/>
        </p:nvSpPr>
        <p:spPr bwMode="auto">
          <a:xfrm>
            <a:off x="-149225" y="-109538"/>
            <a:ext cx="4733925"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Friday 2 December</a:t>
            </a:r>
            <a:endParaRPr lang="en-GB" altLang="en-US" sz="1900">
              <a:solidFill>
                <a:schemeClr val="bg1"/>
              </a:solidFill>
              <a:latin typeface="Arial Rounded MT Bold" panose="020F0704030504030204" pitchFamily="34" charset="0"/>
            </a:endParaRPr>
          </a:p>
        </p:txBody>
      </p:sp>
      <p:sp>
        <p:nvSpPr>
          <p:cNvPr id="14340" name="Rectangle 2">
            <a:extLst>
              <a:ext uri="{FF2B5EF4-FFF2-40B4-BE49-F238E27FC236}">
                <a16:creationId xmlns:a16="http://schemas.microsoft.com/office/drawing/2014/main" id="{581D40FC-3917-4FF6-87EA-0900A09C591E}"/>
              </a:ext>
            </a:extLst>
          </p:cNvPr>
          <p:cNvSpPr>
            <a:spLocks noChangeArrowheads="1"/>
          </p:cNvSpPr>
          <p:nvPr/>
        </p:nvSpPr>
        <p:spPr bwMode="auto">
          <a:xfrm>
            <a:off x="6181725" y="161925"/>
            <a:ext cx="56927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“He touched their eyes… </a:t>
            </a:r>
          </a:p>
          <a:p>
            <a:pPr algn="r" eaLnBrk="1" hangingPunct="1">
              <a:spcBef>
                <a:spcPct val="0"/>
              </a:spcBef>
              <a:buFontTx/>
              <a:buNone/>
            </a:pPr>
            <a:r>
              <a:rPr lang="en-GB" altLang="en-US" sz="2000" i="1">
                <a:solidFill>
                  <a:schemeClr val="bg1"/>
                </a:solidFill>
                <a:latin typeface="Arial Rounded MT Bold" panose="020F0704030504030204" pitchFamily="34" charset="0"/>
              </a:rPr>
              <a:t>and their sight returned”</a:t>
            </a:r>
          </a:p>
          <a:p>
            <a:pPr algn="r" eaLnBrk="1" hangingPunct="1">
              <a:spcBef>
                <a:spcPct val="0"/>
              </a:spcBef>
              <a:buFontTx/>
              <a:buNone/>
            </a:pPr>
            <a:r>
              <a:rPr lang="en-GB" altLang="en-US" sz="1600">
                <a:solidFill>
                  <a:schemeClr val="bg1"/>
                </a:solidFill>
                <a:latin typeface="Arial Rounded MT Bold" panose="020F0704030504030204" pitchFamily="34" charset="0"/>
              </a:rPr>
              <a:t>Matthew 9:29-30</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10" descr="C:\Users\Kathleen\Documents\Archive\tag_big_green.png">
            <a:extLst>
              <a:ext uri="{FF2B5EF4-FFF2-40B4-BE49-F238E27FC236}">
                <a16:creationId xmlns:a16="http://schemas.microsoft.com/office/drawing/2014/main" id="{FF0D9584-D4F5-5AB2-62DC-82EF0DA032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1966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0B1B81E-7510-1F26-6ECE-46E575B2B964}"/>
              </a:ext>
            </a:extLst>
          </p:cNvPr>
          <p:cNvSpPr txBox="1"/>
          <p:nvPr/>
        </p:nvSpPr>
        <p:spPr>
          <a:xfrm>
            <a:off x="5841112" y="2143394"/>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a:t>
            </a:r>
          </a:p>
        </p:txBody>
      </p:sp>
      <p:grpSp>
        <p:nvGrpSpPr>
          <p:cNvPr id="10" name="Group 9">
            <a:extLst>
              <a:ext uri="{FF2B5EF4-FFF2-40B4-BE49-F238E27FC236}">
                <a16:creationId xmlns:a16="http://schemas.microsoft.com/office/drawing/2014/main" id="{C95CA510-A8EC-6D8C-FC0C-D2C9E071D031}"/>
              </a:ext>
            </a:extLst>
          </p:cNvPr>
          <p:cNvGrpSpPr/>
          <p:nvPr/>
        </p:nvGrpSpPr>
        <p:grpSpPr>
          <a:xfrm>
            <a:off x="5641277" y="-751814"/>
            <a:ext cx="4379134" cy="6520296"/>
            <a:chOff x="5641277" y="-751814"/>
            <a:chExt cx="4379134" cy="6520296"/>
          </a:xfrm>
        </p:grpSpPr>
        <p:sp>
          <p:nvSpPr>
            <p:cNvPr id="9" name="Oval 8">
              <a:extLst>
                <a:ext uri="{FF2B5EF4-FFF2-40B4-BE49-F238E27FC236}">
                  <a16:creationId xmlns:a16="http://schemas.microsoft.com/office/drawing/2014/main" id="{A0C092BE-B2FF-A576-5013-32600FB404C7}"/>
                </a:ext>
              </a:extLst>
            </p:cNvPr>
            <p:cNvSpPr/>
            <p:nvPr/>
          </p:nvSpPr>
          <p:spPr>
            <a:xfrm>
              <a:off x="5641277" y="1389348"/>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CAD7703C-4B0B-2168-BE68-003177F4FAD8}"/>
                </a:ext>
              </a:extLst>
            </p:cNvPr>
            <p:cNvPicPr>
              <a:picLocks noChangeAspect="1"/>
            </p:cNvPicPr>
            <p:nvPr/>
          </p:nvPicPr>
          <p:blipFill>
            <a:blip r:embed="rId6"/>
            <a:stretch>
              <a:fillRect/>
            </a:stretch>
          </p:blipFill>
          <p:spPr>
            <a:xfrm>
              <a:off x="7494145" y="-751814"/>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Box 3">
            <a:extLst>
              <a:ext uri="{FF2B5EF4-FFF2-40B4-BE49-F238E27FC236}">
                <a16:creationId xmlns:a16="http://schemas.microsoft.com/office/drawing/2014/main" id="{2A338DED-0185-4682-9D83-79F89B440015}"/>
              </a:ext>
            </a:extLst>
          </p:cNvPr>
          <p:cNvSpPr>
            <a:spLocks noChangeArrowheads="1"/>
          </p:cNvSpPr>
          <p:nvPr/>
        </p:nvSpPr>
        <p:spPr bwMode="auto">
          <a:xfrm>
            <a:off x="-242094" y="-219869"/>
            <a:ext cx="4867276" cy="4737318"/>
          </a:xfrm>
          <a:prstGeom prst="roundRect">
            <a:avLst>
              <a:gd name="adj" fmla="val 4810"/>
            </a:avLst>
          </a:prstGeom>
          <a:no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800">
              <a:latin typeface="Verdana" panose="020B0604030504040204" pitchFamily="34" charset="0"/>
              <a:ea typeface="Verdana" panose="020B0604030504040204" pitchFamily="34" charset="0"/>
            </a:endParaRPr>
          </a:p>
          <a:p>
            <a:pPr marL="760095" lvl="1" indent="1270" eaLnBrk="1" hangingPunct="1">
              <a:spcBef>
                <a:spcPct val="0"/>
              </a:spcBef>
              <a:buFontTx/>
              <a:buNone/>
            </a:pPr>
            <a:endParaRPr lang="en-GB" altLang="en-US" sz="1900">
              <a:solidFill>
                <a:schemeClr val="bg1"/>
              </a:solidFill>
              <a:latin typeface="Verdana" panose="020B0604030504040204" pitchFamily="34" charset="0"/>
              <a:ea typeface="Verdana"/>
            </a:endParaRPr>
          </a:p>
          <a:p>
            <a:pPr marL="760095" lvl="1" indent="1270">
              <a:spcBef>
                <a:spcPct val="0"/>
              </a:spcBef>
              <a:buFontTx/>
              <a:buNone/>
            </a:pPr>
            <a:r>
              <a:rPr lang="en-GB" altLang="en-US" sz="1900">
                <a:solidFill>
                  <a:schemeClr val="bg1"/>
                </a:solidFill>
                <a:latin typeface="Arial"/>
                <a:cs typeface="Arial"/>
              </a:rPr>
              <a:t>We can all learn something new.</a:t>
            </a:r>
          </a:p>
          <a:p>
            <a:pPr marL="760095" lvl="1" indent="1270">
              <a:spcBef>
                <a:spcPct val="0"/>
              </a:spcBef>
              <a:buFontTx/>
              <a:buNone/>
            </a:pPr>
            <a:endParaRPr lang="en-GB" altLang="en-US" sz="1900">
              <a:solidFill>
                <a:schemeClr val="bg1"/>
              </a:solidFill>
              <a:latin typeface="Arial" panose="020B0604020202020204" pitchFamily="34" charset="0"/>
            </a:endParaRPr>
          </a:p>
          <a:p>
            <a:pPr marL="760095" lvl="1" indent="1270">
              <a:spcBef>
                <a:spcPct val="0"/>
              </a:spcBef>
              <a:buFont typeface="Arial" panose="020B0604020202020204" pitchFamily="34" charset="0"/>
              <a:buNone/>
            </a:pPr>
            <a:r>
              <a:rPr lang="en-GB" altLang="en-US" sz="1900">
                <a:solidFill>
                  <a:schemeClr val="bg1"/>
                </a:solidFill>
                <a:latin typeface="Arial"/>
                <a:cs typeface="Arial"/>
              </a:rPr>
              <a:t>If Jesus touches our hearts as he touched the eyes of the blind men in today’s reading, who knows what new possibilities we might see?</a:t>
            </a:r>
          </a:p>
          <a:p>
            <a:pPr marL="760095" lvl="1" indent="1270">
              <a:spcBef>
                <a:spcPct val="0"/>
              </a:spcBef>
              <a:buFont typeface="Arial" panose="020B0604020202020204" pitchFamily="34" charset="0"/>
              <a:buNone/>
            </a:pPr>
            <a:endParaRPr lang="en-GB" altLang="en-US" sz="1900">
              <a:latin typeface="Arial" panose="020B0604020202020204" pitchFamily="34" charset="0"/>
            </a:endParaRPr>
          </a:p>
          <a:p>
            <a:pPr marL="760095" lvl="1" indent="1270">
              <a:spcBef>
                <a:spcPct val="0"/>
              </a:spcBef>
              <a:buFontTx/>
              <a:buNone/>
            </a:pPr>
            <a:r>
              <a:rPr lang="en-GB" altLang="en-US" sz="1900">
                <a:solidFill>
                  <a:srgbClr val="F1AE39"/>
                </a:solidFill>
                <a:latin typeface="Arial Rounded MT Bold"/>
                <a:cs typeface="Arial"/>
              </a:rPr>
              <a:t>Lord, touch my heart today so that I can see the wonders you are able to do through me. Amen. </a:t>
            </a:r>
          </a:p>
        </p:txBody>
      </p:sp>
      <p:sp>
        <p:nvSpPr>
          <p:cNvPr id="9" name="Rectangle 2">
            <a:extLst>
              <a:ext uri="{FF2B5EF4-FFF2-40B4-BE49-F238E27FC236}">
                <a16:creationId xmlns:a16="http://schemas.microsoft.com/office/drawing/2014/main" id="{A30506DC-7805-4C40-8419-1907DB567845}"/>
              </a:ext>
            </a:extLst>
          </p:cNvPr>
          <p:cNvSpPr>
            <a:spLocks noChangeArrowheads="1"/>
          </p:cNvSpPr>
          <p:nvPr/>
        </p:nvSpPr>
        <p:spPr bwMode="auto">
          <a:xfrm>
            <a:off x="6181725" y="161925"/>
            <a:ext cx="56927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“He touched their eyes… </a:t>
            </a:r>
          </a:p>
          <a:p>
            <a:pPr algn="r" eaLnBrk="1" hangingPunct="1">
              <a:spcBef>
                <a:spcPct val="0"/>
              </a:spcBef>
              <a:buFontTx/>
              <a:buNone/>
            </a:pPr>
            <a:r>
              <a:rPr lang="en-GB" altLang="en-US" sz="2000" i="1">
                <a:solidFill>
                  <a:schemeClr val="bg1"/>
                </a:solidFill>
                <a:latin typeface="Arial Rounded MT Bold" panose="020F0704030504030204" pitchFamily="34" charset="0"/>
              </a:rPr>
              <a:t>and their sight returned”</a:t>
            </a:r>
          </a:p>
          <a:p>
            <a:pPr algn="r" eaLnBrk="1" hangingPunct="1">
              <a:spcBef>
                <a:spcPct val="0"/>
              </a:spcBef>
              <a:buFontTx/>
              <a:buNone/>
            </a:pPr>
            <a:r>
              <a:rPr lang="en-GB" altLang="en-US" sz="1600">
                <a:solidFill>
                  <a:schemeClr val="bg1"/>
                </a:solidFill>
                <a:latin typeface="Arial Rounded MT Bold" panose="020F0704030504030204" pitchFamily="34" charset="0"/>
              </a:rPr>
              <a:t>Matthew 9:29-30</a:t>
            </a:r>
          </a:p>
        </p:txBody>
      </p:sp>
      <p:sp>
        <p:nvSpPr>
          <p:cNvPr id="10" name="Action Button: Home 5">
            <a:hlinkClick r:id="rId3" action="ppaction://hlinksldjump" highlightClick="1"/>
            <a:extLst>
              <a:ext uri="{FF2B5EF4-FFF2-40B4-BE49-F238E27FC236}">
                <a16:creationId xmlns:a16="http://schemas.microsoft.com/office/drawing/2014/main" id="{20C41358-B85D-48CB-95CF-A771C8783A0F}"/>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3"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prstClr val="white"/>
                </a:solidFill>
                <a:latin typeface="Arial" panose="020B0604020202020204" pitchFamily="34" charset="0"/>
              </a:rPr>
              <a:t>Find out about our </a:t>
            </a:r>
            <a:r>
              <a:rPr lang="en-GB" altLang="en-US" sz="1900">
                <a:solidFill>
                  <a:prstClr val="white"/>
                </a:solidFill>
                <a:latin typeface="Arial" panose="020B0604020202020204" pitchFamily="34" charset="0"/>
                <a:hlinkClick r:id="rId5"/>
              </a:rPr>
              <a:t>Forest School</a:t>
            </a:r>
            <a:r>
              <a:rPr lang="en-GB" altLang="en-US" sz="1900">
                <a:solidFill>
                  <a:prstClr val="white"/>
                </a:solidFill>
                <a:latin typeface="Arial" panose="020B0604020202020204" pitchFamily="34" charset="0"/>
              </a:rPr>
              <a:t> World Gift.</a:t>
            </a:r>
          </a:p>
        </p:txBody>
      </p:sp>
      <p:pic>
        <p:nvPicPr>
          <p:cNvPr id="6148" name="Picture 4" descr="Forest School"/>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11976" y="4825610"/>
            <a:ext cx="1490349" cy="14806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C:\Users\Kathleen\Documents\Archive\tag_big_green.png">
            <a:extLst>
              <a:ext uri="{FF2B5EF4-FFF2-40B4-BE49-F238E27FC236}">
                <a16:creationId xmlns:a16="http://schemas.microsoft.com/office/drawing/2014/main" id="{BEAB7C15-DFB1-CDE9-0DC4-48A5C9D8B9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238"/>
          <a:stretch>
            <a:fillRect/>
          </a:stretch>
        </p:blipFill>
        <p:spPr bwMode="auto">
          <a:xfrm>
            <a:off x="5292898" y="-81966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AB28833-CEF9-FD3A-C40E-0E0963FCCD89}"/>
              </a:ext>
            </a:extLst>
          </p:cNvPr>
          <p:cNvSpPr txBox="1"/>
          <p:nvPr/>
        </p:nvSpPr>
        <p:spPr>
          <a:xfrm>
            <a:off x="5841112" y="2143394"/>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a:t>
            </a:r>
          </a:p>
        </p:txBody>
      </p:sp>
      <p:grpSp>
        <p:nvGrpSpPr>
          <p:cNvPr id="7" name="Group 6">
            <a:extLst>
              <a:ext uri="{FF2B5EF4-FFF2-40B4-BE49-F238E27FC236}">
                <a16:creationId xmlns:a16="http://schemas.microsoft.com/office/drawing/2014/main" id="{081999B8-8DDF-D5FE-D736-854AB683E085}"/>
              </a:ext>
            </a:extLst>
          </p:cNvPr>
          <p:cNvGrpSpPr/>
          <p:nvPr/>
        </p:nvGrpSpPr>
        <p:grpSpPr>
          <a:xfrm>
            <a:off x="5641277" y="-751814"/>
            <a:ext cx="4379134" cy="6520296"/>
            <a:chOff x="5641277" y="-751814"/>
            <a:chExt cx="4379134" cy="6520296"/>
          </a:xfrm>
        </p:grpSpPr>
        <p:sp>
          <p:nvSpPr>
            <p:cNvPr id="8" name="Oval 7">
              <a:extLst>
                <a:ext uri="{FF2B5EF4-FFF2-40B4-BE49-F238E27FC236}">
                  <a16:creationId xmlns:a16="http://schemas.microsoft.com/office/drawing/2014/main" id="{D7484CFD-E857-D589-97F2-B8832500A893}"/>
                </a:ext>
              </a:extLst>
            </p:cNvPr>
            <p:cNvSpPr/>
            <p:nvPr/>
          </p:nvSpPr>
          <p:spPr>
            <a:xfrm>
              <a:off x="5641277" y="1389348"/>
              <a:ext cx="4379134" cy="437913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68997ED6-40D3-955A-BB32-8ADECECCCBDD}"/>
                </a:ext>
              </a:extLst>
            </p:cNvPr>
            <p:cNvPicPr>
              <a:picLocks noChangeAspect="1"/>
            </p:cNvPicPr>
            <p:nvPr/>
          </p:nvPicPr>
          <p:blipFill>
            <a:blip r:embed="rId9"/>
            <a:stretch>
              <a:fillRect/>
            </a:stretch>
          </p:blipFill>
          <p:spPr>
            <a:xfrm>
              <a:off x="7494145" y="-751814"/>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C:\Users\Kathleen\Documents\Archive\tag_big_green.png">
            <a:extLst>
              <a:ext uri="{FF2B5EF4-FFF2-40B4-BE49-F238E27FC236}">
                <a16:creationId xmlns:a16="http://schemas.microsoft.com/office/drawing/2014/main" id="{4EBEA3B0-CA53-4BCB-97EF-D895AD585E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4051" y="-803848"/>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Box 3">
            <a:extLst>
              <a:ext uri="{FF2B5EF4-FFF2-40B4-BE49-F238E27FC236}">
                <a16:creationId xmlns:a16="http://schemas.microsoft.com/office/drawing/2014/main" id="{4440F19A-6930-4EA3-9A5C-5F9643B5021C}"/>
              </a:ext>
            </a:extLst>
          </p:cNvPr>
          <p:cNvSpPr>
            <a:spLocks noChangeArrowheads="1"/>
          </p:cNvSpPr>
          <p:nvPr/>
        </p:nvSpPr>
        <p:spPr bwMode="auto">
          <a:xfrm>
            <a:off x="-211138" y="-271463"/>
            <a:ext cx="4814888"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Saturday 3 December</a:t>
            </a:r>
          </a:p>
        </p:txBody>
      </p:sp>
      <p:sp>
        <p:nvSpPr>
          <p:cNvPr id="12" name="Rectangle 4">
            <a:extLst>
              <a:ext uri="{FF2B5EF4-FFF2-40B4-BE49-F238E27FC236}">
                <a16:creationId xmlns:a16="http://schemas.microsoft.com/office/drawing/2014/main" id="{F9C141C3-8BF6-4E16-B50D-5DAF24B27A4D}"/>
              </a:ext>
            </a:extLst>
          </p:cNvPr>
          <p:cNvSpPr>
            <a:spLocks noChangeArrowheads="1"/>
          </p:cNvSpPr>
          <p:nvPr/>
        </p:nvSpPr>
        <p:spPr bwMode="auto">
          <a:xfrm>
            <a:off x="-211138" y="957442"/>
            <a:ext cx="4814888" cy="5553015"/>
          </a:xfrm>
          <a:prstGeom prst="roundRect">
            <a:avLst>
              <a:gd name="adj" fmla="val 5079"/>
            </a:avLst>
          </a:prstGeom>
          <a:noFill/>
          <a:ln w="28575" cap="rnd">
            <a:noFill/>
            <a:prstDash val="sysDot"/>
            <a:round/>
            <a:headEnd/>
            <a:tailEnd/>
          </a:ln>
        </p:spPr>
        <p:txBody>
          <a:bodyPr wrap="square">
            <a:spAutoFit/>
          </a:bodyPr>
          <a:lstStyle/>
          <a:p>
            <a:pPr marL="6480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Seeds of hope</a:t>
            </a: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900" b="1">
              <a:solidFill>
                <a:srgbClr val="008000"/>
              </a:solidFill>
              <a:effectLst>
                <a:outerShdw blurRad="38100" dist="38100" dir="2700000" algn="tl">
                  <a:srgbClr val="000000">
                    <a:alpha val="43137"/>
                  </a:srgbClr>
                </a:outerShdw>
              </a:effectLst>
              <a:ea typeface="Verdana" charset="0"/>
            </a:endParaRPr>
          </a:p>
          <a:p>
            <a:pPr marL="648000" lvl="1" eaLnBrk="1" fontAlgn="auto" hangingPunct="1">
              <a:spcBef>
                <a:spcPts val="0"/>
              </a:spcBef>
              <a:spcAft>
                <a:spcPts val="0"/>
              </a:spcAft>
              <a:defRPr/>
            </a:pPr>
            <a:endParaRPr lang="en-GB" sz="3600" b="1">
              <a:solidFill>
                <a:srgbClr val="008000"/>
              </a:solidFill>
              <a:effectLst>
                <a:outerShdw blurRad="38100" dist="38100" dir="2700000" algn="tl">
                  <a:srgbClr val="000000">
                    <a:alpha val="43137"/>
                  </a:srgbClr>
                </a:outerShdw>
              </a:effectLst>
              <a:latin typeface="Bradley Hand ITC" pitchFamily="66" charset="0"/>
              <a:ea typeface="Verdana" charset="0"/>
              <a:cs typeface="Verdana" charset="0"/>
            </a:endParaRPr>
          </a:p>
          <a:p>
            <a:pPr marL="648000" lvl="1" eaLnBrk="1" fontAlgn="auto" hangingPunct="1">
              <a:spcBef>
                <a:spcPts val="0"/>
              </a:spcBef>
              <a:spcAft>
                <a:spcPts val="0"/>
              </a:spcAft>
              <a:defRPr/>
            </a:pPr>
            <a:endParaRPr lang="en-GB" sz="3600" b="1">
              <a:solidFill>
                <a:srgbClr val="008000"/>
              </a:solidFill>
              <a:effectLst>
                <a:outerShdw blurRad="38100" dist="38100" dir="2700000" algn="tl">
                  <a:srgbClr val="000000">
                    <a:alpha val="43137"/>
                  </a:srgbClr>
                </a:outerShdw>
              </a:effectLst>
              <a:latin typeface="Bradley Hand ITC" pitchFamily="66" charset="0"/>
              <a:ea typeface="Verdana" charset="0"/>
              <a:cs typeface="Verdana" charset="0"/>
            </a:endParaRPr>
          </a:p>
          <a:p>
            <a:pPr marL="648000" lvl="1" eaLnBrk="1" fontAlgn="auto" hangingPunct="1">
              <a:spcBef>
                <a:spcPts val="0"/>
              </a:spcBef>
              <a:spcAft>
                <a:spcPts val="0"/>
              </a:spcAft>
              <a:defRPr/>
            </a:pPr>
            <a:endParaRPr lang="en-GB" sz="3600" b="1">
              <a:solidFill>
                <a:srgbClr val="008000"/>
              </a:solidFill>
              <a:effectLst>
                <a:outerShdw blurRad="38100" dist="38100" dir="2700000" algn="tl">
                  <a:srgbClr val="000000">
                    <a:alpha val="43137"/>
                  </a:srgbClr>
                </a:outerShdw>
              </a:effectLst>
              <a:latin typeface="Bradley Hand ITC" pitchFamily="66" charset="0"/>
              <a:ea typeface="Verdana" charset="0"/>
              <a:cs typeface="Verdana" charset="0"/>
            </a:endParaRPr>
          </a:p>
          <a:p>
            <a:pPr marL="648000" lvl="1" eaLnBrk="1" fontAlgn="auto" hangingPunct="1">
              <a:spcBef>
                <a:spcPts val="0"/>
              </a:spcBef>
              <a:spcAft>
                <a:spcPts val="0"/>
              </a:spcAft>
              <a:defRPr/>
            </a:pPr>
            <a:endParaRPr lang="en-GB" sz="3600" b="1">
              <a:solidFill>
                <a:srgbClr val="008000"/>
              </a:solidFill>
              <a:effectLst>
                <a:outerShdw blurRad="38100" dist="38100" dir="2700000" algn="tl">
                  <a:srgbClr val="000000">
                    <a:alpha val="43137"/>
                  </a:srgbClr>
                </a:outerShdw>
              </a:effectLst>
              <a:latin typeface="Bradley Hand ITC" pitchFamily="66" charset="0"/>
              <a:ea typeface="Verdana" charset="0"/>
              <a:cs typeface="Verdana" charset="0"/>
            </a:endParaRPr>
          </a:p>
          <a:p>
            <a:pPr marL="648000" lvl="1" eaLnBrk="1" fontAlgn="auto" hangingPunct="1">
              <a:spcBef>
                <a:spcPts val="0"/>
              </a:spcBef>
              <a:spcAft>
                <a:spcPts val="0"/>
              </a:spcAft>
              <a:defRPr/>
            </a:pPr>
            <a:endParaRPr lang="en-GB" sz="3600" b="1">
              <a:solidFill>
                <a:srgbClr val="008000"/>
              </a:solidFill>
              <a:effectLst>
                <a:outerShdw blurRad="38100" dist="38100" dir="2700000" algn="tl">
                  <a:srgbClr val="000000">
                    <a:alpha val="43137"/>
                  </a:srgbClr>
                </a:outerShdw>
              </a:effectLst>
              <a:latin typeface="Bradley Hand ITC" pitchFamily="66" charset="0"/>
              <a:ea typeface="Verdana" charset="0"/>
              <a:cs typeface="Verdana" charset="0"/>
            </a:endParaRPr>
          </a:p>
          <a:p>
            <a:pPr marL="648000" eaLnBrk="1" fontAlgn="auto" hangingPunct="1">
              <a:spcBef>
                <a:spcPts val="0"/>
              </a:spcBef>
              <a:spcAft>
                <a:spcPts val="0"/>
              </a:spcAft>
              <a:defRPr/>
            </a:pPr>
            <a:endParaRPr lang="en-GB" sz="600">
              <a:latin typeface="+mn-lt"/>
              <a:cs typeface="+mn-cs"/>
            </a:endParaRPr>
          </a:p>
          <a:p>
            <a:pPr marL="648000" eaLnBrk="1" fontAlgn="auto" hangingPunct="1">
              <a:spcBef>
                <a:spcPts val="0"/>
              </a:spcBef>
              <a:spcAft>
                <a:spcPts val="0"/>
              </a:spcAft>
              <a:defRPr/>
            </a:pPr>
            <a:endParaRPr lang="en-GB" sz="600">
              <a:latin typeface="+mn-lt"/>
              <a:cs typeface="+mn-cs"/>
            </a:endParaRPr>
          </a:p>
          <a:p>
            <a:pPr marL="648000" eaLnBrk="1" fontAlgn="auto" hangingPunct="1">
              <a:spcBef>
                <a:spcPts val="0"/>
              </a:spcBef>
              <a:spcAft>
                <a:spcPts val="0"/>
              </a:spcAft>
              <a:defRPr/>
            </a:pPr>
            <a:endParaRPr lang="en-GB" sz="600">
              <a:latin typeface="+mn-lt"/>
              <a:cs typeface="+mn-cs"/>
            </a:endParaRPr>
          </a:p>
          <a:p>
            <a:pPr marL="648000" eaLnBrk="1" fontAlgn="auto" hangingPunct="1">
              <a:spcBef>
                <a:spcPts val="0"/>
              </a:spcBef>
              <a:spcAft>
                <a:spcPts val="0"/>
              </a:spcAft>
              <a:defRPr/>
            </a:pPr>
            <a:endParaRPr lang="en-GB" sz="600">
              <a:latin typeface="+mn-lt"/>
              <a:cs typeface="+mn-cs"/>
            </a:endParaRPr>
          </a:p>
          <a:p>
            <a:pPr marL="648000" lvl="1" eaLnBrk="1" fontAlgn="auto" hangingPunct="1">
              <a:spcBef>
                <a:spcPts val="0"/>
              </a:spcBef>
              <a:spcAft>
                <a:spcPts val="0"/>
              </a:spcAft>
              <a:defRPr/>
            </a:pPr>
            <a:endParaRPr lang="en-GB" sz="800">
              <a:latin typeface="Verdana" charset="0"/>
              <a:ea typeface="Verdana" charset="0"/>
              <a:cs typeface="Verdana" charset="0"/>
            </a:endParaRPr>
          </a:p>
        </p:txBody>
      </p:sp>
      <p:sp>
        <p:nvSpPr>
          <p:cNvPr id="16394" name="Rectangle 1">
            <a:extLst>
              <a:ext uri="{FF2B5EF4-FFF2-40B4-BE49-F238E27FC236}">
                <a16:creationId xmlns:a16="http://schemas.microsoft.com/office/drawing/2014/main" id="{3CB78D97-E911-4177-99D0-34016720C1FE}"/>
              </a:ext>
            </a:extLst>
          </p:cNvPr>
          <p:cNvSpPr>
            <a:spLocks noChangeArrowheads="1"/>
          </p:cNvSpPr>
          <p:nvPr/>
        </p:nvSpPr>
        <p:spPr bwMode="auto">
          <a:xfrm>
            <a:off x="478983" y="1626394"/>
            <a:ext cx="3962400"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US" altLang="en-US" sz="1900">
                <a:solidFill>
                  <a:schemeClr val="bg1"/>
                </a:solidFill>
                <a:latin typeface="Arial"/>
                <a:cs typeface="Arial"/>
              </a:rPr>
              <a:t>Edelmira and </a:t>
            </a:r>
            <a:r>
              <a:rPr lang="en-US" altLang="en-US" sz="1900" err="1">
                <a:solidFill>
                  <a:schemeClr val="bg1"/>
                </a:solidFill>
                <a:latin typeface="Arial"/>
                <a:cs typeface="Arial"/>
              </a:rPr>
              <a:t>Martir</a:t>
            </a:r>
            <a:r>
              <a:rPr lang="en-US" altLang="en-US" sz="1900">
                <a:solidFill>
                  <a:schemeClr val="bg1"/>
                </a:solidFill>
                <a:latin typeface="Arial"/>
                <a:cs typeface="Arial"/>
              </a:rPr>
              <a:t> are farmers in rural El Salvador. Some years ago, a local </a:t>
            </a:r>
            <a:r>
              <a:rPr lang="en-US" altLang="en-US" sz="1900" err="1">
                <a:solidFill>
                  <a:schemeClr val="bg1"/>
                </a:solidFill>
                <a:latin typeface="Arial"/>
                <a:cs typeface="Arial"/>
              </a:rPr>
              <a:t>organisation</a:t>
            </a:r>
            <a:r>
              <a:rPr lang="en-US" altLang="en-US" sz="1900">
                <a:solidFill>
                  <a:schemeClr val="bg1"/>
                </a:solidFill>
                <a:latin typeface="Arial"/>
                <a:cs typeface="Arial"/>
              </a:rPr>
              <a:t> advised them on growing native seeds adapted to local conditions, less likely to rot if there is too much rain.</a:t>
            </a:r>
          </a:p>
          <a:p>
            <a:pPr>
              <a:spcBef>
                <a:spcPct val="0"/>
              </a:spcBef>
              <a:buFontTx/>
              <a:buNone/>
            </a:pPr>
            <a:endParaRPr lang="en-US" altLang="en-US" sz="1900">
              <a:solidFill>
                <a:schemeClr val="bg1"/>
              </a:solidFill>
              <a:latin typeface="Arial"/>
              <a:cs typeface="Arial"/>
            </a:endParaRPr>
          </a:p>
          <a:p>
            <a:pPr>
              <a:spcBef>
                <a:spcPct val="0"/>
              </a:spcBef>
              <a:buFontTx/>
              <a:buNone/>
            </a:pPr>
            <a:r>
              <a:rPr lang="en-US" altLang="en-US" sz="1900">
                <a:solidFill>
                  <a:schemeClr val="bg1"/>
                </a:solidFill>
                <a:latin typeface="Arial"/>
                <a:cs typeface="Arial"/>
              </a:rPr>
              <a:t>The climate still affects their crops, but the native seeds are much more fruitful than the ones that they were using before.</a:t>
            </a:r>
          </a:p>
          <a:p>
            <a:pPr>
              <a:spcBef>
                <a:spcPct val="0"/>
              </a:spcBef>
              <a:buFontTx/>
              <a:buNone/>
            </a:pPr>
            <a:endParaRPr lang="en-US" altLang="en-US" sz="1900">
              <a:solidFill>
                <a:schemeClr val="bg1"/>
              </a:solidFill>
              <a:latin typeface="Arial"/>
              <a:cs typeface="Arial"/>
            </a:endParaRPr>
          </a:p>
          <a:p>
            <a:pPr>
              <a:spcBef>
                <a:spcPct val="0"/>
              </a:spcBef>
              <a:buFontTx/>
              <a:buNone/>
            </a:pPr>
            <a:r>
              <a:rPr lang="en-US" altLang="en-US" sz="1900">
                <a:solidFill>
                  <a:schemeClr val="bg1"/>
                </a:solidFill>
                <a:latin typeface="Arial"/>
                <a:cs typeface="Arial"/>
              </a:rPr>
              <a:t>“The benefit of these seeds is that you don’t need to use chemicals. You get a bigger crop and the plants are stronger.”</a:t>
            </a:r>
          </a:p>
          <a:p>
            <a:pPr>
              <a:spcBef>
                <a:spcPct val="0"/>
              </a:spcBef>
              <a:buFontTx/>
              <a:buNone/>
            </a:pPr>
            <a:endParaRPr lang="en-US" altLang="en-US" sz="1900">
              <a:solidFill>
                <a:schemeClr val="bg1"/>
              </a:solidFill>
              <a:latin typeface="Arial"/>
              <a:cs typeface="Arial"/>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ight Arrow 7">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9232844-093E-0DD3-CD3E-918CE414ED87}"/>
              </a:ext>
            </a:extLst>
          </p:cNvPr>
          <p:cNvSpPr txBox="1"/>
          <p:nvPr/>
        </p:nvSpPr>
        <p:spPr>
          <a:xfrm>
            <a:off x="5842266" y="208672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3</a:t>
            </a:r>
          </a:p>
        </p:txBody>
      </p:sp>
      <p:grpSp>
        <p:nvGrpSpPr>
          <p:cNvPr id="11" name="Group 10">
            <a:extLst>
              <a:ext uri="{FF2B5EF4-FFF2-40B4-BE49-F238E27FC236}">
                <a16:creationId xmlns:a16="http://schemas.microsoft.com/office/drawing/2014/main" id="{8F6A1911-0AEF-75AB-382C-CCF719847FB9}"/>
              </a:ext>
            </a:extLst>
          </p:cNvPr>
          <p:cNvGrpSpPr/>
          <p:nvPr/>
        </p:nvGrpSpPr>
        <p:grpSpPr>
          <a:xfrm>
            <a:off x="5640227" y="-789780"/>
            <a:ext cx="4379134" cy="6579291"/>
            <a:chOff x="5640227" y="-194252"/>
            <a:chExt cx="4379134" cy="6579291"/>
          </a:xfrm>
        </p:grpSpPr>
        <p:sp>
          <p:nvSpPr>
            <p:cNvPr id="9" name="Oval 8">
              <a:extLst>
                <a:ext uri="{FF2B5EF4-FFF2-40B4-BE49-F238E27FC236}">
                  <a16:creationId xmlns:a16="http://schemas.microsoft.com/office/drawing/2014/main" id="{1C8C8108-5EB0-F5A9-9FF4-67A620B30E9E}"/>
                </a:ext>
              </a:extLst>
            </p:cNvPr>
            <p:cNvSpPr/>
            <p:nvPr/>
          </p:nvSpPr>
          <p:spPr>
            <a:xfrm>
              <a:off x="5640227" y="2005905"/>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3">
              <a:extLst>
                <a:ext uri="{FF2B5EF4-FFF2-40B4-BE49-F238E27FC236}">
                  <a16:creationId xmlns:a16="http://schemas.microsoft.com/office/drawing/2014/main" id="{88D4ABB2-2237-1E3E-EC0D-0C8E00069098}"/>
                </a:ext>
              </a:extLst>
            </p:cNvPr>
            <p:cNvPicPr>
              <a:picLocks noChangeAspect="1"/>
            </p:cNvPicPr>
            <p:nvPr/>
          </p:nvPicPr>
          <p:blipFill>
            <a:blip r:embed="rId6"/>
            <a:stretch>
              <a:fillRect/>
            </a:stretch>
          </p:blipFill>
          <p:spPr>
            <a:xfrm>
              <a:off x="7515990" y="-194252"/>
              <a:ext cx="794680" cy="2840337"/>
            </a:xfrm>
            <a:prstGeom prst="rect">
              <a:avLst/>
            </a:prstGeom>
          </p:spPr>
        </p:pic>
      </p:grpSp>
      <p:sp>
        <p:nvSpPr>
          <p:cNvPr id="4" name="Rectangle 2">
            <a:extLst>
              <a:ext uri="{FF2B5EF4-FFF2-40B4-BE49-F238E27FC236}">
                <a16:creationId xmlns:a16="http://schemas.microsoft.com/office/drawing/2014/main" id="{4A64524C-3608-8B1E-6A3C-D2CBE312012D}"/>
              </a:ext>
            </a:extLst>
          </p:cNvPr>
          <p:cNvSpPr>
            <a:spLocks noChangeArrowheads="1"/>
          </p:cNvSpPr>
          <p:nvPr/>
        </p:nvSpPr>
        <p:spPr bwMode="auto">
          <a:xfrm>
            <a:off x="8432590" y="196850"/>
            <a:ext cx="3563829"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a:rPr>
              <a:t>“</a:t>
            </a:r>
            <a:r>
              <a:rPr lang="en-US" altLang="en-US" sz="2000" i="1">
                <a:solidFill>
                  <a:schemeClr val="bg1"/>
                </a:solidFill>
                <a:latin typeface="Arial Rounded MT Bold"/>
              </a:rPr>
              <a:t>He will send rain for the seed you sow in the ground, and the bread the ground provides will be rich and nourishing.”</a:t>
            </a:r>
            <a:endParaRPr lang="en-GB" altLang="en-US" sz="2000" i="1">
              <a:solidFill>
                <a:schemeClr val="bg1"/>
              </a:solidFill>
              <a:latin typeface="Arial Rounded MT Bold"/>
            </a:endParaRPr>
          </a:p>
          <a:p>
            <a:pPr algn="r" eaLnBrk="1" hangingPunct="1">
              <a:spcBef>
                <a:spcPct val="0"/>
              </a:spcBef>
              <a:buFontTx/>
              <a:buNone/>
            </a:pPr>
            <a:r>
              <a:rPr lang="en-US" altLang="en-US" sz="1600">
                <a:solidFill>
                  <a:schemeClr val="bg1"/>
                </a:solidFill>
                <a:latin typeface="Arial Rounded MT Bold"/>
              </a:rPr>
              <a:t>Isaiah 30:23</a:t>
            </a:r>
            <a:endParaRPr lang="en-GB" altLang="en-US" sz="1600">
              <a:solidFill>
                <a:schemeClr val="bg1"/>
              </a:solidFill>
              <a:latin typeface="Arial Rounded MT Bold" panose="020F07040305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Box 3">
            <a:extLst>
              <a:ext uri="{FF2B5EF4-FFF2-40B4-BE49-F238E27FC236}">
                <a16:creationId xmlns:a16="http://schemas.microsoft.com/office/drawing/2014/main" id="{7BEED28C-CD6A-4F81-865E-DC973F098F02}"/>
              </a:ext>
            </a:extLst>
          </p:cNvPr>
          <p:cNvSpPr>
            <a:spLocks noChangeArrowheads="1"/>
          </p:cNvSpPr>
          <p:nvPr/>
        </p:nvSpPr>
        <p:spPr bwMode="auto">
          <a:xfrm>
            <a:off x="-363774" y="-424674"/>
            <a:ext cx="4867275" cy="4251037"/>
          </a:xfrm>
          <a:prstGeom prst="roundRect">
            <a:avLst>
              <a:gd name="adj" fmla="val 4810"/>
            </a:avLst>
          </a:prstGeom>
          <a:no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900">
              <a:latin typeface="Arial" panose="020B0604020202020204" pitchFamily="34" charset="0"/>
            </a:endParaRPr>
          </a:p>
          <a:p>
            <a:pPr marL="647700" lvl="1" indent="1270" eaLnBrk="1" hangingPunct="1">
              <a:spcBef>
                <a:spcPct val="0"/>
              </a:spcBef>
              <a:buFontTx/>
              <a:buNone/>
            </a:pPr>
            <a:r>
              <a:rPr lang="en-US" altLang="en-US" sz="1900" err="1">
                <a:solidFill>
                  <a:schemeClr val="bg1"/>
                </a:solidFill>
                <a:latin typeface="Arial"/>
                <a:cs typeface="Arial"/>
              </a:rPr>
              <a:t>Martir</a:t>
            </a:r>
            <a:r>
              <a:rPr lang="en-US" altLang="en-US" sz="1900">
                <a:solidFill>
                  <a:schemeClr val="bg1"/>
                </a:solidFill>
                <a:latin typeface="Arial"/>
                <a:cs typeface="Arial"/>
              </a:rPr>
              <a:t> says, “We trust the seeds”.</a:t>
            </a:r>
          </a:p>
          <a:p>
            <a:pPr marL="647700" lvl="1" indent="1270" eaLnBrk="1" hangingPunct="1">
              <a:spcBef>
                <a:spcPct val="0"/>
              </a:spcBef>
              <a:buFontTx/>
              <a:buNone/>
            </a:pPr>
            <a:endParaRPr lang="en-US" altLang="en-US" sz="1900">
              <a:solidFill>
                <a:schemeClr val="bg1"/>
              </a:solidFill>
              <a:latin typeface="Arial" panose="020B0604020202020204" pitchFamily="34" charset="0"/>
            </a:endParaRPr>
          </a:p>
          <a:p>
            <a:pPr marL="647700" lvl="1" indent="1270">
              <a:spcBef>
                <a:spcPct val="0"/>
              </a:spcBef>
              <a:buNone/>
            </a:pPr>
            <a:r>
              <a:rPr lang="en-GB" altLang="en-US" sz="1900">
                <a:solidFill>
                  <a:schemeClr val="bg1"/>
                </a:solidFill>
                <a:latin typeface="Arial"/>
                <a:cs typeface="Arial"/>
              </a:rPr>
              <a:t>Next summer, you can join CAFOD in taking action to help make fair and just access to seeds </a:t>
            </a:r>
            <a:r>
              <a:rPr lang="en-US" altLang="en-US" sz="1900">
                <a:solidFill>
                  <a:schemeClr val="bg1"/>
                </a:solidFill>
                <a:latin typeface="Arial"/>
                <a:cs typeface="Arial"/>
              </a:rPr>
              <a:t>a reality for all farmers around the world.</a:t>
            </a:r>
          </a:p>
          <a:p>
            <a:pPr marL="647700" lvl="1" indent="1270">
              <a:spcBef>
                <a:spcPct val="0"/>
              </a:spcBef>
              <a:buFont typeface="Arial" panose="020B0604020202020204" pitchFamily="34" charset="0"/>
              <a:buNone/>
            </a:pPr>
            <a:endParaRPr lang="en-US" altLang="en-US" sz="1900">
              <a:solidFill>
                <a:schemeClr val="bg1"/>
              </a:solidFill>
              <a:latin typeface="Arial" panose="020B0604020202020204" pitchFamily="34" charset="0"/>
              <a:cs typeface="Arial"/>
            </a:endParaRPr>
          </a:p>
          <a:p>
            <a:pPr marL="647700" lvl="1" indent="1270">
              <a:spcBef>
                <a:spcPct val="0"/>
              </a:spcBef>
              <a:buFontTx/>
              <a:buNone/>
            </a:pPr>
            <a:endParaRPr lang="en-GB" altLang="en-US" sz="1900">
              <a:solidFill>
                <a:srgbClr val="FFFFFF"/>
              </a:solidFill>
              <a:latin typeface="Arial" panose="020B0604020202020204" pitchFamily="34" charset="0"/>
              <a:cs typeface="Arial" panose="020B0604020202020204" pitchFamily="34" charset="0"/>
            </a:endParaRPr>
          </a:p>
          <a:p>
            <a:pPr marL="647700" lvl="1" indent="1270">
              <a:spcBef>
                <a:spcPct val="0"/>
              </a:spcBef>
              <a:buFontTx/>
              <a:buNone/>
            </a:pPr>
            <a:endParaRPr lang="en-GB" altLang="en-US" sz="1900">
              <a:solidFill>
                <a:srgbClr val="000000"/>
              </a:solidFill>
              <a:latin typeface="Arial" panose="020B0604020202020204" pitchFamily="34" charset="0"/>
              <a:cs typeface="Arial" panose="020B0604020202020204" pitchFamily="34" charset="0"/>
            </a:endParaRPr>
          </a:p>
          <a:p>
            <a:pPr marL="647700" lvl="1" indent="1270">
              <a:spcBef>
                <a:spcPct val="0"/>
              </a:spcBef>
              <a:buNone/>
            </a:pPr>
            <a:r>
              <a:rPr lang="en-GB" altLang="en-US" sz="1900">
                <a:solidFill>
                  <a:srgbClr val="F1AE39"/>
                </a:solidFill>
                <a:latin typeface="Arial Rounded MT Bold"/>
              </a:rPr>
              <a:t>Lord, help me to sow seeds of justice through my actions.</a:t>
            </a:r>
            <a:endParaRPr lang="en-GB" altLang="en-US" sz="1900">
              <a:solidFill>
                <a:srgbClr val="F1AE39"/>
              </a:solidFill>
              <a:latin typeface="Arial Rounded MT Bold" panose="020F0704030504030204" pitchFamily="34" charset="0"/>
            </a:endParaRPr>
          </a:p>
          <a:p>
            <a:pPr marL="647700" lvl="1" indent="1270">
              <a:spcBef>
                <a:spcPct val="0"/>
              </a:spcBef>
              <a:buFontTx/>
              <a:buNone/>
            </a:pPr>
            <a:r>
              <a:rPr lang="en-GB" altLang="en-US" sz="1900">
                <a:solidFill>
                  <a:srgbClr val="F1AE39"/>
                </a:solidFill>
                <a:latin typeface="Arial Rounded MT Bold"/>
                <a:cs typeface="Arial"/>
              </a:rPr>
              <a:t>Amen.</a:t>
            </a:r>
            <a:endParaRPr lang="en-GB"/>
          </a:p>
        </p:txBody>
      </p:sp>
      <p:sp>
        <p:nvSpPr>
          <p:cNvPr id="8" name="Action Button: Home 5">
            <a:hlinkClick r:id="rId3" action="ppaction://hlinksldjump" highlightClick="1"/>
            <a:extLst>
              <a:ext uri="{FF2B5EF4-FFF2-40B4-BE49-F238E27FC236}">
                <a16:creationId xmlns:a16="http://schemas.microsoft.com/office/drawing/2014/main" id="{86C84341-2BC7-47C7-A195-8E8798BF4ED5}"/>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1"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US" altLang="en-US" sz="1900">
                <a:solidFill>
                  <a:schemeClr val="bg1"/>
                </a:solidFill>
                <a:latin typeface="Arial"/>
                <a:cs typeface="Arial"/>
              </a:rPr>
              <a:t>Set up a reminder to visit cafod.org.uk after Easter and take part in our campaign.</a:t>
            </a:r>
            <a:endParaRPr lang="en-US" altLang="en-US" sz="1900">
              <a:solidFill>
                <a:schemeClr val="bg1"/>
              </a:solidFill>
              <a:latin typeface="Arial" panose="020B0604020202020204" pitchFamily="34" charset="0"/>
              <a:cs typeface="Arial" panose="020B0604020202020204" pitchFamily="34" charset="0"/>
            </a:endParaRPr>
          </a:p>
        </p:txBody>
      </p:sp>
      <p:pic>
        <p:nvPicPr>
          <p:cNvPr id="7" name="Picture 10" descr="C:\Users\Kathleen\Documents\Archive\tag_big_green.png">
            <a:extLst>
              <a:ext uri="{FF2B5EF4-FFF2-40B4-BE49-F238E27FC236}">
                <a16:creationId xmlns:a16="http://schemas.microsoft.com/office/drawing/2014/main" id="{DEAF4C8F-47AC-CC13-A706-284DA47CAA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4051" y="-803848"/>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DD14445D-3549-2060-6ED6-19FFD2393F89}"/>
              </a:ext>
            </a:extLst>
          </p:cNvPr>
          <p:cNvSpPr txBox="1"/>
          <p:nvPr/>
        </p:nvSpPr>
        <p:spPr>
          <a:xfrm>
            <a:off x="5842266" y="208672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3</a:t>
            </a:r>
          </a:p>
        </p:txBody>
      </p:sp>
      <p:grpSp>
        <p:nvGrpSpPr>
          <p:cNvPr id="12" name="Group 11">
            <a:extLst>
              <a:ext uri="{FF2B5EF4-FFF2-40B4-BE49-F238E27FC236}">
                <a16:creationId xmlns:a16="http://schemas.microsoft.com/office/drawing/2014/main" id="{13D1695E-206A-A1BE-7DE4-C6B04DB97DBF}"/>
              </a:ext>
            </a:extLst>
          </p:cNvPr>
          <p:cNvGrpSpPr/>
          <p:nvPr/>
        </p:nvGrpSpPr>
        <p:grpSpPr>
          <a:xfrm>
            <a:off x="5640227" y="-789780"/>
            <a:ext cx="4379134" cy="6579291"/>
            <a:chOff x="5640227" y="-194252"/>
            <a:chExt cx="4379134" cy="6579291"/>
          </a:xfrm>
        </p:grpSpPr>
        <p:sp>
          <p:nvSpPr>
            <p:cNvPr id="13" name="Oval 12">
              <a:extLst>
                <a:ext uri="{FF2B5EF4-FFF2-40B4-BE49-F238E27FC236}">
                  <a16:creationId xmlns:a16="http://schemas.microsoft.com/office/drawing/2014/main" id="{D629480D-0F36-15CD-7575-892C5C75D5BE}"/>
                </a:ext>
              </a:extLst>
            </p:cNvPr>
            <p:cNvSpPr/>
            <p:nvPr/>
          </p:nvSpPr>
          <p:spPr>
            <a:xfrm>
              <a:off x="5640227" y="2005905"/>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A7AD9C24-888E-ECE1-683F-3E2960DBD0FD}"/>
                </a:ext>
              </a:extLst>
            </p:cNvPr>
            <p:cNvPicPr>
              <a:picLocks noChangeAspect="1"/>
            </p:cNvPicPr>
            <p:nvPr/>
          </p:nvPicPr>
          <p:blipFill>
            <a:blip r:embed="rId7"/>
            <a:stretch>
              <a:fillRect/>
            </a:stretch>
          </p:blipFill>
          <p:spPr>
            <a:xfrm>
              <a:off x="7515990" y="-194252"/>
              <a:ext cx="794680" cy="2840337"/>
            </a:xfrm>
            <a:prstGeom prst="rect">
              <a:avLst/>
            </a:prstGeom>
          </p:spPr>
        </p:pic>
      </p:grpSp>
      <p:sp>
        <p:nvSpPr>
          <p:cNvPr id="4" name="Rectangle 2">
            <a:extLst>
              <a:ext uri="{FF2B5EF4-FFF2-40B4-BE49-F238E27FC236}">
                <a16:creationId xmlns:a16="http://schemas.microsoft.com/office/drawing/2014/main" id="{D32459C4-1345-B463-6918-18D216DB3417}"/>
              </a:ext>
            </a:extLst>
          </p:cNvPr>
          <p:cNvSpPr>
            <a:spLocks noChangeArrowheads="1"/>
          </p:cNvSpPr>
          <p:nvPr/>
        </p:nvSpPr>
        <p:spPr bwMode="auto">
          <a:xfrm>
            <a:off x="8432590" y="196850"/>
            <a:ext cx="3563829"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a:rPr>
              <a:t>“</a:t>
            </a:r>
            <a:r>
              <a:rPr lang="en-US" altLang="en-US" sz="2000" i="1">
                <a:solidFill>
                  <a:schemeClr val="bg1"/>
                </a:solidFill>
                <a:latin typeface="Arial Rounded MT Bold"/>
              </a:rPr>
              <a:t>He will send rain for the seed you sow in the ground, and the bread the ground provides will be rich and nourishing.”</a:t>
            </a:r>
            <a:endParaRPr lang="en-GB" altLang="en-US" sz="2000" i="1">
              <a:solidFill>
                <a:schemeClr val="bg1"/>
              </a:solidFill>
              <a:latin typeface="Arial Rounded MT Bold"/>
            </a:endParaRPr>
          </a:p>
          <a:p>
            <a:pPr algn="r" eaLnBrk="1" hangingPunct="1">
              <a:spcBef>
                <a:spcPct val="0"/>
              </a:spcBef>
              <a:buFontTx/>
              <a:buNone/>
            </a:pPr>
            <a:r>
              <a:rPr lang="en-US" altLang="en-US" sz="1600">
                <a:solidFill>
                  <a:schemeClr val="bg1"/>
                </a:solidFill>
                <a:latin typeface="Arial Rounded MT Bold"/>
              </a:rPr>
              <a:t>Isaiah 30:23</a:t>
            </a:r>
            <a:endParaRPr lang="en-GB" altLang="en-US" sz="1600">
              <a:solidFill>
                <a:schemeClr val="bg1"/>
              </a:solidFill>
              <a:latin typeface="Arial Rounded MT Bold" panose="020F07040305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C:\Users\Kathleen\Documents\Archive\tag_big_green.png">
            <a:extLst>
              <a:ext uri="{FF2B5EF4-FFF2-40B4-BE49-F238E27FC236}">
                <a16:creationId xmlns:a16="http://schemas.microsoft.com/office/drawing/2014/main" id="{EA90921B-62B6-DEEA-F741-FFB1CF7048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305585"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a:extLst>
              <a:ext uri="{FF2B5EF4-FFF2-40B4-BE49-F238E27FC236}">
                <a16:creationId xmlns:a16="http://schemas.microsoft.com/office/drawing/2014/main" id="{7A492083-A970-4B93-9D99-C87AFA637F36}"/>
              </a:ext>
            </a:extLst>
          </p:cNvPr>
          <p:cNvSpPr>
            <a:spLocks noChangeArrowheads="1"/>
          </p:cNvSpPr>
          <p:nvPr/>
        </p:nvSpPr>
        <p:spPr bwMode="auto">
          <a:xfrm>
            <a:off x="-228600" y="981869"/>
            <a:ext cx="4784725" cy="5129480"/>
          </a:xfrm>
          <a:prstGeom prst="roundRect">
            <a:avLst>
              <a:gd name="adj" fmla="val 5079"/>
            </a:avLst>
          </a:prstGeom>
          <a:noFill/>
          <a:ln w="28575" cap="rnd">
            <a:noFill/>
            <a:prstDash val="sysDot"/>
            <a:round/>
            <a:headEnd/>
            <a:tailEnd/>
          </a:ln>
        </p:spPr>
        <p:txBody>
          <a:bodyPr wrap="square"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Speaking up!</a:t>
            </a:r>
            <a:endParaRPr lang="en-GB" sz="800">
              <a:solidFill>
                <a:srgbClr val="F1AE39"/>
              </a:solidFill>
              <a:latin typeface="Verdana" charset="0"/>
              <a:ea typeface="Verdana" charset="0"/>
              <a:cs typeface="Verdana" charset="0"/>
            </a:endParaRPr>
          </a:p>
          <a:p>
            <a:pPr marL="673100" lvl="1" eaLnBrk="1" fontAlgn="auto" hangingPunct="1">
              <a:spcBef>
                <a:spcPts val="0"/>
              </a:spcBef>
              <a:spcAft>
                <a:spcPts val="0"/>
              </a:spcAft>
              <a:defRPr/>
            </a:pPr>
            <a:endParaRPr lang="en-GB" sz="1900">
              <a:solidFill>
                <a:prstClr val="black"/>
              </a:solidFill>
              <a:ea typeface="Verdana" charset="0"/>
            </a:endParaRPr>
          </a:p>
          <a:p>
            <a:pPr marL="673100" lvl="1">
              <a:defRPr/>
            </a:pPr>
            <a:r>
              <a:rPr lang="en-US" sz="1900">
                <a:solidFill>
                  <a:schemeClr val="bg1"/>
                </a:solidFill>
                <a:latin typeface="Arial"/>
                <a:ea typeface="Verdana"/>
                <a:cs typeface="Arial"/>
              </a:rPr>
              <a:t>Students at St Alban’s, Pontypool took part in a challenge to make a presentation to fellow pupils, aiming to win £1000 for their chosen charity.</a:t>
            </a:r>
            <a:endParaRPr lang="en-US">
              <a:solidFill>
                <a:schemeClr val="bg1"/>
              </a:solidFill>
              <a:latin typeface="Century Gothic" panose="020B0502020202020204"/>
              <a:ea typeface="Verdana"/>
              <a:cs typeface="Arial"/>
            </a:endParaRPr>
          </a:p>
          <a:p>
            <a:pPr marL="673100" lvl="1">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Afterwards, everyone voted on which charity they thought most deserved their support.</a:t>
            </a:r>
            <a:endParaRPr lang="en-US">
              <a:solidFill>
                <a:schemeClr val="bg1"/>
              </a:solidFill>
              <a:latin typeface="Century Gothic" panose="020B0502020202020204"/>
              <a:ea typeface="Verdana"/>
              <a:cs typeface="Arial"/>
            </a:endParaRPr>
          </a:p>
          <a:p>
            <a:pPr marL="673100" lvl="1">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These four Y9 pupils researched and presented about CAFOD’s Ukraine Humanitarian Appeal and won £1000 to donate. Well done!</a:t>
            </a:r>
            <a:endParaRPr lang="en-US" sz="1900">
              <a:solidFill>
                <a:schemeClr val="bg1"/>
              </a:solidFill>
              <a:latin typeface="Arial"/>
              <a:ea typeface="Verdana" pitchFamily="34" charset="0"/>
              <a:cs typeface="Arial"/>
            </a:endParaRPr>
          </a:p>
        </p:txBody>
      </p:sp>
      <p:sp>
        <p:nvSpPr>
          <p:cNvPr id="18437" name="TextBox 3">
            <a:extLst>
              <a:ext uri="{FF2B5EF4-FFF2-40B4-BE49-F238E27FC236}">
                <a16:creationId xmlns:a16="http://schemas.microsoft.com/office/drawing/2014/main" id="{3961202F-AB62-4DF4-BDF2-C5C6940057C5}"/>
              </a:ext>
            </a:extLst>
          </p:cNvPr>
          <p:cNvSpPr>
            <a:spLocks noChangeArrowheads="1"/>
          </p:cNvSpPr>
          <p:nvPr/>
        </p:nvSpPr>
        <p:spPr bwMode="auto">
          <a:xfrm>
            <a:off x="-119063" y="-228600"/>
            <a:ext cx="4703763" cy="1055608"/>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r>
              <a:rPr lang="en-GB" altLang="en-US" sz="1900" i="1">
                <a:solidFill>
                  <a:schemeClr val="bg1"/>
                </a:solidFill>
                <a:latin typeface="Arial Rounded MT Bold"/>
                <a:cs typeface="Arial"/>
              </a:rPr>
              <a:t>Sunday 4 December</a:t>
            </a:r>
            <a:br>
              <a:rPr lang="en-GB" altLang="en-US" sz="1900" i="1">
                <a:latin typeface="Arial Rounded MT Bold" panose="020F0704030504030204" pitchFamily="34" charset="0"/>
              </a:rPr>
            </a:br>
            <a:r>
              <a:rPr lang="en-GB" altLang="en-US" sz="1900" i="1">
                <a:solidFill>
                  <a:schemeClr val="bg1"/>
                </a:solidFill>
                <a:latin typeface="Arial Rounded MT Bold"/>
                <a:cs typeface="Arial"/>
              </a:rPr>
              <a:t>Second Sunday of Advent</a:t>
            </a:r>
            <a:endParaRPr lang="en-GB" altLang="en-US" sz="1900">
              <a:solidFill>
                <a:schemeClr val="bg1"/>
              </a:solidFill>
              <a:latin typeface="Arial Rounded MT Bold"/>
              <a:cs typeface="Arial"/>
            </a:endParaRPr>
          </a:p>
        </p:txBody>
      </p:sp>
      <p:sp>
        <p:nvSpPr>
          <p:cNvPr id="18438" name="Rectangle 2">
            <a:extLst>
              <a:ext uri="{FF2B5EF4-FFF2-40B4-BE49-F238E27FC236}">
                <a16:creationId xmlns:a16="http://schemas.microsoft.com/office/drawing/2014/main" id="{5C798BD6-D7AB-4CF6-B655-F6D7E0E33166}"/>
              </a:ext>
            </a:extLst>
          </p:cNvPr>
          <p:cNvSpPr>
            <a:spLocks noChangeArrowheads="1"/>
          </p:cNvSpPr>
          <p:nvPr/>
        </p:nvSpPr>
        <p:spPr bwMode="auto">
          <a:xfrm>
            <a:off x="7600494" y="195263"/>
            <a:ext cx="433496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a:rPr>
              <a:t>“A voice cries in the wilderness: Prepare a way for the Lord.”</a:t>
            </a:r>
            <a:endParaRPr lang="en-GB" altLang="en-US" sz="2000">
              <a:solidFill>
                <a:schemeClr val="bg1"/>
              </a:solidFill>
              <a:latin typeface="Arial Rounded MT Bold"/>
            </a:endParaRPr>
          </a:p>
          <a:p>
            <a:pPr algn="r" eaLnBrk="1" hangingPunct="1">
              <a:spcBef>
                <a:spcPct val="0"/>
              </a:spcBef>
              <a:buFontTx/>
              <a:buNone/>
            </a:pPr>
            <a:r>
              <a:rPr lang="en-GB" altLang="en-US" sz="1600">
                <a:solidFill>
                  <a:schemeClr val="bg1"/>
                </a:solidFill>
                <a:latin typeface="Arial Rounded MT Bold"/>
              </a:rPr>
              <a:t>Matthew 3:3</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ight Arrow 7">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5DF79AD-6309-DF0A-831D-294A547777D3}"/>
              </a:ext>
            </a:extLst>
          </p:cNvPr>
          <p:cNvSpPr txBox="1"/>
          <p:nvPr/>
        </p:nvSpPr>
        <p:spPr>
          <a:xfrm>
            <a:off x="5841112" y="2086576"/>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4</a:t>
            </a:r>
          </a:p>
        </p:txBody>
      </p:sp>
      <p:grpSp>
        <p:nvGrpSpPr>
          <p:cNvPr id="11" name="Group 10">
            <a:extLst>
              <a:ext uri="{FF2B5EF4-FFF2-40B4-BE49-F238E27FC236}">
                <a16:creationId xmlns:a16="http://schemas.microsoft.com/office/drawing/2014/main" id="{7E665ECD-3AAD-A068-8D42-2AA7A147B5D5}"/>
              </a:ext>
            </a:extLst>
          </p:cNvPr>
          <p:cNvGrpSpPr/>
          <p:nvPr/>
        </p:nvGrpSpPr>
        <p:grpSpPr>
          <a:xfrm>
            <a:off x="5651005" y="-745595"/>
            <a:ext cx="4379134" cy="6533957"/>
            <a:chOff x="5651005" y="-745595"/>
            <a:chExt cx="4379134" cy="6533957"/>
          </a:xfrm>
        </p:grpSpPr>
        <p:sp>
          <p:nvSpPr>
            <p:cNvPr id="10" name="Oval 9">
              <a:extLst>
                <a:ext uri="{FF2B5EF4-FFF2-40B4-BE49-F238E27FC236}">
                  <a16:creationId xmlns:a16="http://schemas.microsoft.com/office/drawing/2014/main" id="{DDA93571-04BB-3D07-68E5-F9F5F3AB5BEC}"/>
                </a:ext>
              </a:extLst>
            </p:cNvPr>
            <p:cNvSpPr/>
            <p:nvPr/>
          </p:nvSpPr>
          <p:spPr>
            <a:xfrm>
              <a:off x="5651005" y="1409228"/>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3">
              <a:extLst>
                <a:ext uri="{FF2B5EF4-FFF2-40B4-BE49-F238E27FC236}">
                  <a16:creationId xmlns:a16="http://schemas.microsoft.com/office/drawing/2014/main" id="{1DF1A46F-36CF-3695-7D93-2C23E7EE82ED}"/>
                </a:ext>
              </a:extLst>
            </p:cNvPr>
            <p:cNvPicPr>
              <a:picLocks noChangeAspect="1"/>
            </p:cNvPicPr>
            <p:nvPr/>
          </p:nvPicPr>
          <p:blipFill>
            <a:blip r:embed="rId6"/>
            <a:stretch>
              <a:fillRect/>
            </a:stretch>
          </p:blipFill>
          <p:spPr>
            <a:xfrm>
              <a:off x="7494748" y="-745595"/>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Box 3">
            <a:extLst>
              <a:ext uri="{FF2B5EF4-FFF2-40B4-BE49-F238E27FC236}">
                <a16:creationId xmlns:a16="http://schemas.microsoft.com/office/drawing/2014/main" id="{80CDAF12-10C2-47F6-A1F0-075008D9F645}"/>
              </a:ext>
            </a:extLst>
          </p:cNvPr>
          <p:cNvSpPr>
            <a:spLocks noChangeArrowheads="1"/>
          </p:cNvSpPr>
          <p:nvPr/>
        </p:nvSpPr>
        <p:spPr bwMode="auto">
          <a:xfrm>
            <a:off x="-144463" y="-519113"/>
            <a:ext cx="4743451" cy="6305967"/>
          </a:xfrm>
          <a:prstGeom prst="roundRect">
            <a:avLst>
              <a:gd name="adj" fmla="val 4810"/>
            </a:avLst>
          </a:prstGeom>
          <a:noFill/>
          <a:ln w="28575" cap="rnd">
            <a:noFill/>
            <a:prstDash val="sysDot"/>
            <a:round/>
            <a:headEnd/>
            <a:tailEnd/>
          </a:ln>
        </p:spPr>
        <p:txBody>
          <a:bodyPr lIns="91440" tIns="45720" rIns="91440" bIns="45720" anchor="t">
            <a:spAutoFit/>
          </a:bodyPr>
          <a:lstStyle>
            <a:lvl1pPr>
              <a:spcBef>
                <a:spcPct val="20000"/>
              </a:spcBef>
              <a:buFont typeface="Arial" pitchFamily="34" charset="0"/>
              <a:buChar char="•"/>
              <a:defRPr sz="3200">
                <a:solidFill>
                  <a:schemeClr val="tx1"/>
                </a:solidFill>
                <a:latin typeface="Calibri" pitchFamily="34" charset="0"/>
              </a:defRPr>
            </a:lvl1pPr>
            <a:lvl2pPr marL="760413" indent="1588">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defRPr/>
            </a:pPr>
            <a:endParaRPr lang="en-GB" altLang="en-US" sz="1800">
              <a:latin typeface="Verdana" pitchFamily="34" charset="0"/>
            </a:endParaRPr>
          </a:p>
          <a:p>
            <a:pPr marL="760095" lvl="1" indent="1270" eaLnBrk="1" hangingPunct="1">
              <a:spcBef>
                <a:spcPct val="0"/>
              </a:spcBef>
              <a:buFontTx/>
              <a:buNone/>
              <a:defRPr/>
            </a:pPr>
            <a:endParaRPr lang="en-GB" altLang="en-US" sz="1800">
              <a:latin typeface="Verdana" pitchFamily="34" charset="0"/>
              <a:ea typeface="Verdana" pitchFamily="34" charset="0"/>
            </a:endParaRPr>
          </a:p>
          <a:p>
            <a:pPr marL="673100" lvl="1" indent="1270" eaLnBrk="1" hangingPunct="1">
              <a:spcBef>
                <a:spcPct val="0"/>
              </a:spcBef>
              <a:buFontTx/>
              <a:buNone/>
              <a:defRPr/>
            </a:pPr>
            <a:endParaRPr lang="en-GB" altLang="en-US" sz="1900">
              <a:solidFill>
                <a:srgbClr val="20294F"/>
              </a:solidFill>
              <a:latin typeface="Arial" panose="020B0604020202020204" pitchFamily="34" charset="0"/>
            </a:endParaRPr>
          </a:p>
          <a:p>
            <a:pPr marL="673100" lvl="1" indent="1270" eaLnBrk="1" hangingPunct="1">
              <a:spcBef>
                <a:spcPct val="0"/>
              </a:spcBef>
              <a:buFontTx/>
              <a:buNone/>
              <a:defRPr/>
            </a:pPr>
            <a:r>
              <a:rPr lang="en-GB" altLang="en-US" sz="1900">
                <a:solidFill>
                  <a:schemeClr val="bg1"/>
                </a:solidFill>
                <a:latin typeface="Arial" panose="020B0604020202020204" pitchFamily="34" charset="0"/>
              </a:rPr>
              <a:t>Today’s gospel tells us that John the Baptist was a voice crying in the wilderness, preparing the way for the Lord’s coming. </a:t>
            </a:r>
          </a:p>
          <a:p>
            <a:pPr marL="673100" lvl="1" indent="1270" eaLnBrk="1" hangingPunct="1">
              <a:spcBef>
                <a:spcPct val="0"/>
              </a:spcBef>
              <a:buFontTx/>
              <a:buNone/>
              <a:defRPr/>
            </a:pPr>
            <a:endParaRPr lang="en-GB" altLang="en-US" sz="1900">
              <a:solidFill>
                <a:schemeClr val="bg1"/>
              </a:solidFill>
              <a:latin typeface="Arial" panose="020B0604020202020204" pitchFamily="34" charset="0"/>
            </a:endParaRPr>
          </a:p>
          <a:p>
            <a:pPr marL="673100" lvl="1" indent="1270" eaLnBrk="1" hangingPunct="1">
              <a:spcBef>
                <a:spcPct val="0"/>
              </a:spcBef>
              <a:buFontTx/>
              <a:buNone/>
              <a:defRPr/>
            </a:pPr>
            <a:r>
              <a:rPr lang="en-GB" altLang="en-US" sz="1900">
                <a:solidFill>
                  <a:schemeClr val="bg1"/>
                </a:solidFill>
                <a:latin typeface="Arial"/>
                <a:cs typeface="Arial"/>
              </a:rPr>
              <a:t>We may feel our voice echoes in a wilderness and is ignored, but the students at St Alban’s showed that no one is too young to speak up.</a:t>
            </a:r>
          </a:p>
          <a:p>
            <a:pPr marL="673100" lvl="1" indent="1270" eaLnBrk="1" hangingPunct="1">
              <a:spcBef>
                <a:spcPct val="0"/>
              </a:spcBef>
              <a:buFontTx/>
              <a:buNone/>
              <a:defRPr/>
            </a:pPr>
            <a:endParaRPr lang="en-GB" altLang="en-US" sz="1900">
              <a:solidFill>
                <a:schemeClr val="bg1"/>
              </a:solidFill>
              <a:latin typeface="Arial" panose="020B0604020202020204" pitchFamily="34" charset="0"/>
            </a:endParaRPr>
          </a:p>
          <a:p>
            <a:pPr marL="673100" lvl="1" indent="1270" eaLnBrk="1" hangingPunct="1">
              <a:spcBef>
                <a:spcPct val="0"/>
              </a:spcBef>
              <a:buFontTx/>
              <a:buNone/>
              <a:defRPr/>
            </a:pPr>
            <a:r>
              <a:rPr lang="en-GB" altLang="en-US" sz="1900">
                <a:solidFill>
                  <a:schemeClr val="bg1"/>
                </a:solidFill>
                <a:latin typeface="Arial" panose="020B0604020202020204" pitchFamily="34" charset="0"/>
              </a:rPr>
              <a:t>How will I influence people today?</a:t>
            </a:r>
          </a:p>
          <a:p>
            <a:pPr marL="673100">
              <a:spcBef>
                <a:spcPct val="0"/>
              </a:spcBef>
              <a:buFontTx/>
              <a:buNone/>
              <a:defRPr/>
            </a:pPr>
            <a:endParaRPr lang="en-GB" altLang="en-US" sz="1900">
              <a:latin typeface="Arial" panose="020B0604020202020204" pitchFamily="34" charset="0"/>
            </a:endParaRPr>
          </a:p>
          <a:p>
            <a:pPr marL="673100">
              <a:spcBef>
                <a:spcPct val="0"/>
              </a:spcBef>
              <a:buFontTx/>
              <a:buNone/>
              <a:defRPr/>
            </a:pPr>
            <a:endParaRPr lang="en-GB" altLang="en-US" sz="1900">
              <a:latin typeface="Arial" panose="020B0604020202020204" pitchFamily="34" charset="0"/>
            </a:endParaRPr>
          </a:p>
          <a:p>
            <a:pPr marL="673100" lvl="1" indent="1270">
              <a:spcBef>
                <a:spcPct val="0"/>
              </a:spcBef>
              <a:buNone/>
              <a:defRPr/>
            </a:pPr>
            <a:r>
              <a:rPr lang="en-GB" altLang="en-US" sz="1900">
                <a:solidFill>
                  <a:srgbClr val="F1AE39"/>
                </a:solidFill>
                <a:latin typeface="Arial Rounded MT Bold"/>
                <a:cs typeface="Arial"/>
              </a:rPr>
              <a:t>Lord, John the Baptist prepared the way for your coming. Help me to prepare too.</a:t>
            </a:r>
          </a:p>
          <a:p>
            <a:pPr marL="673100" lvl="1" indent="1270">
              <a:spcBef>
                <a:spcPct val="0"/>
              </a:spcBef>
              <a:buFontTx/>
              <a:buNone/>
              <a:defRPr/>
            </a:pPr>
            <a:r>
              <a:rPr lang="en-GB" altLang="en-US" sz="1900">
                <a:solidFill>
                  <a:srgbClr val="F1AE39"/>
                </a:solidFill>
                <a:latin typeface="Arial Rounded MT Bold"/>
                <a:cs typeface="Arial"/>
              </a:rPr>
              <a:t>Amen.</a:t>
            </a:r>
            <a:endParaRPr lang="en-GB"/>
          </a:p>
          <a:p>
            <a:pPr marL="760095" lvl="1" indent="1270" eaLnBrk="1" hangingPunct="1">
              <a:spcBef>
                <a:spcPct val="0"/>
              </a:spcBef>
              <a:buFontTx/>
              <a:buNone/>
              <a:defRPr/>
            </a:pPr>
            <a:endParaRPr lang="en-GB" altLang="en-US" sz="1800">
              <a:latin typeface="Verdana" pitchFamily="34" charset="0"/>
              <a:ea typeface="Verdana" pitchFamily="34" charset="0"/>
            </a:endParaRPr>
          </a:p>
        </p:txBody>
      </p:sp>
      <p:sp>
        <p:nvSpPr>
          <p:cNvPr id="10" name="Action Button: Home 5">
            <a:hlinkClick r:id="rId3" action="ppaction://hlinksldjump" highlightClick="1"/>
            <a:extLst>
              <a:ext uri="{FF2B5EF4-FFF2-40B4-BE49-F238E27FC236}">
                <a16:creationId xmlns:a16="http://schemas.microsoft.com/office/drawing/2014/main" id="{5283A871-2CCC-452D-80F8-BC28967005B8}"/>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GB" altLang="en-US" sz="1900">
                <a:solidFill>
                  <a:schemeClr val="bg1"/>
                </a:solidFill>
                <a:latin typeface="Arial"/>
                <a:cs typeface="Arial"/>
              </a:rPr>
              <a:t>Consider doing a CAFOD short talk in your parish for Lent or Harvest next year.</a:t>
            </a:r>
          </a:p>
        </p:txBody>
      </p:sp>
      <p:sp>
        <p:nvSpPr>
          <p:cNvPr id="5" name="Rectangle 2">
            <a:extLst>
              <a:ext uri="{FF2B5EF4-FFF2-40B4-BE49-F238E27FC236}">
                <a16:creationId xmlns:a16="http://schemas.microsoft.com/office/drawing/2014/main" id="{9181FBAC-BC02-C687-A957-DE8E322BC77C}"/>
              </a:ext>
            </a:extLst>
          </p:cNvPr>
          <p:cNvSpPr>
            <a:spLocks noChangeArrowheads="1"/>
          </p:cNvSpPr>
          <p:nvPr/>
        </p:nvSpPr>
        <p:spPr bwMode="auto">
          <a:xfrm>
            <a:off x="7600494" y="195263"/>
            <a:ext cx="433496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a:rPr>
              <a:t>“A voice cries in the wilderness: Prepare a way for the Lord.”</a:t>
            </a:r>
            <a:endParaRPr lang="en-GB" altLang="en-US" sz="2000">
              <a:solidFill>
                <a:schemeClr val="bg1"/>
              </a:solidFill>
              <a:latin typeface="Arial Rounded MT Bold"/>
            </a:endParaRPr>
          </a:p>
          <a:p>
            <a:pPr algn="r" eaLnBrk="1" hangingPunct="1">
              <a:spcBef>
                <a:spcPct val="0"/>
              </a:spcBef>
              <a:buFontTx/>
              <a:buNone/>
            </a:pPr>
            <a:r>
              <a:rPr lang="en-GB" altLang="en-US" sz="1600">
                <a:solidFill>
                  <a:schemeClr val="bg1"/>
                </a:solidFill>
                <a:latin typeface="Arial Rounded MT Bold"/>
              </a:rPr>
              <a:t>Matthew 3:3</a:t>
            </a:r>
          </a:p>
        </p:txBody>
      </p:sp>
      <p:pic>
        <p:nvPicPr>
          <p:cNvPr id="3" name="Picture 10" descr="C:\Users\Kathleen\Documents\Archive\tag_big_green.png">
            <a:extLst>
              <a:ext uri="{FF2B5EF4-FFF2-40B4-BE49-F238E27FC236}">
                <a16:creationId xmlns:a16="http://schemas.microsoft.com/office/drawing/2014/main" id="{4898D7F5-0099-05D2-B37C-13B397D3DC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305585"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0E6B60B-6102-80F0-76F3-367A5F27855E}"/>
              </a:ext>
            </a:extLst>
          </p:cNvPr>
          <p:cNvSpPr txBox="1"/>
          <p:nvPr/>
        </p:nvSpPr>
        <p:spPr>
          <a:xfrm>
            <a:off x="5841112" y="2086576"/>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4</a:t>
            </a:r>
          </a:p>
        </p:txBody>
      </p:sp>
      <p:grpSp>
        <p:nvGrpSpPr>
          <p:cNvPr id="6" name="Group 5">
            <a:extLst>
              <a:ext uri="{FF2B5EF4-FFF2-40B4-BE49-F238E27FC236}">
                <a16:creationId xmlns:a16="http://schemas.microsoft.com/office/drawing/2014/main" id="{CC30FB24-00DC-C358-595D-3867C5BFC667}"/>
              </a:ext>
            </a:extLst>
          </p:cNvPr>
          <p:cNvGrpSpPr/>
          <p:nvPr/>
        </p:nvGrpSpPr>
        <p:grpSpPr>
          <a:xfrm>
            <a:off x="5651005" y="-745595"/>
            <a:ext cx="4379134" cy="6533957"/>
            <a:chOff x="5651005" y="-745595"/>
            <a:chExt cx="4379134" cy="6533957"/>
          </a:xfrm>
        </p:grpSpPr>
        <p:sp>
          <p:nvSpPr>
            <p:cNvPr id="7" name="Oval 6">
              <a:extLst>
                <a:ext uri="{FF2B5EF4-FFF2-40B4-BE49-F238E27FC236}">
                  <a16:creationId xmlns:a16="http://schemas.microsoft.com/office/drawing/2014/main" id="{7C0A396D-E31C-C0E5-AFCC-1DA76876B26E}"/>
                </a:ext>
              </a:extLst>
            </p:cNvPr>
            <p:cNvSpPr/>
            <p:nvPr/>
          </p:nvSpPr>
          <p:spPr>
            <a:xfrm>
              <a:off x="5651005" y="1409228"/>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3">
              <a:extLst>
                <a:ext uri="{FF2B5EF4-FFF2-40B4-BE49-F238E27FC236}">
                  <a16:creationId xmlns:a16="http://schemas.microsoft.com/office/drawing/2014/main" id="{D1D779F7-5A08-D7A8-DE11-1A10E2FCEBC2}"/>
                </a:ext>
              </a:extLst>
            </p:cNvPr>
            <p:cNvPicPr>
              <a:picLocks noChangeAspect="1"/>
            </p:cNvPicPr>
            <p:nvPr/>
          </p:nvPicPr>
          <p:blipFill>
            <a:blip r:embed="rId7"/>
            <a:stretch>
              <a:fillRect/>
            </a:stretch>
          </p:blipFill>
          <p:spPr>
            <a:xfrm>
              <a:off x="7494748" y="-745595"/>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0D2084-7F38-3ACB-D228-CDFDC9DA0AAE}"/>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5</a:t>
            </a:r>
          </a:p>
        </p:txBody>
      </p:sp>
      <p:pic>
        <p:nvPicPr>
          <p:cNvPr id="2" name="Picture 10" descr="C:\Users\Kathleen\Documents\Archive\tag_big_green.png">
            <a:extLst>
              <a:ext uri="{FF2B5EF4-FFF2-40B4-BE49-F238E27FC236}">
                <a16:creationId xmlns:a16="http://schemas.microsoft.com/office/drawing/2014/main" id="{3143730D-283B-D2C0-6A0D-E77A049B67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Box 3">
            <a:extLst>
              <a:ext uri="{FF2B5EF4-FFF2-40B4-BE49-F238E27FC236}">
                <a16:creationId xmlns:a16="http://schemas.microsoft.com/office/drawing/2014/main" id="{5F65EACE-EB50-4D70-9C32-8FD3D2CF88EF}"/>
              </a:ext>
            </a:extLst>
          </p:cNvPr>
          <p:cNvSpPr>
            <a:spLocks noChangeArrowheads="1"/>
          </p:cNvSpPr>
          <p:nvPr/>
        </p:nvSpPr>
        <p:spPr bwMode="auto">
          <a:xfrm>
            <a:off x="-153988" y="-149225"/>
            <a:ext cx="4762501"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Monday 5 December</a:t>
            </a:r>
          </a:p>
        </p:txBody>
      </p:sp>
      <p:sp>
        <p:nvSpPr>
          <p:cNvPr id="5" name="Rectangle 4">
            <a:extLst>
              <a:ext uri="{FF2B5EF4-FFF2-40B4-BE49-F238E27FC236}">
                <a16:creationId xmlns:a16="http://schemas.microsoft.com/office/drawing/2014/main" id="{4CE4DA48-A329-4AF8-B154-7FE9AE33C042}"/>
              </a:ext>
            </a:extLst>
          </p:cNvPr>
          <p:cNvSpPr>
            <a:spLocks noChangeArrowheads="1"/>
          </p:cNvSpPr>
          <p:nvPr/>
        </p:nvSpPr>
        <p:spPr bwMode="auto">
          <a:xfrm>
            <a:off x="-292101" y="984785"/>
            <a:ext cx="5281195" cy="5553015"/>
          </a:xfrm>
          <a:prstGeom prst="roundRect">
            <a:avLst>
              <a:gd name="adj" fmla="val 5079"/>
            </a:avLst>
          </a:prstGeom>
          <a:noFill/>
          <a:ln w="28575" cap="rnd">
            <a:noFill/>
            <a:prstDash val="sysDot"/>
            <a:round/>
            <a:headEnd/>
            <a:tailEnd/>
          </a:ln>
        </p:spPr>
        <p:txBody>
          <a:bodyPr wrap="square"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Simply incredible! </a:t>
            </a:r>
            <a:endParaRPr lang="en-GB" sz="2800" b="1">
              <a:solidFill>
                <a:srgbClr val="F1AE39"/>
              </a:solidFill>
              <a:latin typeface="Arial Rounded MT Bold" panose="020F0704030504030204" pitchFamily="34" charset="0"/>
              <a:ea typeface="Verdana" charset="0"/>
              <a:cs typeface="Verdana" charset="0"/>
            </a:endParaRPr>
          </a:p>
          <a:p>
            <a:pPr marL="673100" lvl="1" eaLnBrk="1" fontAlgn="auto" hangingPunct="1">
              <a:spcBef>
                <a:spcPts val="0"/>
              </a:spcBef>
              <a:spcAft>
                <a:spcPts val="0"/>
              </a:spcAft>
              <a:defRPr/>
            </a:pPr>
            <a:endParaRPr lang="en-GB" sz="800">
              <a:solidFill>
                <a:prstClr val="black"/>
              </a:solidFill>
              <a:latin typeface="Verdana" charset="0"/>
              <a:ea typeface="Verdana" charset="0"/>
              <a:cs typeface="Verdana" charset="0"/>
            </a:endParaRPr>
          </a:p>
          <a:p>
            <a:pPr marL="673100" lvl="1">
              <a:defRPr/>
            </a:pPr>
            <a:r>
              <a:rPr lang="en-GB" sz="1900">
                <a:solidFill>
                  <a:schemeClr val="bg1"/>
                </a:solidFill>
                <a:latin typeface="Arial"/>
                <a:ea typeface="Verdana"/>
                <a:cs typeface="Arial"/>
              </a:rPr>
              <a:t>We met </a:t>
            </a:r>
            <a:r>
              <a:rPr lang="en-GB" sz="1900" err="1">
                <a:solidFill>
                  <a:schemeClr val="bg1"/>
                </a:solidFill>
                <a:latin typeface="Arial"/>
                <a:ea typeface="Verdana"/>
                <a:cs typeface="Arial"/>
              </a:rPr>
              <a:t>Nyanguet</a:t>
            </a:r>
            <a:r>
              <a:rPr lang="en-GB" sz="1900">
                <a:solidFill>
                  <a:schemeClr val="bg1"/>
                </a:solidFill>
                <a:latin typeface="Arial"/>
                <a:ea typeface="Verdana"/>
                <a:cs typeface="Arial"/>
              </a:rPr>
              <a:t> </a:t>
            </a:r>
            <a:r>
              <a:rPr lang="en-GB" sz="1900" err="1">
                <a:solidFill>
                  <a:schemeClr val="bg1"/>
                </a:solidFill>
                <a:latin typeface="Arial"/>
                <a:ea typeface="Verdana"/>
                <a:cs typeface="Arial"/>
              </a:rPr>
              <a:t>Ket</a:t>
            </a:r>
            <a:r>
              <a:rPr lang="en-GB" sz="1900">
                <a:solidFill>
                  <a:schemeClr val="bg1"/>
                </a:solidFill>
                <a:latin typeface="Arial"/>
                <a:ea typeface="Verdana"/>
                <a:cs typeface="Arial"/>
              </a:rPr>
              <a:t> earlier in this calendar, on 28 November.</a:t>
            </a:r>
            <a:r>
              <a:rPr lang="en-US" sz="1900">
                <a:solidFill>
                  <a:schemeClr val="bg1"/>
                </a:solidFill>
                <a:latin typeface="Arial"/>
                <a:ea typeface="Verdana"/>
                <a:cs typeface="Arial"/>
              </a:rPr>
              <a:t> </a:t>
            </a:r>
            <a:endParaRPr lang="en-US"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endParaRPr lang="en-US" sz="1900">
              <a:solidFill>
                <a:schemeClr val="bg1"/>
              </a:solidFill>
              <a:latin typeface="Arial" panose="020B0604020202020204" pitchFamily="34" charset="0"/>
              <a:ea typeface="Verdana" charset="0"/>
              <a:cs typeface="Arial" panose="020B0604020202020204" pitchFamily="34" charset="0"/>
            </a:endParaRPr>
          </a:p>
          <a:p>
            <a:pPr marL="673100" lvl="1">
              <a:defRPr/>
            </a:pPr>
            <a:r>
              <a:rPr lang="en-US" sz="1900">
                <a:solidFill>
                  <a:schemeClr val="bg1"/>
                </a:solidFill>
                <a:latin typeface="Arial"/>
                <a:ea typeface="Verdana"/>
                <a:cs typeface="Arial"/>
              </a:rPr>
              <a:t>After her family fled violence in their village, she received farm tools and seeds to plant on a piece of land given by her new </a:t>
            </a:r>
            <a:r>
              <a:rPr lang="en-US" sz="1900" err="1">
                <a:solidFill>
                  <a:schemeClr val="bg1"/>
                </a:solidFill>
                <a:latin typeface="Arial"/>
                <a:ea typeface="Verdana"/>
                <a:cs typeface="Arial"/>
              </a:rPr>
              <a:t>neighbours</a:t>
            </a:r>
            <a:r>
              <a:rPr lang="en-US" sz="1900">
                <a:solidFill>
                  <a:schemeClr val="bg1"/>
                </a:solidFill>
                <a:latin typeface="Arial"/>
                <a:ea typeface="Verdana"/>
                <a:cs typeface="Arial"/>
              </a:rPr>
              <a:t> in the </a:t>
            </a:r>
            <a:r>
              <a:rPr lang="en-US" sz="1900" err="1">
                <a:solidFill>
                  <a:schemeClr val="bg1"/>
                </a:solidFill>
                <a:latin typeface="Arial"/>
                <a:ea typeface="Verdana"/>
                <a:cs typeface="Arial"/>
              </a:rPr>
              <a:t>Yirol</a:t>
            </a:r>
            <a:r>
              <a:rPr lang="en-US" sz="1900">
                <a:solidFill>
                  <a:schemeClr val="bg1"/>
                </a:solidFill>
                <a:latin typeface="Arial"/>
                <a:ea typeface="Verdana"/>
                <a:cs typeface="Arial"/>
              </a:rPr>
              <a:t> East area of South Sudan.</a:t>
            </a:r>
            <a:endParaRPr lang="en-US"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endParaRPr lang="en-US"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US" sz="1900" err="1">
                <a:solidFill>
                  <a:schemeClr val="bg1"/>
                </a:solidFill>
                <a:latin typeface="Arial" panose="020B0604020202020204" pitchFamily="34" charset="0"/>
                <a:ea typeface="Verdana" charset="0"/>
                <a:cs typeface="Arial" panose="020B0604020202020204" pitchFamily="34" charset="0"/>
              </a:rPr>
              <a:t>Nyanguet’s</a:t>
            </a:r>
            <a:r>
              <a:rPr lang="en-US" sz="1900">
                <a:solidFill>
                  <a:schemeClr val="bg1"/>
                </a:solidFill>
                <a:latin typeface="Arial" panose="020B0604020202020204" pitchFamily="34" charset="0"/>
                <a:ea typeface="Verdana" charset="0"/>
                <a:cs typeface="Arial" panose="020B0604020202020204" pitchFamily="34" charset="0"/>
              </a:rPr>
              <a:t> family now faces more challenges, after no rain for months, followed by too much rain.</a:t>
            </a:r>
          </a:p>
          <a:p>
            <a:pPr marL="673100" lvl="1" eaLnBrk="1" fontAlgn="auto" hangingPunct="1">
              <a:spcBef>
                <a:spcPts val="0"/>
              </a:spcBef>
              <a:spcAft>
                <a:spcPts val="0"/>
              </a:spcAft>
              <a:defRPr/>
            </a:pPr>
            <a:endParaRPr lang="en-GB"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But CAFOD partners are training people in eco-friendly techniques for farming in the changing climate.</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E286998E-A67A-18C6-EB1C-474C54A2BAF4}"/>
              </a:ext>
            </a:extLst>
          </p:cNvPr>
          <p:cNvGrpSpPr/>
          <p:nvPr/>
        </p:nvGrpSpPr>
        <p:grpSpPr>
          <a:xfrm>
            <a:off x="5641277" y="-753616"/>
            <a:ext cx="4379134" cy="6529806"/>
            <a:chOff x="5641277" y="-753616"/>
            <a:chExt cx="4379134" cy="6529806"/>
          </a:xfrm>
        </p:grpSpPr>
        <p:sp>
          <p:nvSpPr>
            <p:cNvPr id="10" name="Oval 9">
              <a:extLst>
                <a:ext uri="{FF2B5EF4-FFF2-40B4-BE49-F238E27FC236}">
                  <a16:creationId xmlns:a16="http://schemas.microsoft.com/office/drawing/2014/main" id="{A2B109E4-AC9D-3CEF-E731-CD254BD114BD}"/>
                </a:ext>
              </a:extLst>
            </p:cNvPr>
            <p:cNvSpPr/>
            <p:nvPr/>
          </p:nvSpPr>
          <p:spPr>
            <a:xfrm rot="20593555">
              <a:off x="5641277" y="1397056"/>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A1DBE520-3486-5699-153B-57287EA4D87D}"/>
                </a:ext>
              </a:extLst>
            </p:cNvPr>
            <p:cNvPicPr>
              <a:picLocks noChangeAspect="1"/>
            </p:cNvPicPr>
            <p:nvPr/>
          </p:nvPicPr>
          <p:blipFill>
            <a:blip r:embed="rId6"/>
            <a:stretch>
              <a:fillRect/>
            </a:stretch>
          </p:blipFill>
          <p:spPr>
            <a:xfrm>
              <a:off x="7494748" y="-753616"/>
              <a:ext cx="794680" cy="2840337"/>
            </a:xfrm>
            <a:prstGeom prst="rect">
              <a:avLst/>
            </a:prstGeom>
          </p:spPr>
        </p:pic>
      </p:grpSp>
      <p:sp>
        <p:nvSpPr>
          <p:cNvPr id="11" name="Rectangle 2">
            <a:extLst>
              <a:ext uri="{FF2B5EF4-FFF2-40B4-BE49-F238E27FC236}">
                <a16:creationId xmlns:a16="http://schemas.microsoft.com/office/drawing/2014/main" id="{26705581-AC1B-086B-84C8-01A35E238E03}"/>
              </a:ext>
            </a:extLst>
          </p:cNvPr>
          <p:cNvSpPr>
            <a:spLocks noChangeArrowheads="1"/>
          </p:cNvSpPr>
          <p:nvPr/>
        </p:nvSpPr>
        <p:spPr bwMode="auto">
          <a:xfrm>
            <a:off x="8138160" y="195263"/>
            <a:ext cx="37363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“We have seen </a:t>
            </a:r>
          </a:p>
          <a:p>
            <a:pPr algn="r" eaLnBrk="1" hangingPunct="1">
              <a:spcBef>
                <a:spcPct val="0"/>
              </a:spcBef>
              <a:buFontTx/>
              <a:buNone/>
            </a:pPr>
            <a:r>
              <a:rPr lang="en-GB" altLang="en-US" sz="2000" i="1">
                <a:solidFill>
                  <a:schemeClr val="bg1"/>
                </a:solidFill>
                <a:latin typeface="Arial Rounded MT Bold" panose="020F0704030504030204" pitchFamily="34" charset="0"/>
              </a:rPr>
              <a:t>incredible things today.”</a:t>
            </a:r>
          </a:p>
          <a:p>
            <a:pPr algn="r" eaLnBrk="1" hangingPunct="1">
              <a:spcBef>
                <a:spcPct val="0"/>
              </a:spcBef>
              <a:buFontTx/>
              <a:buNone/>
            </a:pPr>
            <a:r>
              <a:rPr lang="en-GB" altLang="en-US" sz="1600">
                <a:solidFill>
                  <a:schemeClr val="bg1"/>
                </a:solidFill>
                <a:latin typeface="Arial Rounded MT Bold" panose="020F0704030504030204" pitchFamily="34" charset="0"/>
              </a:rPr>
              <a:t>Luke 5:26</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19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Box 3">
            <a:extLst>
              <a:ext uri="{FF2B5EF4-FFF2-40B4-BE49-F238E27FC236}">
                <a16:creationId xmlns:a16="http://schemas.microsoft.com/office/drawing/2014/main" id="{63CD37D9-4CF2-431D-9BC7-0FB0E148355C}"/>
              </a:ext>
            </a:extLst>
          </p:cNvPr>
          <p:cNvSpPr>
            <a:spLocks noChangeArrowheads="1"/>
          </p:cNvSpPr>
          <p:nvPr/>
        </p:nvSpPr>
        <p:spPr bwMode="auto">
          <a:xfrm>
            <a:off x="-288925" y="-410369"/>
            <a:ext cx="4867275" cy="5427524"/>
          </a:xfrm>
          <a:prstGeom prst="roundRect">
            <a:avLst>
              <a:gd name="adj" fmla="val 4810"/>
            </a:avLst>
          </a:prstGeom>
          <a:noFill/>
          <a:ln>
            <a:noFill/>
          </a:ln>
        </p:spPr>
        <p:txBody>
          <a:bodyPr lIns="91440" tIns="45720" rIns="91440" bIns="45720" anchor="t">
            <a:spAutoFit/>
          </a:bodyPr>
          <a:lstStyle>
            <a:lvl1pPr>
              <a:spcBef>
                <a:spcPct val="20000"/>
              </a:spcBef>
              <a:buFont typeface="Arial" pitchFamily="34" charset="0"/>
              <a:buChar char="•"/>
              <a:defRPr sz="3200">
                <a:solidFill>
                  <a:schemeClr val="tx1"/>
                </a:solidFill>
                <a:latin typeface="Calibri" pitchFamily="34" charset="0"/>
              </a:defRPr>
            </a:lvl1pPr>
            <a:lvl2pPr marL="760413" indent="1588">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defRPr/>
            </a:pPr>
            <a:endParaRPr lang="en-GB" altLang="en-US" sz="1800">
              <a:latin typeface="Verdana" pitchFamily="34" charset="0"/>
            </a:endParaRPr>
          </a:p>
          <a:p>
            <a:pPr eaLnBrk="1" hangingPunct="1">
              <a:spcBef>
                <a:spcPct val="0"/>
              </a:spcBef>
              <a:buFontTx/>
              <a:buNone/>
              <a:defRPr/>
            </a:pPr>
            <a:endParaRPr lang="en-GB" altLang="en-US" sz="1800">
              <a:latin typeface="Verdana" pitchFamily="34" charset="0"/>
            </a:endParaRPr>
          </a:p>
          <a:p>
            <a:pPr marL="673100" lvl="1" indent="0">
              <a:spcBef>
                <a:spcPct val="0"/>
              </a:spcBef>
              <a:buNone/>
              <a:defRPr/>
            </a:pPr>
            <a:endParaRPr lang="en-GB" altLang="en-US" sz="1900">
              <a:solidFill>
                <a:schemeClr val="bg1"/>
              </a:solidFill>
              <a:latin typeface="Arial"/>
              <a:cs typeface="Arial"/>
            </a:endParaRPr>
          </a:p>
          <a:p>
            <a:pPr marL="673100" lvl="1" indent="0">
              <a:spcBef>
                <a:spcPct val="0"/>
              </a:spcBef>
              <a:buNone/>
              <a:defRPr/>
            </a:pPr>
            <a:r>
              <a:rPr lang="en-GB" altLang="en-US" sz="1900">
                <a:solidFill>
                  <a:schemeClr val="bg1"/>
                </a:solidFill>
                <a:latin typeface="Arial"/>
                <a:cs typeface="Arial"/>
              </a:rPr>
              <a:t>Meanwhile, </a:t>
            </a:r>
            <a:r>
              <a:rPr lang="en-GB" altLang="en-US" sz="1900" err="1">
                <a:solidFill>
                  <a:schemeClr val="bg1"/>
                </a:solidFill>
                <a:latin typeface="Arial"/>
                <a:cs typeface="Arial"/>
              </a:rPr>
              <a:t>Nyanguet</a:t>
            </a:r>
            <a:r>
              <a:rPr lang="en-GB" altLang="en-US" sz="1900">
                <a:solidFill>
                  <a:schemeClr val="bg1"/>
                </a:solidFill>
                <a:latin typeface="Arial"/>
                <a:cs typeface="Arial"/>
              </a:rPr>
              <a:t> is grateful for the incredible generosity of her </a:t>
            </a:r>
            <a:r>
              <a:rPr lang="en-GB" altLang="en-US" sz="1900" err="1">
                <a:solidFill>
                  <a:schemeClr val="bg1"/>
                </a:solidFill>
                <a:latin typeface="Arial"/>
                <a:cs typeface="Arial"/>
              </a:rPr>
              <a:t>Yirol</a:t>
            </a:r>
            <a:r>
              <a:rPr lang="en-GB" altLang="en-US" sz="1900">
                <a:solidFill>
                  <a:schemeClr val="bg1"/>
                </a:solidFill>
                <a:latin typeface="Arial"/>
                <a:cs typeface="Arial"/>
              </a:rPr>
              <a:t> East neighbours, welcoming her family and so many others, despite already facing hunger themselves.</a:t>
            </a:r>
          </a:p>
          <a:p>
            <a:pPr marL="673100" lvl="1" indent="0">
              <a:spcBef>
                <a:spcPct val="0"/>
              </a:spcBef>
              <a:buNone/>
              <a:defRPr/>
            </a:pPr>
            <a:endParaRPr lang="en-GB" altLang="en-US" sz="1900">
              <a:solidFill>
                <a:schemeClr val="bg1"/>
              </a:solidFill>
              <a:latin typeface="Arial" panose="020B0604020202020204" pitchFamily="34" charset="0"/>
              <a:cs typeface="Arial"/>
            </a:endParaRPr>
          </a:p>
          <a:p>
            <a:pPr marL="673100" lvl="1" indent="0">
              <a:spcBef>
                <a:spcPct val="0"/>
              </a:spcBef>
              <a:buNone/>
              <a:defRPr/>
            </a:pPr>
            <a:r>
              <a:rPr lang="en-GB" altLang="en-US" sz="1900">
                <a:solidFill>
                  <a:schemeClr val="bg1"/>
                </a:solidFill>
                <a:latin typeface="Arial" panose="020B0604020202020204" pitchFamily="34" charset="0"/>
              </a:rPr>
              <a:t>In today’s gospel, people say they have seen incredible things.</a:t>
            </a:r>
          </a:p>
          <a:p>
            <a:pPr marL="673100" lvl="1" indent="0">
              <a:spcBef>
                <a:spcPct val="0"/>
              </a:spcBef>
              <a:buNone/>
              <a:defRPr/>
            </a:pPr>
            <a:endParaRPr lang="en-GB" altLang="en-US" sz="1900">
              <a:solidFill>
                <a:schemeClr val="bg1"/>
              </a:solidFill>
              <a:latin typeface="Arial" panose="020B0604020202020204" pitchFamily="34" charset="0"/>
            </a:endParaRPr>
          </a:p>
          <a:p>
            <a:pPr marL="673100" lvl="1" indent="0">
              <a:spcBef>
                <a:spcPct val="0"/>
              </a:spcBef>
              <a:buNone/>
              <a:defRPr/>
            </a:pPr>
            <a:r>
              <a:rPr lang="en-GB" altLang="en-US" sz="1900">
                <a:solidFill>
                  <a:schemeClr val="bg1"/>
                </a:solidFill>
                <a:latin typeface="Arial" panose="020B0604020202020204" pitchFamily="34" charset="0"/>
              </a:rPr>
              <a:t>What simple but incredible things are you grateful for this Advent?</a:t>
            </a:r>
          </a:p>
          <a:p>
            <a:pPr marL="673100" lvl="1" indent="0">
              <a:spcBef>
                <a:spcPct val="0"/>
              </a:spcBef>
              <a:buNone/>
              <a:defRPr/>
            </a:pPr>
            <a:r>
              <a:rPr lang="en-GB" altLang="en-US" sz="1900">
                <a:latin typeface="Arial" panose="020B0604020202020204" pitchFamily="34" charset="0"/>
              </a:rPr>
              <a:t> </a:t>
            </a:r>
            <a:endParaRPr lang="en-GB" altLang="en-US" sz="1900">
              <a:solidFill>
                <a:srgbClr val="FF0000"/>
              </a:solidFill>
              <a:latin typeface="Arial" panose="020B0604020202020204" pitchFamily="34" charset="0"/>
            </a:endParaRPr>
          </a:p>
          <a:p>
            <a:pPr marL="673100" lvl="1" indent="0">
              <a:spcBef>
                <a:spcPct val="0"/>
              </a:spcBef>
              <a:buNone/>
              <a:defRPr/>
            </a:pPr>
            <a:r>
              <a:rPr lang="en-GB" altLang="en-US" sz="1900">
                <a:solidFill>
                  <a:srgbClr val="F1AE39"/>
                </a:solidFill>
                <a:latin typeface="Arial Rounded MT Bold"/>
                <a:cs typeface="Arial"/>
              </a:rPr>
              <a:t>Lord, thank you for your gifts. Teach me to share them.</a:t>
            </a:r>
          </a:p>
          <a:p>
            <a:pPr marL="673100" lvl="1" indent="0">
              <a:spcBef>
                <a:spcPct val="0"/>
              </a:spcBef>
              <a:buFont typeface="Arial" pitchFamily="34" charset="0"/>
              <a:buNone/>
              <a:defRPr/>
            </a:pPr>
            <a:r>
              <a:rPr lang="en-GB" altLang="en-US" sz="1900">
                <a:solidFill>
                  <a:srgbClr val="F1AE39"/>
                </a:solidFill>
                <a:latin typeface="Arial Rounded MT Bold"/>
                <a:cs typeface="Arial"/>
              </a:rPr>
              <a:t>Amen.</a:t>
            </a:r>
            <a:endParaRPr lang="en-GB"/>
          </a:p>
        </p:txBody>
      </p:sp>
      <p:sp>
        <p:nvSpPr>
          <p:cNvPr id="8" name="Action Button: Home 5">
            <a:hlinkClick r:id="rId3" action="ppaction://hlinksldjump" highlightClick="1"/>
            <a:extLst>
              <a:ext uri="{FF2B5EF4-FFF2-40B4-BE49-F238E27FC236}">
                <a16:creationId xmlns:a16="http://schemas.microsoft.com/office/drawing/2014/main" id="{DB38EEB3-FD0C-4373-9452-C61CC970225A}"/>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prstClr val="white"/>
                </a:solidFill>
                <a:latin typeface="Arial" panose="020B0604020202020204" pitchFamily="34" charset="0"/>
              </a:rPr>
              <a:t>Tell one person today about something you are grateful for in the past year.</a:t>
            </a:r>
          </a:p>
        </p:txBody>
      </p:sp>
      <p:sp>
        <p:nvSpPr>
          <p:cNvPr id="5" name="TextBox 4">
            <a:extLst>
              <a:ext uri="{FF2B5EF4-FFF2-40B4-BE49-F238E27FC236}">
                <a16:creationId xmlns:a16="http://schemas.microsoft.com/office/drawing/2014/main" id="{76A1D543-8C9E-D53E-414F-BA21340D0090}"/>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5</a:t>
            </a:r>
          </a:p>
        </p:txBody>
      </p:sp>
      <p:pic>
        <p:nvPicPr>
          <p:cNvPr id="6" name="Picture 10" descr="C:\Users\Kathleen\Documents\Archive\tag_big_green.png">
            <a:extLst>
              <a:ext uri="{FF2B5EF4-FFF2-40B4-BE49-F238E27FC236}">
                <a16:creationId xmlns:a16="http://schemas.microsoft.com/office/drawing/2014/main" id="{E126D511-1DCA-1269-3FA3-F2974E6E14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863748DE-1F62-1F47-8C0C-672D1CF4E1B4}"/>
              </a:ext>
            </a:extLst>
          </p:cNvPr>
          <p:cNvSpPr/>
          <p:nvPr/>
        </p:nvSpPr>
        <p:spPr>
          <a:xfrm rot="20593555">
            <a:off x="5641277" y="1397056"/>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3">
            <a:extLst>
              <a:ext uri="{FF2B5EF4-FFF2-40B4-BE49-F238E27FC236}">
                <a16:creationId xmlns:a16="http://schemas.microsoft.com/office/drawing/2014/main" id="{4A19C574-F7A7-BB2E-12F2-69075BECFAA4}"/>
              </a:ext>
            </a:extLst>
          </p:cNvPr>
          <p:cNvPicPr>
            <a:picLocks noChangeAspect="1"/>
          </p:cNvPicPr>
          <p:nvPr/>
        </p:nvPicPr>
        <p:blipFill>
          <a:blip r:embed="rId7"/>
          <a:stretch>
            <a:fillRect/>
          </a:stretch>
        </p:blipFill>
        <p:spPr>
          <a:xfrm>
            <a:off x="7494748" y="-753616"/>
            <a:ext cx="794680" cy="2840337"/>
          </a:xfrm>
          <a:prstGeom prst="rect">
            <a:avLst/>
          </a:prstGeom>
        </p:spPr>
      </p:pic>
      <p:sp>
        <p:nvSpPr>
          <p:cNvPr id="9" name="Rectangle 2">
            <a:extLst>
              <a:ext uri="{FF2B5EF4-FFF2-40B4-BE49-F238E27FC236}">
                <a16:creationId xmlns:a16="http://schemas.microsoft.com/office/drawing/2014/main" id="{510BD068-BA68-4079-B60A-E72E54DA8C0B}"/>
              </a:ext>
            </a:extLst>
          </p:cNvPr>
          <p:cNvSpPr>
            <a:spLocks noChangeArrowheads="1"/>
          </p:cNvSpPr>
          <p:nvPr/>
        </p:nvSpPr>
        <p:spPr bwMode="auto">
          <a:xfrm>
            <a:off x="8427720" y="195263"/>
            <a:ext cx="34467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“We have seen </a:t>
            </a:r>
          </a:p>
          <a:p>
            <a:pPr algn="r" eaLnBrk="1" hangingPunct="1">
              <a:spcBef>
                <a:spcPct val="0"/>
              </a:spcBef>
              <a:buFontTx/>
              <a:buNone/>
            </a:pPr>
            <a:r>
              <a:rPr lang="en-GB" altLang="en-US" sz="2000" i="1">
                <a:solidFill>
                  <a:schemeClr val="bg1"/>
                </a:solidFill>
                <a:latin typeface="Arial Rounded MT Bold" panose="020F0704030504030204" pitchFamily="34" charset="0"/>
              </a:rPr>
              <a:t>incredible things today.”</a:t>
            </a:r>
          </a:p>
          <a:p>
            <a:pPr algn="r" eaLnBrk="1" hangingPunct="1">
              <a:spcBef>
                <a:spcPct val="0"/>
              </a:spcBef>
              <a:buFontTx/>
              <a:buNone/>
            </a:pPr>
            <a:r>
              <a:rPr lang="en-GB" altLang="en-US" sz="1600">
                <a:solidFill>
                  <a:schemeClr val="bg1"/>
                </a:solidFill>
                <a:latin typeface="Arial Rounded MT Bold" panose="020F0704030504030204" pitchFamily="34" charset="0"/>
              </a:rPr>
              <a:t>Luke 5:26</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Box 3">
            <a:extLst>
              <a:ext uri="{FF2B5EF4-FFF2-40B4-BE49-F238E27FC236}">
                <a16:creationId xmlns:a16="http://schemas.microsoft.com/office/drawing/2014/main" id="{ECBE126E-CA91-42BE-8CD7-F3CEBD24A831}"/>
              </a:ext>
            </a:extLst>
          </p:cNvPr>
          <p:cNvSpPr>
            <a:spLocks noChangeArrowheads="1"/>
          </p:cNvSpPr>
          <p:nvPr/>
        </p:nvSpPr>
        <p:spPr bwMode="auto">
          <a:xfrm>
            <a:off x="-131763" y="-246063"/>
            <a:ext cx="4727576"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Tuesday 6 December</a:t>
            </a:r>
          </a:p>
        </p:txBody>
      </p:sp>
      <p:sp>
        <p:nvSpPr>
          <p:cNvPr id="10" name="Rectangle 4">
            <a:extLst>
              <a:ext uri="{FF2B5EF4-FFF2-40B4-BE49-F238E27FC236}">
                <a16:creationId xmlns:a16="http://schemas.microsoft.com/office/drawing/2014/main" id="{00B7BBEC-9BCE-4CB9-85A4-48866880D3D2}"/>
              </a:ext>
            </a:extLst>
          </p:cNvPr>
          <p:cNvSpPr>
            <a:spLocks noChangeArrowheads="1"/>
          </p:cNvSpPr>
          <p:nvPr/>
        </p:nvSpPr>
        <p:spPr bwMode="auto">
          <a:xfrm>
            <a:off x="-217488" y="1043623"/>
            <a:ext cx="4813301" cy="6007924"/>
          </a:xfrm>
          <a:prstGeom prst="roundRect">
            <a:avLst>
              <a:gd name="adj" fmla="val 5079"/>
            </a:avLst>
          </a:prstGeom>
          <a:noFill/>
          <a:ln w="28575" cap="rnd">
            <a:noFill/>
            <a:prstDash val="sysDot"/>
            <a:round/>
            <a:headEnd/>
            <a:tailEnd/>
          </a:ln>
        </p:spPr>
        <p:txBody>
          <a:bodyPr>
            <a:spAutoFit/>
          </a:bodyPr>
          <a:lstStyle/>
          <a:p>
            <a:pPr marL="6731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Consolation</a:t>
            </a:r>
          </a:p>
          <a:p>
            <a:pPr marL="673100" lvl="1" eaLnBrk="1" fontAlgn="auto" hangingPunct="1">
              <a:spcBef>
                <a:spcPts val="0"/>
              </a:spcBef>
              <a:spcAft>
                <a:spcPts val="0"/>
              </a:spcAft>
              <a:defRPr/>
            </a:pPr>
            <a:endParaRPr lang="en-US" sz="1000">
              <a:solidFill>
                <a:srgbClr val="20294F"/>
              </a:solidFill>
              <a:latin typeface="Verdana" charset="0"/>
              <a:ea typeface="Verdana" charset="0"/>
              <a:cs typeface="Verdana"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Students at St Margaret Ward College, Stoke on Trent, are building a prayer garden where people can reflect, pray and find peace and consolation. </a:t>
            </a:r>
          </a:p>
          <a:p>
            <a:pPr marL="673100" lvl="1" eaLnBrk="1" fontAlgn="auto" hangingPunct="1">
              <a:spcBef>
                <a:spcPts val="0"/>
              </a:spcBef>
              <a:spcAft>
                <a:spcPts val="0"/>
              </a:spcAft>
              <a:defRPr/>
            </a:pPr>
            <a:endParaRPr lang="en-GB"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Some students held a service here for one of their friends who died.</a:t>
            </a:r>
          </a:p>
          <a:p>
            <a:pPr marL="673100" lvl="1" eaLnBrk="1" fontAlgn="auto" hangingPunct="1">
              <a:spcBef>
                <a:spcPts val="0"/>
              </a:spcBef>
              <a:spcAft>
                <a:spcPts val="0"/>
              </a:spcAft>
              <a:defRPr/>
            </a:pPr>
            <a:endParaRPr lang="en-US" sz="1900" i="1">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US" sz="1900" i="1">
                <a:solidFill>
                  <a:schemeClr val="bg1"/>
                </a:solidFill>
                <a:latin typeface="Arial" panose="020B0604020202020204" pitchFamily="34" charset="0"/>
                <a:ea typeface="Verdana" charset="0"/>
                <a:cs typeface="Arial" panose="020B0604020202020204" pitchFamily="34" charset="0"/>
              </a:rPr>
              <a:t>“Our prayer garden is a small place with a big spiritual impact on you.”</a:t>
            </a:r>
          </a:p>
          <a:p>
            <a:pPr marL="673100" lvl="1" algn="r" eaLnBrk="1" fontAlgn="auto" hangingPunct="1">
              <a:spcBef>
                <a:spcPts val="0"/>
              </a:spcBef>
              <a:spcAft>
                <a:spcPts val="0"/>
              </a:spcAft>
              <a:defRPr/>
            </a:pPr>
            <a:r>
              <a:rPr lang="en-US" sz="1900">
                <a:solidFill>
                  <a:schemeClr val="bg1"/>
                </a:solidFill>
                <a:latin typeface="Arial" panose="020B0604020202020204" pitchFamily="34" charset="0"/>
                <a:ea typeface="Verdana" charset="0"/>
                <a:cs typeface="Arial" panose="020B0604020202020204" pitchFamily="34" charset="0"/>
              </a:rPr>
              <a:t>Younes, Y11</a:t>
            </a:r>
            <a:endParaRPr lang="en-GB"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endParaRPr lang="en-GB"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This is already a beautiful space, but they plan to enclose it with new benches and to do more planting.</a:t>
            </a:r>
            <a:r>
              <a:rPr lang="en-US" sz="1900">
                <a:solidFill>
                  <a:schemeClr val="bg1"/>
                </a:solidFill>
                <a:latin typeface="Arial" panose="020B0604020202020204" pitchFamily="34" charset="0"/>
                <a:ea typeface="Verdana" charset="0"/>
                <a:cs typeface="Arial" panose="020B0604020202020204" pitchFamily="34" charset="0"/>
              </a:rPr>
              <a:t> </a:t>
            </a:r>
            <a:endParaRPr lang="en-GB"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endParaRPr lang="en-GB" sz="1900">
              <a:solidFill>
                <a:srgbClr val="FF0000"/>
              </a:solidFill>
              <a:latin typeface="Arial" panose="020B0604020202020204" pitchFamily="34" charset="0"/>
              <a:ea typeface="Verdana" charset="0"/>
              <a:cs typeface="Arial" panose="020B0604020202020204" pitchFamily="34" charset="0"/>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pic>
        <p:nvPicPr>
          <p:cNvPr id="2" name="Picture 10" descr="C:\Users\Kathleen\Documents\Archive\tag_big_green.png">
            <a:extLst>
              <a:ext uri="{FF2B5EF4-FFF2-40B4-BE49-F238E27FC236}">
                <a16:creationId xmlns:a16="http://schemas.microsoft.com/office/drawing/2014/main" id="{DB7606D5-E212-E487-CB47-826ACDAF54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0345" y="-803848"/>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AC5C5503-D6BC-FD5F-5201-5918F9018193}"/>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6</a:t>
            </a:r>
          </a:p>
        </p:txBody>
      </p:sp>
      <p:grpSp>
        <p:nvGrpSpPr>
          <p:cNvPr id="9" name="Group 8">
            <a:extLst>
              <a:ext uri="{FF2B5EF4-FFF2-40B4-BE49-F238E27FC236}">
                <a16:creationId xmlns:a16="http://schemas.microsoft.com/office/drawing/2014/main" id="{8C488993-A5E1-A00C-2145-48C8E50A1952}"/>
              </a:ext>
            </a:extLst>
          </p:cNvPr>
          <p:cNvGrpSpPr/>
          <p:nvPr/>
        </p:nvGrpSpPr>
        <p:grpSpPr>
          <a:xfrm>
            <a:off x="5662172" y="-753616"/>
            <a:ext cx="4379134" cy="6559895"/>
            <a:chOff x="5662172" y="-144020"/>
            <a:chExt cx="4379134" cy="6559895"/>
          </a:xfrm>
        </p:grpSpPr>
        <p:sp>
          <p:nvSpPr>
            <p:cNvPr id="8" name="Oval 7">
              <a:extLst>
                <a:ext uri="{FF2B5EF4-FFF2-40B4-BE49-F238E27FC236}">
                  <a16:creationId xmlns:a16="http://schemas.microsoft.com/office/drawing/2014/main" id="{04CCDF84-A909-5510-5581-E9A430AB78F8}"/>
                </a:ext>
              </a:extLst>
            </p:cNvPr>
            <p:cNvSpPr/>
            <p:nvPr/>
          </p:nvSpPr>
          <p:spPr>
            <a:xfrm>
              <a:off x="5662172" y="2036741"/>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6E0540E0-942B-216D-448A-43E5639C3453}"/>
                </a:ext>
              </a:extLst>
            </p:cNvPr>
            <p:cNvPicPr>
              <a:picLocks noChangeAspect="1"/>
            </p:cNvPicPr>
            <p:nvPr/>
          </p:nvPicPr>
          <p:blipFill>
            <a:blip r:embed="rId6"/>
            <a:stretch>
              <a:fillRect/>
            </a:stretch>
          </p:blipFill>
          <p:spPr>
            <a:xfrm>
              <a:off x="7494748" y="-144020"/>
              <a:ext cx="794680" cy="2840337"/>
            </a:xfrm>
            <a:prstGeom prst="rect">
              <a:avLst/>
            </a:prstGeom>
          </p:spPr>
        </p:pic>
      </p:grpSp>
      <p:sp>
        <p:nvSpPr>
          <p:cNvPr id="5" name="Rectangle 2">
            <a:extLst>
              <a:ext uri="{FF2B5EF4-FFF2-40B4-BE49-F238E27FC236}">
                <a16:creationId xmlns:a16="http://schemas.microsoft.com/office/drawing/2014/main" id="{F9CEE0CB-980A-889A-5F8F-40E019FEB9D7}"/>
              </a:ext>
            </a:extLst>
          </p:cNvPr>
          <p:cNvSpPr>
            <a:spLocks noChangeArrowheads="1"/>
          </p:cNvSpPr>
          <p:nvPr/>
        </p:nvSpPr>
        <p:spPr bwMode="auto">
          <a:xfrm>
            <a:off x="7741920" y="238125"/>
            <a:ext cx="4132579"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“‘Console my people, </a:t>
            </a:r>
          </a:p>
          <a:p>
            <a:pPr algn="r" eaLnBrk="1" hangingPunct="1">
              <a:spcBef>
                <a:spcPct val="0"/>
              </a:spcBef>
              <a:buFontTx/>
              <a:buNone/>
            </a:pPr>
            <a:r>
              <a:rPr lang="en-GB" altLang="en-US" sz="2000" i="1">
                <a:solidFill>
                  <a:schemeClr val="bg1"/>
                </a:solidFill>
                <a:latin typeface="Arial Rounded MT Bold" panose="020F0704030504030204" pitchFamily="34" charset="0"/>
              </a:rPr>
              <a:t>console them,’ </a:t>
            </a:r>
          </a:p>
          <a:p>
            <a:pPr algn="r" eaLnBrk="1" hangingPunct="1">
              <a:spcBef>
                <a:spcPct val="0"/>
              </a:spcBef>
              <a:buFontTx/>
              <a:buNone/>
            </a:pPr>
            <a:r>
              <a:rPr lang="en-GB" altLang="en-US" sz="2000" i="1">
                <a:solidFill>
                  <a:schemeClr val="bg1"/>
                </a:solidFill>
                <a:latin typeface="Arial Rounded MT Bold" panose="020F0704030504030204" pitchFamily="34" charset="0"/>
              </a:rPr>
              <a:t>says your God.”</a:t>
            </a:r>
          </a:p>
          <a:p>
            <a:pPr algn="r" eaLnBrk="1" hangingPunct="1">
              <a:spcBef>
                <a:spcPct val="0"/>
              </a:spcBef>
              <a:buFontTx/>
              <a:buNone/>
            </a:pPr>
            <a:r>
              <a:rPr lang="en-GB" altLang="en-US" sz="1600">
                <a:solidFill>
                  <a:schemeClr val="bg1"/>
                </a:solidFill>
                <a:latin typeface="Arial Rounded MT Bold" panose="020F0704030504030204" pitchFamily="34" charset="0"/>
              </a:rPr>
              <a:t>Isaiah 40:1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a:extLst>
              <a:ext uri="{FF2B5EF4-FFF2-40B4-BE49-F238E27FC236}">
                <a16:creationId xmlns:a16="http://schemas.microsoft.com/office/drawing/2014/main" id="{7F516454-86CB-4B75-9321-3C8F9BF60CEA}"/>
              </a:ext>
            </a:extLst>
          </p:cNvPr>
          <p:cNvSpPr>
            <a:spLocks noChangeArrowheads="1"/>
          </p:cNvSpPr>
          <p:nvPr/>
        </p:nvSpPr>
        <p:spPr bwMode="auto">
          <a:xfrm>
            <a:off x="-129956" y="-139458"/>
            <a:ext cx="4813301" cy="5584388"/>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lvl="1" eaLnBrk="1" hangingPunct="1">
              <a:defRPr/>
            </a:pPr>
            <a:endParaRPr lang="en-GB" altLang="en-US" sz="1900">
              <a:solidFill>
                <a:prstClr val="black"/>
              </a:solidFill>
            </a:endParaRPr>
          </a:p>
          <a:p>
            <a:pPr lvl="1" eaLnBrk="1" hangingPunct="1">
              <a:defRPr/>
            </a:pPr>
            <a:endParaRPr lang="en-GB" altLang="en-US" sz="1900">
              <a:solidFill>
                <a:srgbClr val="20294F"/>
              </a:solidFill>
            </a:endParaRPr>
          </a:p>
          <a:p>
            <a:pPr lvl="1" eaLnBrk="1" hangingPunct="1">
              <a:defRPr/>
            </a:pPr>
            <a:r>
              <a:rPr lang="en-GB" altLang="en-US" sz="1900">
                <a:solidFill>
                  <a:schemeClr val="bg1"/>
                </a:solidFill>
                <a:latin typeface="Arial" panose="020B0604020202020204" pitchFamily="34" charset="0"/>
                <a:cs typeface="Arial" panose="020B0604020202020204" pitchFamily="34" charset="0"/>
              </a:rPr>
              <a:t>In today’s reading God wants to console his people through the prophet Isaiah. God also wants to console them through us.​</a:t>
            </a:r>
          </a:p>
          <a:p>
            <a:pPr lvl="1" eaLnBrk="1" hangingPunct="1">
              <a:defRPr/>
            </a:pPr>
            <a:endParaRPr lang="en-GB" altLang="en-US" sz="1900">
              <a:solidFill>
                <a:schemeClr val="bg1"/>
              </a:solidFill>
              <a:latin typeface="Arial" panose="020B0604020202020204" pitchFamily="34" charset="0"/>
              <a:cs typeface="Arial" panose="020B0604020202020204" pitchFamily="34" charset="0"/>
            </a:endParaRPr>
          </a:p>
          <a:p>
            <a:pPr lvl="1" eaLnBrk="1" hangingPunct="1">
              <a:defRPr/>
            </a:pPr>
            <a:r>
              <a:rPr lang="en-GB" altLang="en-US" sz="1900">
                <a:solidFill>
                  <a:schemeClr val="bg1"/>
                </a:solidFill>
                <a:latin typeface="Arial" panose="020B0604020202020204" pitchFamily="34" charset="0"/>
                <a:cs typeface="Arial" panose="020B0604020202020204" pitchFamily="34" charset="0"/>
              </a:rPr>
              <a:t>I may not be able to build a garden to console someone today, but I could share a kind word or a smile.</a:t>
            </a:r>
          </a:p>
          <a:p>
            <a:pPr lvl="1" eaLnBrk="1" hangingPunct="1">
              <a:defRPr/>
            </a:pPr>
            <a:endParaRPr lang="en-GB" altLang="en-US" sz="1900">
              <a:solidFill>
                <a:schemeClr val="bg1"/>
              </a:solidFill>
              <a:latin typeface="Arial" panose="020B0604020202020204" pitchFamily="34" charset="0"/>
              <a:cs typeface="Arial" panose="020B0604020202020204" pitchFamily="34" charset="0"/>
            </a:endParaRPr>
          </a:p>
          <a:p>
            <a:pPr lvl="1" eaLnBrk="1" hangingPunct="1">
              <a:defRPr/>
            </a:pPr>
            <a:r>
              <a:rPr lang="en-GB" altLang="en-US" sz="1900">
                <a:solidFill>
                  <a:schemeClr val="bg1"/>
                </a:solidFill>
                <a:latin typeface="Arial" panose="020B0604020202020204" pitchFamily="34" charset="0"/>
                <a:cs typeface="Arial" panose="020B0604020202020204" pitchFamily="34" charset="0"/>
              </a:rPr>
              <a:t>How will I console people today?</a:t>
            </a:r>
          </a:p>
          <a:p>
            <a:pPr lvl="1" eaLnBrk="1" hangingPunct="1">
              <a:defRPr/>
            </a:pPr>
            <a:endParaRPr lang="en-GB" altLang="en-US" sz="1900">
              <a:solidFill>
                <a:prstClr val="black"/>
              </a:solidFill>
            </a:endParaRPr>
          </a:p>
          <a:p>
            <a:pPr lvl="1" eaLnBrk="1" hangingPunct="1">
              <a:defRPr/>
            </a:pPr>
            <a:endParaRPr lang="en-GB" altLang="en-US" sz="1900">
              <a:solidFill>
                <a:prstClr val="black"/>
              </a:solidFill>
            </a:endParaRPr>
          </a:p>
          <a:p>
            <a:pPr lvl="1">
              <a:defRPr/>
            </a:pPr>
            <a:r>
              <a:rPr lang="en-GB" altLang="en-US" sz="1900">
                <a:solidFill>
                  <a:srgbClr val="F1AE39"/>
                </a:solidFill>
                <a:latin typeface="Arial Rounded MT Bold"/>
                <a:cs typeface="Arial"/>
              </a:rPr>
              <a:t>Lord, open my eyes today to see every person, made in your image, as my sister or brother.</a:t>
            </a:r>
          </a:p>
          <a:p>
            <a:pPr lvl="1">
              <a:defRPr/>
            </a:pPr>
            <a:r>
              <a:rPr lang="en-GB" altLang="en-US" sz="1900">
                <a:solidFill>
                  <a:srgbClr val="F1AE39"/>
                </a:solidFill>
                <a:latin typeface="Arial Rounded MT Bold"/>
                <a:cs typeface="Arial"/>
              </a:rPr>
              <a:t>Amen.</a:t>
            </a:r>
            <a:endParaRPr lang="en-GB"/>
          </a:p>
        </p:txBody>
      </p:sp>
      <p:sp>
        <p:nvSpPr>
          <p:cNvPr id="12" name="Action Button: Home 5">
            <a:hlinkClick r:id="rId3" action="ppaction://hlinksldjump" highlightClick="1"/>
            <a:extLst>
              <a:ext uri="{FF2B5EF4-FFF2-40B4-BE49-F238E27FC236}">
                <a16:creationId xmlns:a16="http://schemas.microsoft.com/office/drawing/2014/main" id="{822AD3E5-AE21-42BF-BD56-8FC2C201C8E6}"/>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3"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GB" altLang="en-US" sz="1900" dirty="0">
                <a:solidFill>
                  <a:schemeClr val="bg1"/>
                </a:solidFill>
                <a:latin typeface="Arial"/>
                <a:cs typeface="Arial"/>
              </a:rPr>
              <a:t>As a class, decide a message of hope you can share at #MessagesOfHope.</a:t>
            </a:r>
          </a:p>
        </p:txBody>
      </p:sp>
      <p:pic>
        <p:nvPicPr>
          <p:cNvPr id="5" name="Picture 10" descr="C:\Users\Kathleen\Documents\Archive\tag_big_green.png">
            <a:extLst>
              <a:ext uri="{FF2B5EF4-FFF2-40B4-BE49-F238E27FC236}">
                <a16:creationId xmlns:a16="http://schemas.microsoft.com/office/drawing/2014/main" id="{CD2D61E6-34DE-91FF-4127-AE2D7C45B8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0345" y="-803848"/>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4ABF0E2-3941-D815-39AF-859FD465ED50}"/>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6</a:t>
            </a:r>
          </a:p>
        </p:txBody>
      </p:sp>
      <p:grpSp>
        <p:nvGrpSpPr>
          <p:cNvPr id="8" name="Group 7">
            <a:extLst>
              <a:ext uri="{FF2B5EF4-FFF2-40B4-BE49-F238E27FC236}">
                <a16:creationId xmlns:a16="http://schemas.microsoft.com/office/drawing/2014/main" id="{0A23CA64-785C-1C4F-02EC-9E478346D724}"/>
              </a:ext>
            </a:extLst>
          </p:cNvPr>
          <p:cNvGrpSpPr/>
          <p:nvPr/>
        </p:nvGrpSpPr>
        <p:grpSpPr>
          <a:xfrm>
            <a:off x="5662172" y="-753616"/>
            <a:ext cx="4379134" cy="6559895"/>
            <a:chOff x="5662172" y="-144020"/>
            <a:chExt cx="4379134" cy="6559895"/>
          </a:xfrm>
        </p:grpSpPr>
        <p:sp>
          <p:nvSpPr>
            <p:cNvPr id="11" name="Oval 10">
              <a:extLst>
                <a:ext uri="{FF2B5EF4-FFF2-40B4-BE49-F238E27FC236}">
                  <a16:creationId xmlns:a16="http://schemas.microsoft.com/office/drawing/2014/main" id="{7DD167BD-37B4-C109-619A-A74369FE9C06}"/>
                </a:ext>
              </a:extLst>
            </p:cNvPr>
            <p:cNvSpPr/>
            <p:nvPr/>
          </p:nvSpPr>
          <p:spPr>
            <a:xfrm>
              <a:off x="5662172" y="2036741"/>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5E2E9109-9AF4-B498-06C3-D35F5E381DE9}"/>
                </a:ext>
              </a:extLst>
            </p:cNvPr>
            <p:cNvPicPr>
              <a:picLocks noChangeAspect="1"/>
            </p:cNvPicPr>
            <p:nvPr/>
          </p:nvPicPr>
          <p:blipFill>
            <a:blip r:embed="rId7"/>
            <a:stretch>
              <a:fillRect/>
            </a:stretch>
          </p:blipFill>
          <p:spPr>
            <a:xfrm>
              <a:off x="7494748" y="-144020"/>
              <a:ext cx="794680" cy="2840337"/>
            </a:xfrm>
            <a:prstGeom prst="rect">
              <a:avLst/>
            </a:prstGeom>
          </p:spPr>
        </p:pic>
      </p:grpSp>
      <p:sp>
        <p:nvSpPr>
          <p:cNvPr id="7" name="Rectangle 2">
            <a:extLst>
              <a:ext uri="{FF2B5EF4-FFF2-40B4-BE49-F238E27FC236}">
                <a16:creationId xmlns:a16="http://schemas.microsoft.com/office/drawing/2014/main" id="{5C14A143-D0BB-4E35-A0EE-8E67BD1B129A}"/>
              </a:ext>
            </a:extLst>
          </p:cNvPr>
          <p:cNvSpPr>
            <a:spLocks noChangeArrowheads="1"/>
          </p:cNvSpPr>
          <p:nvPr/>
        </p:nvSpPr>
        <p:spPr bwMode="auto">
          <a:xfrm>
            <a:off x="7741920" y="238125"/>
            <a:ext cx="4132579"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“‘Console my people, </a:t>
            </a:r>
          </a:p>
          <a:p>
            <a:pPr algn="r" eaLnBrk="1" hangingPunct="1">
              <a:spcBef>
                <a:spcPct val="0"/>
              </a:spcBef>
              <a:buFontTx/>
              <a:buNone/>
            </a:pPr>
            <a:r>
              <a:rPr lang="en-GB" altLang="en-US" sz="2000" i="1">
                <a:solidFill>
                  <a:schemeClr val="bg1"/>
                </a:solidFill>
                <a:latin typeface="Arial Rounded MT Bold" panose="020F0704030504030204" pitchFamily="34" charset="0"/>
              </a:rPr>
              <a:t>console them,’ </a:t>
            </a:r>
          </a:p>
          <a:p>
            <a:pPr algn="r" eaLnBrk="1" hangingPunct="1">
              <a:spcBef>
                <a:spcPct val="0"/>
              </a:spcBef>
              <a:buFontTx/>
              <a:buNone/>
            </a:pPr>
            <a:r>
              <a:rPr lang="en-GB" altLang="en-US" sz="2000" i="1">
                <a:solidFill>
                  <a:schemeClr val="bg1"/>
                </a:solidFill>
                <a:latin typeface="Arial Rounded MT Bold" panose="020F0704030504030204" pitchFamily="34" charset="0"/>
              </a:rPr>
              <a:t>says your God.”</a:t>
            </a:r>
          </a:p>
          <a:p>
            <a:pPr algn="r" eaLnBrk="1" hangingPunct="1">
              <a:spcBef>
                <a:spcPct val="0"/>
              </a:spcBef>
              <a:buFontTx/>
              <a:buNone/>
            </a:pPr>
            <a:r>
              <a:rPr lang="en-GB" altLang="en-US" sz="1600">
                <a:solidFill>
                  <a:schemeClr val="bg1"/>
                </a:solidFill>
                <a:latin typeface="Arial Rounded MT Bold" panose="020F0704030504030204" pitchFamily="34" charset="0"/>
              </a:rPr>
              <a:t>Isaiah 40:1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24578" name="TextBox 3">
            <a:extLst>
              <a:ext uri="{FF2B5EF4-FFF2-40B4-BE49-F238E27FC236}">
                <a16:creationId xmlns:a16="http://schemas.microsoft.com/office/drawing/2014/main" id="{9A31A7D8-711F-4E4C-87D2-3F14948FDB45}"/>
              </a:ext>
            </a:extLst>
          </p:cNvPr>
          <p:cNvSpPr>
            <a:spLocks noChangeArrowheads="1"/>
          </p:cNvSpPr>
          <p:nvPr/>
        </p:nvSpPr>
        <p:spPr bwMode="auto">
          <a:xfrm>
            <a:off x="-228600" y="-144463"/>
            <a:ext cx="4837113" cy="732115"/>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r>
              <a:rPr lang="en-GB" altLang="en-US" sz="1900" i="1">
                <a:solidFill>
                  <a:schemeClr val="bg1"/>
                </a:solidFill>
                <a:latin typeface="Arial Rounded MT Bold"/>
                <a:cs typeface="Arial"/>
              </a:rPr>
              <a:t>Wednesday 7 December</a:t>
            </a:r>
          </a:p>
        </p:txBody>
      </p:sp>
      <p:sp>
        <p:nvSpPr>
          <p:cNvPr id="5" name="Rectangle 4">
            <a:extLst>
              <a:ext uri="{FF2B5EF4-FFF2-40B4-BE49-F238E27FC236}">
                <a16:creationId xmlns:a16="http://schemas.microsoft.com/office/drawing/2014/main" id="{FDB7B3A5-CEE3-4802-BBD9-97486EAE5768}"/>
              </a:ext>
            </a:extLst>
          </p:cNvPr>
          <p:cNvSpPr>
            <a:spLocks noChangeArrowheads="1"/>
          </p:cNvSpPr>
          <p:nvPr/>
        </p:nvSpPr>
        <p:spPr bwMode="auto">
          <a:xfrm>
            <a:off x="-276225" y="806432"/>
            <a:ext cx="4813300" cy="5553015"/>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Miles of commitment</a:t>
            </a:r>
          </a:p>
          <a:p>
            <a:pPr marL="673100" lvl="1" eaLnBrk="1" fontAlgn="auto" hangingPunct="1">
              <a:spcBef>
                <a:spcPts val="0"/>
              </a:spcBef>
              <a:spcAft>
                <a:spcPts val="0"/>
              </a:spcAft>
              <a:defRPr/>
            </a:pPr>
            <a:endParaRPr lang="en-GB" sz="800">
              <a:solidFill>
                <a:prstClr val="black"/>
              </a:solidFill>
              <a:latin typeface="Verdana" charset="0"/>
              <a:ea typeface="Verdana" charset="0"/>
              <a:cs typeface="Verdana" charset="0"/>
            </a:endParaRPr>
          </a:p>
          <a:p>
            <a:pPr marL="673100" lvl="1" eaLnBrk="1" fontAlgn="auto" hangingPunct="1">
              <a:spcBef>
                <a:spcPts val="0"/>
              </a:spcBef>
              <a:spcAft>
                <a:spcPts val="0"/>
              </a:spcAft>
              <a:defRPr/>
            </a:pPr>
            <a:r>
              <a:rPr lang="en-US" sz="1900">
                <a:solidFill>
                  <a:schemeClr val="bg1"/>
                </a:solidFill>
                <a:latin typeface="Arial"/>
                <a:ea typeface="Verdana"/>
                <a:cs typeface="Arial"/>
              </a:rPr>
              <a:t>During Lent, CAFOD asked schools to ‘Walk against hunger’ to help some of the 200 million children at risk of malnutrition.</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r>
              <a:rPr lang="en-US" sz="1900">
                <a:solidFill>
                  <a:schemeClr val="bg1"/>
                </a:solidFill>
                <a:latin typeface="Arial"/>
                <a:ea typeface="Verdana"/>
                <a:cs typeface="Arial"/>
              </a:rPr>
              <a:t>Children like </a:t>
            </a:r>
            <a:r>
              <a:rPr lang="en-US" sz="1900" err="1">
                <a:solidFill>
                  <a:schemeClr val="bg1"/>
                </a:solidFill>
                <a:latin typeface="Arial"/>
                <a:ea typeface="Verdana"/>
                <a:cs typeface="Arial"/>
              </a:rPr>
              <a:t>Lombeh</a:t>
            </a:r>
            <a:r>
              <a:rPr lang="en-US" sz="1900">
                <a:solidFill>
                  <a:schemeClr val="bg1"/>
                </a:solidFill>
                <a:latin typeface="Arial"/>
                <a:ea typeface="Verdana"/>
                <a:cs typeface="Arial"/>
              </a:rPr>
              <a:t>, who almost died as a baby but now is strong and healthy, after her mum was helped by sisters at a CAFOD-supported clinic.</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r>
              <a:rPr lang="en-US" sz="1900">
                <a:solidFill>
                  <a:schemeClr val="bg1"/>
                </a:solidFill>
                <a:latin typeface="Arial"/>
                <a:ea typeface="Verdana"/>
                <a:cs typeface="Arial"/>
              </a:rPr>
              <a:t>Schools in England and Wales walked over 180,000 </a:t>
            </a:r>
            <a:r>
              <a:rPr lang="en-US" sz="1900" err="1">
                <a:solidFill>
                  <a:schemeClr val="bg1"/>
                </a:solidFill>
                <a:latin typeface="Arial"/>
                <a:ea typeface="Verdana"/>
                <a:cs typeface="Arial"/>
              </a:rPr>
              <a:t>kilometres</a:t>
            </a:r>
            <a:r>
              <a:rPr lang="en-US" sz="1900">
                <a:solidFill>
                  <a:schemeClr val="bg1"/>
                </a:solidFill>
                <a:latin typeface="Arial"/>
                <a:ea typeface="Verdana"/>
                <a:cs typeface="Arial"/>
              </a:rPr>
              <a:t> – more than four times around the world. Amazing!</a:t>
            </a:r>
          </a:p>
          <a:p>
            <a:pPr marL="673100" lvl="1" eaLnBrk="1" fontAlgn="auto" hangingPunct="1">
              <a:spcBef>
                <a:spcPts val="0"/>
              </a:spcBef>
              <a:spcAft>
                <a:spcPts val="0"/>
              </a:spcAft>
              <a:defRPr/>
            </a:pPr>
            <a:endParaRPr lang="en-GB" sz="1900">
              <a:solidFill>
                <a:srgbClr val="20294F"/>
              </a:solidFill>
              <a:ea typeface="Verdana" charset="0"/>
            </a:endParaRPr>
          </a:p>
        </p:txBody>
      </p:sp>
      <p:sp>
        <p:nvSpPr>
          <p:cNvPr id="24581" name="AutoShape 12">
            <a:extLst>
              <a:ext uri="{FF2B5EF4-FFF2-40B4-BE49-F238E27FC236}">
                <a16:creationId xmlns:a16="http://schemas.microsoft.com/office/drawing/2014/main" id="{17D814D0-AA9D-482A-8326-777A7E45603C}"/>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en-US" sz="1800">
              <a:latin typeface="Arial" panose="020B0604020202020204" pitchFamily="34" charset="0"/>
            </a:endParaRPr>
          </a:p>
        </p:txBody>
      </p:sp>
      <p:sp>
        <p:nvSpPr>
          <p:cNvPr id="10" name="Rectangle 2">
            <a:extLst>
              <a:ext uri="{FF2B5EF4-FFF2-40B4-BE49-F238E27FC236}">
                <a16:creationId xmlns:a16="http://schemas.microsoft.com/office/drawing/2014/main" id="{5C14A143-D0BB-4E35-A0EE-8E67BD1B129A}"/>
              </a:ext>
            </a:extLst>
          </p:cNvPr>
          <p:cNvSpPr>
            <a:spLocks noChangeArrowheads="1"/>
          </p:cNvSpPr>
          <p:nvPr/>
        </p:nvSpPr>
        <p:spPr bwMode="auto">
          <a:xfrm>
            <a:off x="8854440" y="238125"/>
            <a:ext cx="302005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cs typeface="Arial"/>
              </a:rPr>
              <a:t>“Shoulder my yoke, and learn from me...”</a:t>
            </a:r>
            <a:endParaRPr lang="en-GB" altLang="en-US" sz="2000" i="1">
              <a:solidFill>
                <a:schemeClr val="bg1"/>
              </a:solidFill>
              <a:latin typeface="Arial Rounded MT Bold" panose="020F0704030504030204" pitchFamily="34" charset="0"/>
            </a:endParaRPr>
          </a:p>
          <a:p>
            <a:pPr algn="r" eaLnBrk="1" hangingPunct="1">
              <a:spcBef>
                <a:spcPct val="0"/>
              </a:spcBef>
              <a:buNone/>
            </a:pPr>
            <a:r>
              <a:rPr lang="en-GB" altLang="en-US" sz="1600">
                <a:solidFill>
                  <a:schemeClr val="bg1"/>
                </a:solidFill>
                <a:latin typeface="Arial Rounded MT Bold"/>
                <a:cs typeface="Arial"/>
              </a:rPr>
              <a:t>Matthew 11:28-30</a:t>
            </a:r>
          </a:p>
        </p:txBody>
      </p:sp>
      <p:pic>
        <p:nvPicPr>
          <p:cNvPr id="2" name="Picture 10" descr="C:\Users\Kathleen\Documents\Archive\tag_big_green.png">
            <a:extLst>
              <a:ext uri="{FF2B5EF4-FFF2-40B4-BE49-F238E27FC236}">
                <a16:creationId xmlns:a16="http://schemas.microsoft.com/office/drawing/2014/main" id="{82E73CC5-E66A-AE8C-ACDC-DEFAEBED8F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80205"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ight Arrow 7">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128D04A-F6AB-2FF3-D6DE-AA259C93551A}"/>
              </a:ext>
            </a:extLst>
          </p:cNvPr>
          <p:cNvSpPr txBox="1"/>
          <p:nvPr/>
        </p:nvSpPr>
        <p:spPr>
          <a:xfrm>
            <a:off x="5841112" y="2055109"/>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7</a:t>
            </a:r>
          </a:p>
        </p:txBody>
      </p:sp>
      <p:grpSp>
        <p:nvGrpSpPr>
          <p:cNvPr id="11" name="Group 10">
            <a:extLst>
              <a:ext uri="{FF2B5EF4-FFF2-40B4-BE49-F238E27FC236}">
                <a16:creationId xmlns:a16="http://schemas.microsoft.com/office/drawing/2014/main" id="{54E18408-A1EB-7306-E31F-086D1767643D}"/>
              </a:ext>
            </a:extLst>
          </p:cNvPr>
          <p:cNvGrpSpPr/>
          <p:nvPr/>
        </p:nvGrpSpPr>
        <p:grpSpPr>
          <a:xfrm>
            <a:off x="5635609" y="-777062"/>
            <a:ext cx="4375900" cy="6563681"/>
            <a:chOff x="5635609" y="-144020"/>
            <a:chExt cx="4375900" cy="6563681"/>
          </a:xfrm>
        </p:grpSpPr>
        <p:sp>
          <p:nvSpPr>
            <p:cNvPr id="4" name="Oval 3">
              <a:extLst>
                <a:ext uri="{FF2B5EF4-FFF2-40B4-BE49-F238E27FC236}">
                  <a16:creationId xmlns:a16="http://schemas.microsoft.com/office/drawing/2014/main" id="{8AE920FD-866F-5731-6B59-1915BB5D8797}"/>
                </a:ext>
              </a:extLst>
            </p:cNvPr>
            <p:cNvSpPr/>
            <p:nvPr/>
          </p:nvSpPr>
          <p:spPr>
            <a:xfrm>
              <a:off x="5635609" y="2043761"/>
              <a:ext cx="4375900" cy="43759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EBDB2602-052B-61F2-E0EB-F984ABE2E80D}"/>
                </a:ext>
              </a:extLst>
            </p:cNvPr>
            <p:cNvPicPr>
              <a:picLocks noChangeAspect="1"/>
            </p:cNvPicPr>
            <p:nvPr/>
          </p:nvPicPr>
          <p:blipFill>
            <a:blip r:embed="rId6"/>
            <a:stretch>
              <a:fillRect/>
            </a:stretch>
          </p:blipFill>
          <p:spPr>
            <a:xfrm>
              <a:off x="7494748" y="-144020"/>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ction Button: Home 5">
            <a:hlinkClick r:id="rId3" action="ppaction://hlinksldjump" highlightClick="1"/>
            <a:extLst>
              <a:ext uri="{FF2B5EF4-FFF2-40B4-BE49-F238E27FC236}">
                <a16:creationId xmlns:a16="http://schemas.microsoft.com/office/drawing/2014/main" id="{B6CCD4C0-564C-4D2D-AF92-2FFBFC52C10B}"/>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endParaRPr lang="en-GB" altLang="en-US" sz="1900">
              <a:solidFill>
                <a:prstClr val="white"/>
              </a:solidFill>
              <a:latin typeface="Arial" panose="020B0604020202020204" pitchFamily="34" charset="0"/>
            </a:endParaRPr>
          </a:p>
        </p:txBody>
      </p:sp>
      <p:sp>
        <p:nvSpPr>
          <p:cNvPr id="3" name="TextBox 2">
            <a:extLst>
              <a:ext uri="{FF2B5EF4-FFF2-40B4-BE49-F238E27FC236}">
                <a16:creationId xmlns:a16="http://schemas.microsoft.com/office/drawing/2014/main" id="{B390FDD8-71D4-34A1-6489-E40DDF500BCF}"/>
              </a:ext>
            </a:extLst>
          </p:cNvPr>
          <p:cNvSpPr txBox="1"/>
          <p:nvPr/>
        </p:nvSpPr>
        <p:spPr>
          <a:xfrm>
            <a:off x="-303208" y="388428"/>
            <a:ext cx="4815091" cy="5078313"/>
          </a:xfrm>
          <a:prstGeom prst="rect">
            <a:avLst/>
          </a:prstGeom>
          <a:noFill/>
        </p:spPr>
        <p:txBody>
          <a:bodyPr wrap="square" lIns="91440" tIns="45720" rIns="91440" bIns="45720" anchor="t">
            <a:spAutoFit/>
          </a:bodyPr>
          <a:lstStyle/>
          <a:p>
            <a:pPr marL="647700" lvl="1" indent="1270">
              <a:spcBef>
                <a:spcPct val="0"/>
              </a:spcBef>
            </a:pPr>
            <a:r>
              <a:rPr lang="en-GB" altLang="en-US" sz="1800">
                <a:solidFill>
                  <a:schemeClr val="bg1"/>
                </a:solidFill>
                <a:latin typeface="Arial"/>
                <a:cs typeface="Arial"/>
              </a:rPr>
              <a:t>In today’s gospel, Jesus </a:t>
            </a:r>
            <a:r>
              <a:rPr lang="en-GB" altLang="en-US">
                <a:solidFill>
                  <a:schemeClr val="bg1"/>
                </a:solidFill>
                <a:latin typeface="Arial"/>
                <a:cs typeface="Arial"/>
              </a:rPr>
              <a:t>tells us that his yoke (an ancient way to carry a burden) is easy and light. In other words, if we are trying to follow Jesus, the things we do will feel less difficult.</a:t>
            </a:r>
          </a:p>
          <a:p>
            <a:pPr marL="647700" lvl="1" indent="1270">
              <a:spcBef>
                <a:spcPct val="0"/>
              </a:spcBef>
            </a:pPr>
            <a:endParaRPr lang="en-GB">
              <a:solidFill>
                <a:schemeClr val="bg1"/>
              </a:solidFill>
              <a:latin typeface="Arial"/>
              <a:cs typeface="Arial"/>
            </a:endParaRPr>
          </a:p>
          <a:p>
            <a:pPr marL="647700" lvl="1" indent="1270">
              <a:spcBef>
                <a:spcPct val="0"/>
              </a:spcBef>
            </a:pPr>
            <a:r>
              <a:rPr lang="en-GB">
                <a:solidFill>
                  <a:schemeClr val="bg1"/>
                </a:solidFill>
                <a:latin typeface="Arial"/>
                <a:cs typeface="Arial"/>
              </a:rPr>
              <a:t>Thousands of you ‘shouldered your yoke’ during Lent to walk and fundraise to help children gain access to food. Thank you!</a:t>
            </a:r>
            <a:endParaRPr lang="en-US">
              <a:solidFill>
                <a:schemeClr val="bg1"/>
              </a:solidFill>
            </a:endParaRPr>
          </a:p>
          <a:p>
            <a:pPr marL="647700" lvl="1" indent="1270" eaLnBrk="1" hangingPunct="1">
              <a:spcBef>
                <a:spcPct val="0"/>
              </a:spcBef>
              <a:buFontTx/>
              <a:buNone/>
            </a:pPr>
            <a:endParaRPr lang="en-GB" altLang="en-US" sz="1800">
              <a:solidFill>
                <a:schemeClr val="bg1"/>
              </a:solidFill>
              <a:latin typeface="Arial" panose="020B0604020202020204" pitchFamily="34" charset="0"/>
            </a:endParaRPr>
          </a:p>
          <a:p>
            <a:pPr marL="647700" lvl="1" indent="1270" eaLnBrk="1" hangingPunct="1">
              <a:spcBef>
                <a:spcPct val="0"/>
              </a:spcBef>
              <a:buFontTx/>
              <a:buNone/>
            </a:pPr>
            <a:r>
              <a:rPr lang="en-GB" altLang="en-US" sz="1800">
                <a:solidFill>
                  <a:schemeClr val="bg1"/>
                </a:solidFill>
                <a:latin typeface="Arial"/>
                <a:cs typeface="Arial"/>
              </a:rPr>
              <a:t>Next Lent, will you join The Big Lent Walk? More details coming soon!</a:t>
            </a:r>
            <a:endParaRPr lang="en-GB" altLang="en-US" sz="1800">
              <a:solidFill>
                <a:srgbClr val="FF0000"/>
              </a:solidFill>
              <a:latin typeface="Arial"/>
              <a:cs typeface="Arial"/>
            </a:endParaRPr>
          </a:p>
          <a:p>
            <a:pPr marL="647700" lvl="1" indent="1270" eaLnBrk="1" hangingPunct="1">
              <a:spcBef>
                <a:spcPct val="0"/>
              </a:spcBef>
              <a:buFontTx/>
              <a:buNone/>
            </a:pPr>
            <a:endParaRPr lang="en-GB" altLang="en-US" sz="1800">
              <a:solidFill>
                <a:schemeClr val="bg1"/>
              </a:solidFill>
              <a:latin typeface="Arial" panose="020B0604020202020204" pitchFamily="34" charset="0"/>
            </a:endParaRPr>
          </a:p>
          <a:p>
            <a:pPr marL="647700" lvl="1" indent="1270" eaLnBrk="1" hangingPunct="1">
              <a:spcBef>
                <a:spcPct val="0"/>
              </a:spcBef>
              <a:buFontTx/>
              <a:buNone/>
            </a:pPr>
            <a:endParaRPr lang="en-GB" altLang="en-US" sz="1800">
              <a:latin typeface="Arial" panose="020B0604020202020204" pitchFamily="34" charset="0"/>
            </a:endParaRPr>
          </a:p>
          <a:p>
            <a:pPr marL="647700" lvl="1" indent="1270">
              <a:spcBef>
                <a:spcPct val="0"/>
              </a:spcBef>
            </a:pPr>
            <a:r>
              <a:rPr lang="en-GB" altLang="en-US" sz="1800">
                <a:solidFill>
                  <a:srgbClr val="F1AE39"/>
                </a:solidFill>
                <a:latin typeface="Arial Rounded MT Bold"/>
              </a:rPr>
              <a:t>Lord, help me to be generous of heart and always to dare to care.</a:t>
            </a:r>
            <a:r>
              <a:rPr lang="en-GB" altLang="en-US">
                <a:solidFill>
                  <a:srgbClr val="F1AE39"/>
                </a:solidFill>
                <a:latin typeface="Arial Rounded MT Bold"/>
              </a:rPr>
              <a:t> </a:t>
            </a:r>
            <a:endParaRPr lang="en-GB" altLang="en-US" sz="1800">
              <a:solidFill>
                <a:srgbClr val="F1AE39"/>
              </a:solidFill>
              <a:latin typeface="Arial Rounded MT Bold" panose="020F0704030504030204" pitchFamily="34" charset="0"/>
            </a:endParaRPr>
          </a:p>
          <a:p>
            <a:pPr marL="647700" lvl="1" indent="1270">
              <a:spcBef>
                <a:spcPct val="0"/>
              </a:spcBef>
              <a:buFontTx/>
              <a:buNone/>
            </a:pPr>
            <a:r>
              <a:rPr lang="en-GB" altLang="en-US" sz="1800">
                <a:solidFill>
                  <a:srgbClr val="F1AE39"/>
                </a:solidFill>
                <a:latin typeface="Arial Rounded MT Bold"/>
                <a:cs typeface="Arial"/>
              </a:rPr>
              <a:t>Amen.</a:t>
            </a:r>
            <a:endParaRPr lang="en-GB"/>
          </a:p>
        </p:txBody>
      </p:sp>
      <p:sp>
        <p:nvSpPr>
          <p:cNvPr id="5" name="TextBox 4">
            <a:extLst>
              <a:ext uri="{FF2B5EF4-FFF2-40B4-BE49-F238E27FC236}">
                <a16:creationId xmlns:a16="http://schemas.microsoft.com/office/drawing/2014/main" id="{D7B33EF7-ADCA-3191-F33A-4F0C31194931}"/>
              </a:ext>
            </a:extLst>
          </p:cNvPr>
          <p:cNvSpPr txBox="1"/>
          <p:nvPr/>
        </p:nvSpPr>
        <p:spPr>
          <a:xfrm>
            <a:off x="96626" y="6314297"/>
            <a:ext cx="6188696" cy="369332"/>
          </a:xfrm>
          <a:prstGeom prst="rect">
            <a:avLst/>
          </a:prstGeom>
          <a:noFill/>
        </p:spPr>
        <p:txBody>
          <a:bodyPr wrap="square">
            <a:spAutoFit/>
          </a:bodyPr>
          <a:lstStyle/>
          <a:p>
            <a:pPr lvl="0" eaLnBrk="1" hangingPunct="1">
              <a:spcBef>
                <a:spcPct val="0"/>
              </a:spcBef>
              <a:buNone/>
            </a:pPr>
            <a:r>
              <a:rPr lang="en-GB" altLang="en-US" sz="1800">
                <a:solidFill>
                  <a:prstClr val="white"/>
                </a:solidFill>
                <a:latin typeface="Arial" panose="020B0604020202020204" pitchFamily="34" charset="0"/>
              </a:rPr>
              <a:t>Remind yourself of </a:t>
            </a:r>
            <a:r>
              <a:rPr lang="en-GB" altLang="en-US" sz="1800" err="1">
                <a:solidFill>
                  <a:prstClr val="white"/>
                </a:solidFill>
                <a:latin typeface="Arial" panose="020B0604020202020204" pitchFamily="34" charset="0"/>
              </a:rPr>
              <a:t>Lombeh’s</a:t>
            </a:r>
            <a:r>
              <a:rPr lang="en-GB" altLang="en-US" sz="1800">
                <a:solidFill>
                  <a:prstClr val="white"/>
                </a:solidFill>
                <a:latin typeface="Arial" panose="020B0604020202020204" pitchFamily="34" charset="0"/>
              </a:rPr>
              <a:t> story by watching our </a:t>
            </a:r>
            <a:r>
              <a:rPr lang="en-GB" altLang="en-US" sz="1800">
                <a:solidFill>
                  <a:prstClr val="white"/>
                </a:solidFill>
                <a:latin typeface="Arial" panose="020B0604020202020204" pitchFamily="34" charset="0"/>
                <a:hlinkClick r:id="rId5"/>
              </a:rPr>
              <a:t>video</a:t>
            </a:r>
            <a:endParaRPr lang="en-GB" altLang="en-US" sz="1800">
              <a:solidFill>
                <a:prstClr val="white"/>
              </a:solidFill>
              <a:latin typeface="Arial" panose="020B0604020202020204" pitchFamily="34" charset="0"/>
            </a:endParaRPr>
          </a:p>
        </p:txBody>
      </p:sp>
      <p:pic>
        <p:nvPicPr>
          <p:cNvPr id="11" name="Picture 10" descr="C:\Users\Kathleen\Documents\Archive\tag_big_green.png">
            <a:extLst>
              <a:ext uri="{FF2B5EF4-FFF2-40B4-BE49-F238E27FC236}">
                <a16:creationId xmlns:a16="http://schemas.microsoft.com/office/drawing/2014/main" id="{98F6E62A-2A09-BA7D-C415-8EA93893E2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5280205" y="-827294"/>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A0813858-5578-6400-594F-574F0ED448F7}"/>
              </a:ext>
            </a:extLst>
          </p:cNvPr>
          <p:cNvSpPr txBox="1"/>
          <p:nvPr/>
        </p:nvSpPr>
        <p:spPr>
          <a:xfrm>
            <a:off x="5841112" y="2055109"/>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7</a:t>
            </a:r>
          </a:p>
        </p:txBody>
      </p:sp>
      <p:grpSp>
        <p:nvGrpSpPr>
          <p:cNvPr id="14" name="Group 13">
            <a:extLst>
              <a:ext uri="{FF2B5EF4-FFF2-40B4-BE49-F238E27FC236}">
                <a16:creationId xmlns:a16="http://schemas.microsoft.com/office/drawing/2014/main" id="{E96884DF-D4C3-E408-68DC-B9213C455B3D}"/>
              </a:ext>
            </a:extLst>
          </p:cNvPr>
          <p:cNvGrpSpPr/>
          <p:nvPr/>
        </p:nvGrpSpPr>
        <p:grpSpPr>
          <a:xfrm>
            <a:off x="5635609" y="-777062"/>
            <a:ext cx="4375900" cy="6563681"/>
            <a:chOff x="5635609" y="-144020"/>
            <a:chExt cx="4375900" cy="6563681"/>
          </a:xfrm>
        </p:grpSpPr>
        <p:sp>
          <p:nvSpPr>
            <p:cNvPr id="15" name="Oval 14">
              <a:extLst>
                <a:ext uri="{FF2B5EF4-FFF2-40B4-BE49-F238E27FC236}">
                  <a16:creationId xmlns:a16="http://schemas.microsoft.com/office/drawing/2014/main" id="{014FC1D9-DF92-7AB6-17CE-889EB7C0A3BB}"/>
                </a:ext>
              </a:extLst>
            </p:cNvPr>
            <p:cNvSpPr/>
            <p:nvPr/>
          </p:nvSpPr>
          <p:spPr>
            <a:xfrm>
              <a:off x="5635609" y="2043761"/>
              <a:ext cx="4375900" cy="43759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3">
              <a:extLst>
                <a:ext uri="{FF2B5EF4-FFF2-40B4-BE49-F238E27FC236}">
                  <a16:creationId xmlns:a16="http://schemas.microsoft.com/office/drawing/2014/main" id="{BFB4655D-9B29-69DC-5BBD-A2F3FAD482C5}"/>
                </a:ext>
              </a:extLst>
            </p:cNvPr>
            <p:cNvPicPr>
              <a:picLocks noChangeAspect="1"/>
            </p:cNvPicPr>
            <p:nvPr/>
          </p:nvPicPr>
          <p:blipFill>
            <a:blip r:embed="rId8"/>
            <a:stretch>
              <a:fillRect/>
            </a:stretch>
          </p:blipFill>
          <p:spPr>
            <a:xfrm>
              <a:off x="7494748" y="-144020"/>
              <a:ext cx="794680" cy="2840337"/>
            </a:xfrm>
            <a:prstGeom prst="rect">
              <a:avLst/>
            </a:prstGeom>
          </p:spPr>
        </p:pic>
      </p:grpSp>
      <p:sp>
        <p:nvSpPr>
          <p:cNvPr id="4" name="Rectangle 2">
            <a:extLst>
              <a:ext uri="{FF2B5EF4-FFF2-40B4-BE49-F238E27FC236}">
                <a16:creationId xmlns:a16="http://schemas.microsoft.com/office/drawing/2014/main" id="{D7E30E31-9C5C-1507-5913-27D92C558F5A}"/>
              </a:ext>
            </a:extLst>
          </p:cNvPr>
          <p:cNvSpPr>
            <a:spLocks noChangeArrowheads="1"/>
          </p:cNvSpPr>
          <p:nvPr/>
        </p:nvSpPr>
        <p:spPr bwMode="auto">
          <a:xfrm>
            <a:off x="8991600" y="238125"/>
            <a:ext cx="288289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cs typeface="Arial"/>
              </a:rPr>
              <a:t>“Shoulder my yoke, and learn from me...”</a:t>
            </a:r>
            <a:endParaRPr lang="en-GB" altLang="en-US" sz="2000" i="1">
              <a:solidFill>
                <a:schemeClr val="bg1"/>
              </a:solidFill>
              <a:latin typeface="Arial Rounded MT Bold" panose="020F0704030504030204" pitchFamily="34" charset="0"/>
            </a:endParaRPr>
          </a:p>
          <a:p>
            <a:pPr algn="r" eaLnBrk="1" hangingPunct="1">
              <a:spcBef>
                <a:spcPct val="0"/>
              </a:spcBef>
              <a:buNone/>
            </a:pPr>
            <a:r>
              <a:rPr lang="en-GB" altLang="en-US" sz="1600">
                <a:solidFill>
                  <a:schemeClr val="bg1"/>
                </a:solidFill>
                <a:latin typeface="Arial Rounded MT Bold"/>
                <a:cs typeface="Arial"/>
              </a:rPr>
              <a:t>Matthew 11:28-30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3">
            <a:extLst>
              <a:ext uri="{FF2B5EF4-FFF2-40B4-BE49-F238E27FC236}">
                <a16:creationId xmlns:a16="http://schemas.microsoft.com/office/drawing/2014/main" id="{FCEB6F97-6AF5-42A5-A385-80C870C22EA4}"/>
              </a:ext>
            </a:extLst>
          </p:cNvPr>
          <p:cNvSpPr>
            <a:spLocks noChangeArrowheads="1"/>
          </p:cNvSpPr>
          <p:nvPr/>
        </p:nvSpPr>
        <p:spPr bwMode="auto">
          <a:xfrm>
            <a:off x="-120650" y="-331788"/>
            <a:ext cx="4705350" cy="1362075"/>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Thursday 8 December</a:t>
            </a:r>
          </a:p>
          <a:p>
            <a:pPr algn="r" eaLnBrk="1" hangingPunct="1">
              <a:spcBef>
                <a:spcPct val="0"/>
              </a:spcBef>
              <a:buFontTx/>
              <a:buNone/>
            </a:pPr>
            <a:r>
              <a:rPr lang="en-GB" altLang="en-US" sz="1900" i="1">
                <a:solidFill>
                  <a:schemeClr val="bg1"/>
                </a:solidFill>
                <a:latin typeface="Arial Rounded MT Bold"/>
                <a:cs typeface="Arial"/>
              </a:rPr>
              <a:t>The Immaculate Conception</a:t>
            </a:r>
          </a:p>
        </p:txBody>
      </p:sp>
      <p:sp>
        <p:nvSpPr>
          <p:cNvPr id="5" name="Rectangle 4">
            <a:extLst>
              <a:ext uri="{FF2B5EF4-FFF2-40B4-BE49-F238E27FC236}">
                <a16:creationId xmlns:a16="http://schemas.microsoft.com/office/drawing/2014/main" id="{E2891F56-5587-466A-8215-0200B2A0ABF1}"/>
              </a:ext>
            </a:extLst>
          </p:cNvPr>
          <p:cNvSpPr>
            <a:spLocks noChangeArrowheads="1"/>
          </p:cNvSpPr>
          <p:nvPr/>
        </p:nvSpPr>
        <p:spPr bwMode="auto">
          <a:xfrm>
            <a:off x="-252413" y="1237093"/>
            <a:ext cx="4913313" cy="4703088"/>
          </a:xfrm>
          <a:prstGeom prst="roundRect">
            <a:avLst>
              <a:gd name="adj" fmla="val 5079"/>
            </a:avLst>
          </a:prstGeom>
          <a:noFill/>
          <a:ln w="28575" cap="rnd">
            <a:noFill/>
            <a:prstDash val="sysDot"/>
            <a:round/>
            <a:headEnd/>
            <a:tailEnd/>
          </a:ln>
        </p:spPr>
        <p:txBody>
          <a:bodyPr wrap="square"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a:solidFill>
                  <a:srgbClr val="F1AE39"/>
                </a:solidFill>
                <a:latin typeface="Arial Rounded MT Bold"/>
                <a:ea typeface="Verdana"/>
                <a:cs typeface="Verdana" pitchFamily="34" charset="0"/>
              </a:rPr>
              <a:t>Free to say yes</a:t>
            </a:r>
            <a:endParaRPr lang="en-GB" sz="2800">
              <a:solidFill>
                <a:srgbClr val="F1AE39"/>
              </a:solidFill>
              <a:latin typeface="Arial Rounded MT Bold" panose="020F0704030504030204" pitchFamily="34" charset="0"/>
              <a:ea typeface="Verdana" pitchFamily="34" charset="0"/>
              <a:cs typeface="Verdana" pitchFamily="34" charset="0"/>
            </a:endParaRPr>
          </a:p>
          <a:p>
            <a:pPr marL="673100" lvl="1" eaLnBrk="1" fontAlgn="auto" hangingPunct="1">
              <a:spcBef>
                <a:spcPts val="0"/>
              </a:spcBef>
              <a:spcAft>
                <a:spcPts val="0"/>
              </a:spcAft>
              <a:defRPr/>
            </a:pPr>
            <a:endParaRPr lang="en-GB" sz="800">
              <a:latin typeface="Verdana" pitchFamily="34" charset="0"/>
              <a:ea typeface="Verdana" pitchFamily="34" charset="0"/>
              <a:cs typeface="Verdana" pitchFamily="34" charset="0"/>
            </a:endParaRPr>
          </a:p>
          <a:p>
            <a:pPr marL="673100" lvl="1">
              <a:spcBef>
                <a:spcPts val="0"/>
              </a:spcBef>
              <a:spcAft>
                <a:spcPts val="0"/>
              </a:spcAft>
              <a:defRPr/>
            </a:pPr>
            <a:r>
              <a:rPr lang="en-GB" sz="1900">
                <a:solidFill>
                  <a:schemeClr val="bg1"/>
                </a:solidFill>
                <a:latin typeface="Arial"/>
                <a:ea typeface="Verdana"/>
                <a:cs typeface="Arial"/>
              </a:rPr>
              <a:t>Today’s feast celebrates that Mary was ‘conceived without sin’.</a:t>
            </a:r>
            <a:endParaRPr lang="en-GB" sz="1900">
              <a:solidFill>
                <a:schemeClr val="bg1"/>
              </a:solidFill>
              <a:ea typeface="Verdana"/>
            </a:endParaRPr>
          </a:p>
          <a:p>
            <a:pPr marL="673100" lvl="1">
              <a:spcBef>
                <a:spcPts val="0"/>
              </a:spcBef>
              <a:spcAft>
                <a:spcPts val="0"/>
              </a:spcAft>
              <a:defRPr/>
            </a:pPr>
            <a:endParaRPr lang="en-GB" sz="1900">
              <a:solidFill>
                <a:schemeClr val="bg1"/>
              </a:solidFill>
              <a:ea typeface="Verdana"/>
            </a:endParaRPr>
          </a:p>
          <a:p>
            <a:pPr marL="673100" lvl="1">
              <a:defRPr/>
            </a:pPr>
            <a:r>
              <a:rPr lang="en-GB" sz="1900">
                <a:solidFill>
                  <a:schemeClr val="bg1"/>
                </a:solidFill>
                <a:latin typeface="Arial"/>
                <a:ea typeface="Verdana"/>
                <a:cs typeface="Arial"/>
              </a:rPr>
              <a:t>In other words, from her first moment of life, even before she was born, Mary lived totally for God.</a:t>
            </a:r>
          </a:p>
          <a:p>
            <a:pPr marL="673100" lvl="1">
              <a:spcBef>
                <a:spcPts val="0"/>
              </a:spcBef>
              <a:spcAft>
                <a:spcPts val="0"/>
              </a:spcAft>
              <a:defRPr/>
            </a:pPr>
            <a:endParaRPr lang="en-GB" sz="1900">
              <a:solidFill>
                <a:schemeClr val="bg1"/>
              </a:solidFill>
              <a:latin typeface="Arial"/>
              <a:ea typeface="Verdana"/>
              <a:cs typeface="Arial"/>
            </a:endParaRPr>
          </a:p>
          <a:p>
            <a:pPr marL="673100" lvl="1">
              <a:spcBef>
                <a:spcPts val="0"/>
              </a:spcBef>
              <a:spcAft>
                <a:spcPts val="0"/>
              </a:spcAft>
              <a:defRPr/>
            </a:pPr>
            <a:r>
              <a:rPr lang="en-GB" sz="1900">
                <a:solidFill>
                  <a:schemeClr val="bg1"/>
                </a:solidFill>
                <a:latin typeface="Arial"/>
                <a:ea typeface="Verdana"/>
                <a:cs typeface="Arial"/>
              </a:rPr>
              <a:t>No-one else is as single-hearted and single-minded as Mary. But perhaps you know someone who inspires you by the way they live?</a:t>
            </a:r>
          </a:p>
          <a:p>
            <a:pPr marL="673100" lvl="1">
              <a:spcBef>
                <a:spcPts val="0"/>
              </a:spcBef>
              <a:spcAft>
                <a:spcPts val="0"/>
              </a:spcAft>
              <a:defRPr/>
            </a:pPr>
            <a:endParaRPr lang="en-GB" sz="1900">
              <a:solidFill>
                <a:schemeClr val="bg1"/>
              </a:solidFill>
              <a:latin typeface="Arial"/>
              <a:ea typeface="Verdana"/>
              <a:cs typeface="Arial"/>
            </a:endParaRPr>
          </a:p>
          <a:p>
            <a:pPr marL="673100" lvl="1">
              <a:spcBef>
                <a:spcPts val="0"/>
              </a:spcBef>
              <a:spcAft>
                <a:spcPts val="0"/>
              </a:spcAft>
              <a:defRPr/>
            </a:pPr>
            <a:endParaRPr lang="en-GB" sz="1900">
              <a:solidFill>
                <a:schemeClr val="bg1"/>
              </a:solidFill>
              <a:latin typeface="Arial"/>
              <a:ea typeface="Verdana"/>
              <a:cs typeface="Arial"/>
            </a:endParaRPr>
          </a:p>
        </p:txBody>
      </p:sp>
      <p:sp>
        <p:nvSpPr>
          <p:cNvPr id="26628" name="Rectangle 2">
            <a:extLst>
              <a:ext uri="{FF2B5EF4-FFF2-40B4-BE49-F238E27FC236}">
                <a16:creationId xmlns:a16="http://schemas.microsoft.com/office/drawing/2014/main" id="{DBB10A69-B608-4ECA-87B5-4126E6EF6C40}"/>
              </a:ext>
            </a:extLst>
          </p:cNvPr>
          <p:cNvSpPr>
            <a:spLocks noChangeArrowheads="1"/>
          </p:cNvSpPr>
          <p:nvPr/>
        </p:nvSpPr>
        <p:spPr bwMode="auto">
          <a:xfrm>
            <a:off x="6545264" y="273050"/>
            <a:ext cx="52530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cs typeface="Arial"/>
              </a:rPr>
              <a:t>“Mary, do not be afraid...”</a:t>
            </a:r>
            <a:endParaRPr lang="en-GB" altLang="en-US" sz="2000" i="1">
              <a:solidFill>
                <a:schemeClr val="bg1"/>
              </a:solidFill>
              <a:latin typeface="Arial Rounded MT Bold" panose="020F0704030504030204" pitchFamily="34" charset="0"/>
            </a:endParaRPr>
          </a:p>
          <a:p>
            <a:pPr algn="r">
              <a:spcBef>
                <a:spcPct val="0"/>
              </a:spcBef>
              <a:buNone/>
            </a:pPr>
            <a:r>
              <a:rPr lang="en-GB" altLang="en-US" sz="1600">
                <a:solidFill>
                  <a:schemeClr val="bg1"/>
                </a:solidFill>
                <a:latin typeface="Arial Rounded MT Bold"/>
                <a:cs typeface="Arial"/>
              </a:rPr>
              <a:t>Luke 1:26-38</a:t>
            </a:r>
            <a:endParaRPr lang="en-GB">
              <a:solidFill>
                <a:schemeClr val="bg1"/>
              </a:solidFil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10" descr="C:\Users\Kathleen\Documents\Archive\tag_big_green.png">
            <a:extLst>
              <a:ext uri="{FF2B5EF4-FFF2-40B4-BE49-F238E27FC236}">
                <a16:creationId xmlns:a16="http://schemas.microsoft.com/office/drawing/2014/main" id="{E20BA2DE-C0CE-28B6-5386-2D199CFC1A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312125"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2E2EA558-3F62-EE0B-A3A3-2A137F95C076}"/>
              </a:ext>
            </a:extLst>
          </p:cNvPr>
          <p:cNvSpPr txBox="1"/>
          <p:nvPr/>
        </p:nvSpPr>
        <p:spPr>
          <a:xfrm>
            <a:off x="5860341" y="2201764"/>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8</a:t>
            </a:r>
          </a:p>
        </p:txBody>
      </p:sp>
      <p:grpSp>
        <p:nvGrpSpPr>
          <p:cNvPr id="12" name="Group 11">
            <a:extLst>
              <a:ext uri="{FF2B5EF4-FFF2-40B4-BE49-F238E27FC236}">
                <a16:creationId xmlns:a16="http://schemas.microsoft.com/office/drawing/2014/main" id="{5FF8E2A0-A293-62B2-98A0-7BDA4E13C270}"/>
              </a:ext>
            </a:extLst>
          </p:cNvPr>
          <p:cNvGrpSpPr/>
          <p:nvPr/>
        </p:nvGrpSpPr>
        <p:grpSpPr>
          <a:xfrm>
            <a:off x="5664447" y="-856324"/>
            <a:ext cx="4379134" cy="6641005"/>
            <a:chOff x="5664447" y="-856324"/>
            <a:chExt cx="4379134" cy="6641005"/>
          </a:xfrm>
        </p:grpSpPr>
        <p:sp>
          <p:nvSpPr>
            <p:cNvPr id="11" name="Oval 10">
              <a:extLst>
                <a:ext uri="{FF2B5EF4-FFF2-40B4-BE49-F238E27FC236}">
                  <a16:creationId xmlns:a16="http://schemas.microsoft.com/office/drawing/2014/main" id="{E9F5C418-CAB5-D419-E825-F58436FF963C}"/>
                </a:ext>
              </a:extLst>
            </p:cNvPr>
            <p:cNvSpPr/>
            <p:nvPr/>
          </p:nvSpPr>
          <p:spPr>
            <a:xfrm>
              <a:off x="5664447" y="1405547"/>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3">
              <a:extLst>
                <a:ext uri="{FF2B5EF4-FFF2-40B4-BE49-F238E27FC236}">
                  <a16:creationId xmlns:a16="http://schemas.microsoft.com/office/drawing/2014/main" id="{B76C81AB-7369-4AC4-06B2-313D2DC72B00}"/>
                </a:ext>
              </a:extLst>
            </p:cNvPr>
            <p:cNvPicPr>
              <a:picLocks noChangeAspect="1"/>
            </p:cNvPicPr>
            <p:nvPr/>
          </p:nvPicPr>
          <p:blipFill>
            <a:blip r:embed="rId6"/>
            <a:stretch>
              <a:fillRect/>
            </a:stretch>
          </p:blipFill>
          <p:spPr>
            <a:xfrm>
              <a:off x="7505314" y="-856324"/>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Box 3">
            <a:extLst>
              <a:ext uri="{FF2B5EF4-FFF2-40B4-BE49-F238E27FC236}">
                <a16:creationId xmlns:a16="http://schemas.microsoft.com/office/drawing/2014/main" id="{55BFF839-5122-449B-85C6-976BE8AD39C1}"/>
              </a:ext>
            </a:extLst>
          </p:cNvPr>
          <p:cNvSpPr>
            <a:spLocks noChangeArrowheads="1"/>
          </p:cNvSpPr>
          <p:nvPr/>
        </p:nvSpPr>
        <p:spPr bwMode="auto">
          <a:xfrm>
            <a:off x="-146050" y="373063"/>
            <a:ext cx="5257800" cy="5819686"/>
          </a:xfrm>
          <a:prstGeom prst="roundRect">
            <a:avLst>
              <a:gd name="adj" fmla="val 4810"/>
            </a:avLst>
          </a:prstGeom>
          <a:no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647700" lvl="1" indent="1270">
              <a:spcBef>
                <a:spcPct val="0"/>
              </a:spcBef>
              <a:buNone/>
            </a:pPr>
            <a:r>
              <a:rPr lang="en-GB" altLang="en-US" sz="1900">
                <a:solidFill>
                  <a:schemeClr val="bg1"/>
                </a:solidFill>
                <a:latin typeface="Arial"/>
                <a:cs typeface="Arial"/>
              </a:rPr>
              <a:t>CAFOD works with local experts (who we call 'partners') all over the world who inspire us daily with their dedication to the people in their communities.</a:t>
            </a:r>
          </a:p>
          <a:p>
            <a:pPr marL="647700" lvl="1" indent="1270">
              <a:spcBef>
                <a:spcPct val="0"/>
              </a:spcBef>
              <a:buFont typeface="Arial" panose="020B0604020202020204" pitchFamily="34" charset="0"/>
              <a:buNone/>
            </a:pPr>
            <a:endParaRPr lang="en-GB" altLang="en-US" sz="1900">
              <a:solidFill>
                <a:schemeClr val="bg1"/>
              </a:solidFill>
              <a:latin typeface="Arial" panose="020B0604020202020204" pitchFamily="34" charset="0"/>
            </a:endParaRPr>
          </a:p>
          <a:p>
            <a:pPr marL="647700" lvl="1" indent="1270">
              <a:spcBef>
                <a:spcPct val="0"/>
              </a:spcBef>
              <a:buNone/>
            </a:pPr>
            <a:r>
              <a:rPr lang="en-GB" altLang="en-US" sz="1900">
                <a:solidFill>
                  <a:schemeClr val="bg1"/>
                </a:solidFill>
                <a:latin typeface="Arial"/>
                <a:cs typeface="Arial"/>
              </a:rPr>
              <a:t>People like </a:t>
            </a:r>
            <a:r>
              <a:rPr lang="en-US" altLang="en-US" sz="1900">
                <a:solidFill>
                  <a:schemeClr val="bg1"/>
                </a:solidFill>
                <a:latin typeface="Arial"/>
                <a:cs typeface="Arial"/>
              </a:rPr>
              <a:t>Mauricio, from CAFOD partner HAY*, bravely working to protect the rights of indigenous people and the Amazon rainforest. </a:t>
            </a:r>
          </a:p>
          <a:p>
            <a:pPr marL="647700" lvl="1" indent="1270">
              <a:spcBef>
                <a:spcPct val="0"/>
              </a:spcBef>
              <a:buNone/>
            </a:pPr>
            <a:endParaRPr lang="en-US" altLang="en-US" sz="1900">
              <a:solidFill>
                <a:srgbClr val="FF0000"/>
              </a:solidFill>
              <a:latin typeface="Arial"/>
              <a:cs typeface="Arial"/>
            </a:endParaRPr>
          </a:p>
          <a:p>
            <a:pPr marL="647700" lvl="1" indent="1270">
              <a:spcBef>
                <a:spcPct val="0"/>
              </a:spcBef>
              <a:buNone/>
            </a:pPr>
            <a:r>
              <a:rPr lang="en-GB" altLang="en-US" sz="1900">
                <a:solidFill>
                  <a:schemeClr val="bg1"/>
                </a:solidFill>
                <a:latin typeface="Arial"/>
                <a:cs typeface="Arial"/>
              </a:rPr>
              <a:t>Today’s reading tells us not to be afraid. God will help us go beyond our fears to serve others, as Mauricio is doing.</a:t>
            </a:r>
          </a:p>
          <a:p>
            <a:pPr marL="647700" lvl="1" indent="1270" eaLnBrk="1" hangingPunct="1">
              <a:spcBef>
                <a:spcPct val="0"/>
              </a:spcBef>
              <a:buFontTx/>
              <a:buNone/>
            </a:pPr>
            <a:endParaRPr lang="en-GB" altLang="en-US" sz="1900">
              <a:latin typeface="Arial" panose="020B0604020202020204" pitchFamily="34" charset="0"/>
            </a:endParaRPr>
          </a:p>
          <a:p>
            <a:pPr marL="647700" lvl="1" indent="1270">
              <a:spcBef>
                <a:spcPct val="0"/>
              </a:spcBef>
              <a:buNone/>
            </a:pPr>
            <a:r>
              <a:rPr lang="en-GB" altLang="en-US" sz="1900">
                <a:solidFill>
                  <a:srgbClr val="F1AE39"/>
                </a:solidFill>
                <a:latin typeface="Arial Rounded MT Bold"/>
                <a:cs typeface="Arial"/>
              </a:rPr>
              <a:t>Lord, I give my own fears to you. Show me how to help others too. Amen </a:t>
            </a:r>
          </a:p>
          <a:p>
            <a:pPr marL="647700" lvl="1" indent="1270">
              <a:spcBef>
                <a:spcPct val="0"/>
              </a:spcBef>
              <a:buNone/>
            </a:pPr>
            <a:endParaRPr lang="en-GB" altLang="en-US" sz="1400" i="1">
              <a:solidFill>
                <a:schemeClr val="bg1"/>
              </a:solidFill>
              <a:latin typeface="Arial"/>
              <a:cs typeface="Arial"/>
            </a:endParaRPr>
          </a:p>
          <a:p>
            <a:pPr marL="647700" lvl="1" indent="1270">
              <a:spcBef>
                <a:spcPct val="0"/>
              </a:spcBef>
              <a:buNone/>
            </a:pPr>
            <a:endParaRPr lang="en-GB" altLang="en-US" sz="1400" i="1">
              <a:solidFill>
                <a:schemeClr val="bg1"/>
              </a:solidFill>
              <a:latin typeface="Arial"/>
              <a:cs typeface="Arial"/>
            </a:endParaRPr>
          </a:p>
          <a:p>
            <a:pPr marL="647700" lvl="1" indent="1270">
              <a:spcBef>
                <a:spcPct val="0"/>
              </a:spcBef>
              <a:buNone/>
            </a:pPr>
            <a:r>
              <a:rPr lang="en-GB" altLang="en-US" sz="1400" i="1">
                <a:solidFill>
                  <a:schemeClr val="bg1"/>
                </a:solidFill>
                <a:latin typeface="Arial"/>
                <a:cs typeface="Arial"/>
              </a:rPr>
              <a:t>*</a:t>
            </a:r>
            <a:r>
              <a:rPr lang="en-GB" altLang="en-US" sz="1400" i="1" err="1">
                <a:solidFill>
                  <a:schemeClr val="bg1"/>
                </a:solidFill>
                <a:latin typeface="Arial"/>
                <a:cs typeface="Arial"/>
              </a:rPr>
              <a:t>Hutukara</a:t>
            </a:r>
            <a:r>
              <a:rPr lang="en-GB" altLang="en-US" sz="1400" i="1">
                <a:solidFill>
                  <a:schemeClr val="bg1"/>
                </a:solidFill>
                <a:latin typeface="Arial"/>
                <a:cs typeface="Arial"/>
              </a:rPr>
              <a:t> Yanomami Association</a:t>
            </a:r>
          </a:p>
        </p:txBody>
      </p:sp>
      <p:sp>
        <p:nvSpPr>
          <p:cNvPr id="10" name="Action Button: Home 5">
            <a:hlinkClick r:id="rId3" action="ppaction://hlinksldjump" highlightClick="1"/>
            <a:extLst>
              <a:ext uri="{FF2B5EF4-FFF2-40B4-BE49-F238E27FC236}">
                <a16:creationId xmlns:a16="http://schemas.microsoft.com/office/drawing/2014/main" id="{A29BAEEE-C838-4081-BA8E-B5EC21D63199}"/>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GB" altLang="en-US" sz="1900">
                <a:solidFill>
                  <a:schemeClr val="bg1"/>
                </a:solidFill>
                <a:latin typeface="Arial"/>
                <a:cs typeface="Arial"/>
              </a:rPr>
              <a:t>Decide how you will mark </a:t>
            </a:r>
            <a:r>
              <a:rPr lang="en-GB" altLang="en-US" sz="1900">
                <a:solidFill>
                  <a:schemeClr val="bg1"/>
                </a:solidFill>
                <a:latin typeface="Arial"/>
                <a:cs typeface="Arial"/>
                <a:hlinkClick r:id="rId5">
                  <a:extLst>
                    <a:ext uri="{A12FA001-AC4F-418D-AE19-62706E023703}">
                      <ahyp:hlinkClr xmlns:ahyp="http://schemas.microsoft.com/office/drawing/2018/hyperlinkcolor" val="tx"/>
                    </a:ext>
                  </a:extLst>
                </a:hlinkClick>
              </a:rPr>
              <a:t>Human Rights Day</a:t>
            </a:r>
            <a:r>
              <a:rPr lang="en-GB" altLang="en-US" sz="1900">
                <a:solidFill>
                  <a:schemeClr val="bg1"/>
                </a:solidFill>
                <a:latin typeface="Arial"/>
                <a:cs typeface="Arial"/>
              </a:rPr>
              <a:t> this Saturday.</a:t>
            </a:r>
            <a:endParaRPr lang="en-US">
              <a:solidFill>
                <a:schemeClr val="bg1"/>
              </a:solidFill>
            </a:endParaRPr>
          </a:p>
        </p:txBody>
      </p:sp>
      <p:sp>
        <p:nvSpPr>
          <p:cNvPr id="3" name="Rectangle 2">
            <a:extLst>
              <a:ext uri="{FF2B5EF4-FFF2-40B4-BE49-F238E27FC236}">
                <a16:creationId xmlns:a16="http://schemas.microsoft.com/office/drawing/2014/main" id="{3BD68A22-1ADC-426B-6FDE-2EDD4A8F5C4D}"/>
              </a:ext>
            </a:extLst>
          </p:cNvPr>
          <p:cNvSpPr>
            <a:spLocks noChangeArrowheads="1"/>
          </p:cNvSpPr>
          <p:nvPr/>
        </p:nvSpPr>
        <p:spPr bwMode="auto">
          <a:xfrm>
            <a:off x="6545264" y="273050"/>
            <a:ext cx="52530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cs typeface="Arial"/>
              </a:rPr>
              <a:t>“Mary, do not be afraid...”</a:t>
            </a:r>
            <a:endParaRPr lang="en-GB" altLang="en-US" sz="2000" i="1">
              <a:solidFill>
                <a:schemeClr val="bg1"/>
              </a:solidFill>
              <a:latin typeface="Arial Rounded MT Bold" panose="020F0704030504030204" pitchFamily="34" charset="0"/>
            </a:endParaRPr>
          </a:p>
          <a:p>
            <a:pPr algn="r">
              <a:spcBef>
                <a:spcPct val="0"/>
              </a:spcBef>
              <a:buNone/>
            </a:pPr>
            <a:r>
              <a:rPr lang="en-GB" altLang="en-US" sz="1600">
                <a:solidFill>
                  <a:schemeClr val="bg1"/>
                </a:solidFill>
                <a:latin typeface="Arial Rounded MT Bold"/>
                <a:cs typeface="Arial"/>
              </a:rPr>
              <a:t>Luke 1:26-38</a:t>
            </a:r>
            <a:endParaRPr lang="en-GB">
              <a:solidFill>
                <a:schemeClr val="bg1"/>
              </a:solidFill>
            </a:endParaRPr>
          </a:p>
        </p:txBody>
      </p:sp>
      <p:pic>
        <p:nvPicPr>
          <p:cNvPr id="6" name="Picture 10" descr="C:\Users\Kathleen\Documents\Archive\tag_big_green.png">
            <a:extLst>
              <a:ext uri="{FF2B5EF4-FFF2-40B4-BE49-F238E27FC236}">
                <a16:creationId xmlns:a16="http://schemas.microsoft.com/office/drawing/2014/main" id="{8F631FC9-064C-FC81-912F-BAC9B39DB4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5312125" y="-81084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99FC6CD4-8D22-B7B2-DFDA-E545F2B9A7CC}"/>
              </a:ext>
            </a:extLst>
          </p:cNvPr>
          <p:cNvSpPr txBox="1"/>
          <p:nvPr/>
        </p:nvSpPr>
        <p:spPr>
          <a:xfrm>
            <a:off x="5860341" y="2201764"/>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8</a:t>
            </a:r>
          </a:p>
        </p:txBody>
      </p:sp>
      <p:grpSp>
        <p:nvGrpSpPr>
          <p:cNvPr id="9" name="Group 8">
            <a:extLst>
              <a:ext uri="{FF2B5EF4-FFF2-40B4-BE49-F238E27FC236}">
                <a16:creationId xmlns:a16="http://schemas.microsoft.com/office/drawing/2014/main" id="{7CEDDC17-0E21-2078-F823-CC1E4A3231D8}"/>
              </a:ext>
            </a:extLst>
          </p:cNvPr>
          <p:cNvGrpSpPr/>
          <p:nvPr/>
        </p:nvGrpSpPr>
        <p:grpSpPr>
          <a:xfrm>
            <a:off x="5664447" y="-856324"/>
            <a:ext cx="4379134" cy="6641005"/>
            <a:chOff x="5664447" y="-856324"/>
            <a:chExt cx="4379134" cy="6641005"/>
          </a:xfrm>
        </p:grpSpPr>
        <p:sp>
          <p:nvSpPr>
            <p:cNvPr id="11" name="Oval 10">
              <a:extLst>
                <a:ext uri="{FF2B5EF4-FFF2-40B4-BE49-F238E27FC236}">
                  <a16:creationId xmlns:a16="http://schemas.microsoft.com/office/drawing/2014/main" id="{A23D8C72-CB1D-E991-EE28-F63741E9902E}"/>
                </a:ext>
              </a:extLst>
            </p:cNvPr>
            <p:cNvSpPr/>
            <p:nvPr/>
          </p:nvSpPr>
          <p:spPr>
            <a:xfrm>
              <a:off x="5664447" y="1405547"/>
              <a:ext cx="4379134" cy="437913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3">
              <a:extLst>
                <a:ext uri="{FF2B5EF4-FFF2-40B4-BE49-F238E27FC236}">
                  <a16:creationId xmlns:a16="http://schemas.microsoft.com/office/drawing/2014/main" id="{15B39F74-2AF6-F0BB-D723-05AB32E935C6}"/>
                </a:ext>
              </a:extLst>
            </p:cNvPr>
            <p:cNvPicPr>
              <a:picLocks noChangeAspect="1"/>
            </p:cNvPicPr>
            <p:nvPr/>
          </p:nvPicPr>
          <p:blipFill>
            <a:blip r:embed="rId8"/>
            <a:stretch>
              <a:fillRect/>
            </a:stretch>
          </p:blipFill>
          <p:spPr>
            <a:xfrm>
              <a:off x="7505314" y="-856324"/>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FFE629AB-EE24-414C-9C0D-4B0F5B280B7F}"/>
              </a:ext>
            </a:extLst>
          </p:cNvPr>
          <p:cNvSpPr>
            <a:spLocks noChangeArrowheads="1"/>
          </p:cNvSpPr>
          <p:nvPr/>
        </p:nvSpPr>
        <p:spPr bwMode="auto">
          <a:xfrm>
            <a:off x="6020753" y="179388"/>
            <a:ext cx="59928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“I, the Lord your God… lead you </a:t>
            </a:r>
          </a:p>
          <a:p>
            <a:pPr algn="r" eaLnBrk="1" hangingPunct="1">
              <a:spcBef>
                <a:spcPct val="0"/>
              </a:spcBef>
              <a:buFontTx/>
              <a:buNone/>
            </a:pPr>
            <a:r>
              <a:rPr lang="en-GB" altLang="en-US" sz="2000" i="1">
                <a:solidFill>
                  <a:schemeClr val="bg1"/>
                </a:solidFill>
                <a:latin typeface="Arial Rounded MT Bold" panose="020F0704030504030204" pitchFamily="34" charset="0"/>
              </a:rPr>
              <a:t>in the way that you must go.”</a:t>
            </a:r>
          </a:p>
          <a:p>
            <a:pPr algn="r" eaLnBrk="1" hangingPunct="1">
              <a:spcBef>
                <a:spcPct val="0"/>
              </a:spcBef>
              <a:buFontTx/>
              <a:buNone/>
            </a:pPr>
            <a:r>
              <a:rPr lang="en-GB" altLang="en-US" sz="1600">
                <a:solidFill>
                  <a:schemeClr val="bg1"/>
                </a:solidFill>
                <a:latin typeface="Arial Rounded MT Bold" panose="020F0704030504030204" pitchFamily="34" charset="0"/>
              </a:rPr>
              <a:t>Isaiah 48:17</a:t>
            </a:r>
          </a:p>
        </p:txBody>
      </p:sp>
      <p:sp>
        <p:nvSpPr>
          <p:cNvPr id="11" name="Rectangle 4">
            <a:extLst>
              <a:ext uri="{FF2B5EF4-FFF2-40B4-BE49-F238E27FC236}">
                <a16:creationId xmlns:a16="http://schemas.microsoft.com/office/drawing/2014/main" id="{10D981C5-B2EE-4736-A4FD-7BA4FCE7DA6F}"/>
              </a:ext>
            </a:extLst>
          </p:cNvPr>
          <p:cNvSpPr>
            <a:spLocks noChangeArrowheads="1"/>
          </p:cNvSpPr>
          <p:nvPr/>
        </p:nvSpPr>
        <p:spPr bwMode="auto">
          <a:xfrm>
            <a:off x="-217488" y="976540"/>
            <a:ext cx="4813301" cy="5254972"/>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a:ea typeface="Verdana"/>
                <a:cs typeface="Verdana"/>
              </a:rPr>
              <a:t>Finding the way</a:t>
            </a:r>
            <a:endParaRPr lang="en-GB" sz="2800" b="1">
              <a:solidFill>
                <a:srgbClr val="F1AE39"/>
              </a:solidFill>
              <a:latin typeface="Arial Rounded MT Bold"/>
              <a:ea typeface="Verdana" charset="0"/>
              <a:cs typeface="Verdana" charset="0"/>
            </a:endParaRPr>
          </a:p>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a:defRPr/>
            </a:pPr>
            <a:r>
              <a:rPr lang="en-GB" sz="1900">
                <a:solidFill>
                  <a:schemeClr val="bg1"/>
                </a:solidFill>
                <a:latin typeface="Arial"/>
                <a:ea typeface="Verdana"/>
                <a:cs typeface="Arial"/>
              </a:rPr>
              <a:t>In the last year, more than 380 schools registered to work towards the </a:t>
            </a:r>
            <a:r>
              <a:rPr lang="en-GB" sz="1900" b="1" err="1">
                <a:solidFill>
                  <a:schemeClr val="bg1"/>
                </a:solidFill>
                <a:latin typeface="Arial"/>
                <a:ea typeface="Verdana"/>
                <a:cs typeface="Arial"/>
              </a:rPr>
              <a:t>Live</a:t>
            </a:r>
            <a:r>
              <a:rPr lang="en-GB" sz="1900" err="1">
                <a:solidFill>
                  <a:schemeClr val="bg1"/>
                </a:solidFill>
                <a:latin typeface="Arial"/>
                <a:ea typeface="Verdana"/>
                <a:cs typeface="Arial"/>
              </a:rPr>
              <a:t>Simply</a:t>
            </a:r>
            <a:r>
              <a:rPr lang="en-GB" sz="1900">
                <a:solidFill>
                  <a:schemeClr val="bg1"/>
                </a:solidFill>
                <a:latin typeface="Arial"/>
                <a:ea typeface="Verdana"/>
                <a:cs typeface="Arial"/>
              </a:rPr>
              <a:t> Award - taking steps to live simply, sustainably and in solidarity with the world's poorest communities.</a:t>
            </a:r>
          </a:p>
          <a:p>
            <a:pPr marL="673100" lvl="1" eaLnBrk="1" fontAlgn="auto" hangingPunct="1">
              <a:spcBef>
                <a:spcPts val="0"/>
              </a:spcBef>
              <a:spcAft>
                <a:spcPts val="0"/>
              </a:spcAft>
              <a:defRPr/>
            </a:pPr>
            <a:endParaRPr lang="en-GB" sz="1900">
              <a:solidFill>
                <a:schemeClr val="bg1"/>
              </a:solidFill>
              <a:ea typeface="Verdana"/>
            </a:endParaRPr>
          </a:p>
          <a:p>
            <a:pPr marL="673100" lvl="1">
              <a:defRPr/>
            </a:pPr>
            <a:r>
              <a:rPr lang="en-GB" sz="1900">
                <a:solidFill>
                  <a:schemeClr val="bg1"/>
                </a:solidFill>
                <a:latin typeface="Arial"/>
                <a:ea typeface="Verdana"/>
                <a:cs typeface="Arial"/>
              </a:rPr>
              <a:t>Each of those schools is making a plan for how they will achieve their award.</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The plan will be part of their school mission to follow Christ and let God lead them.</a:t>
            </a:r>
          </a:p>
          <a:p>
            <a:pPr marL="673100" lvl="1" eaLnBrk="1" fontAlgn="auto" hangingPunct="1">
              <a:spcBef>
                <a:spcPts val="0"/>
              </a:spcBef>
              <a:spcAft>
                <a:spcPts val="0"/>
              </a:spcAft>
              <a:defRPr/>
            </a:pPr>
            <a:endParaRPr lang="en-GB" sz="1900">
              <a:solidFill>
                <a:srgbClr val="20294F"/>
              </a:solidFill>
              <a:ea typeface="Verdana"/>
            </a:endParaRPr>
          </a:p>
        </p:txBody>
      </p:sp>
      <p:sp>
        <p:nvSpPr>
          <p:cNvPr id="28676" name="TextBox 3">
            <a:extLst>
              <a:ext uri="{FF2B5EF4-FFF2-40B4-BE49-F238E27FC236}">
                <a16:creationId xmlns:a16="http://schemas.microsoft.com/office/drawing/2014/main" id="{EA75B5DB-7A84-49D2-AEBF-D3EAE4ED3987}"/>
              </a:ext>
            </a:extLst>
          </p:cNvPr>
          <p:cNvSpPr>
            <a:spLocks noChangeArrowheads="1"/>
          </p:cNvSpPr>
          <p:nvPr/>
        </p:nvSpPr>
        <p:spPr bwMode="auto">
          <a:xfrm>
            <a:off x="-84138" y="-196850"/>
            <a:ext cx="4679951"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Friday 9 December</a:t>
            </a:r>
            <a:endParaRPr lang="en-GB" altLang="en-US" sz="1900">
              <a:solidFill>
                <a:schemeClr val="bg1"/>
              </a:solidFill>
              <a:latin typeface="Arial Rounded MT Bold"/>
              <a:cs typeface="Arial"/>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pic>
        <p:nvPicPr>
          <p:cNvPr id="3" name="Picture 10" descr="C:\Users\Kathleen\Documents\Archive\tag_big_green.png">
            <a:extLst>
              <a:ext uri="{FF2B5EF4-FFF2-40B4-BE49-F238E27FC236}">
                <a16:creationId xmlns:a16="http://schemas.microsoft.com/office/drawing/2014/main" id="{6B95B559-9CF0-43A9-BA34-F2176EFD83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694" y="-80385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D9F6BB2-5E5F-4B81-5FAC-02A1546B2B58}"/>
              </a:ext>
            </a:extLst>
          </p:cNvPr>
          <p:cNvSpPr txBox="1"/>
          <p:nvPr/>
        </p:nvSpPr>
        <p:spPr>
          <a:xfrm>
            <a:off x="5841112" y="207855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9</a:t>
            </a:r>
          </a:p>
        </p:txBody>
      </p:sp>
      <p:grpSp>
        <p:nvGrpSpPr>
          <p:cNvPr id="9" name="Group 8">
            <a:extLst>
              <a:ext uri="{FF2B5EF4-FFF2-40B4-BE49-F238E27FC236}">
                <a16:creationId xmlns:a16="http://schemas.microsoft.com/office/drawing/2014/main" id="{477BFFB7-E366-1305-0DF7-25E400E989CD}"/>
              </a:ext>
            </a:extLst>
          </p:cNvPr>
          <p:cNvGrpSpPr/>
          <p:nvPr/>
        </p:nvGrpSpPr>
        <p:grpSpPr>
          <a:xfrm>
            <a:off x="5642102" y="-753620"/>
            <a:ext cx="4379134" cy="6538700"/>
            <a:chOff x="5642102" y="-144020"/>
            <a:chExt cx="4379134" cy="6538700"/>
          </a:xfrm>
        </p:grpSpPr>
        <p:sp>
          <p:nvSpPr>
            <p:cNvPr id="8" name="Oval 7">
              <a:extLst>
                <a:ext uri="{FF2B5EF4-FFF2-40B4-BE49-F238E27FC236}">
                  <a16:creationId xmlns:a16="http://schemas.microsoft.com/office/drawing/2014/main" id="{75B1FD68-BF2F-DB92-82C4-F460F4480C44}"/>
                </a:ext>
              </a:extLst>
            </p:cNvPr>
            <p:cNvSpPr/>
            <p:nvPr/>
          </p:nvSpPr>
          <p:spPr>
            <a:xfrm>
              <a:off x="5642102" y="2015546"/>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0E3EA551-6D26-48CA-C798-E0D9E588A7DD}"/>
                </a:ext>
              </a:extLst>
            </p:cNvPr>
            <p:cNvPicPr>
              <a:picLocks noChangeAspect="1"/>
            </p:cNvPicPr>
            <p:nvPr/>
          </p:nvPicPr>
          <p:blipFill>
            <a:blip r:embed="rId6"/>
            <a:stretch>
              <a:fillRect/>
            </a:stretch>
          </p:blipFill>
          <p:spPr>
            <a:xfrm>
              <a:off x="7494748" y="-144020"/>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3">
            <a:extLst>
              <a:ext uri="{FF2B5EF4-FFF2-40B4-BE49-F238E27FC236}">
                <a16:creationId xmlns:a16="http://schemas.microsoft.com/office/drawing/2014/main" id="{F1EB0376-BE46-4580-843B-9F1A457ED9F2}"/>
              </a:ext>
            </a:extLst>
          </p:cNvPr>
          <p:cNvSpPr>
            <a:spLocks noChangeArrowheads="1"/>
          </p:cNvSpPr>
          <p:nvPr/>
        </p:nvSpPr>
        <p:spPr bwMode="auto">
          <a:xfrm>
            <a:off x="-204788" y="75406"/>
            <a:ext cx="4867275" cy="3341221"/>
          </a:xfrm>
          <a:prstGeom prst="roundRect">
            <a:avLst>
              <a:gd name="adj" fmla="val 4810"/>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a:solidFill>
                <a:srgbClr val="FF0000"/>
              </a:solidFill>
              <a:latin typeface="Verdana" pitchFamily="34" charset="0"/>
              <a:ea typeface="Verdana" pitchFamily="34" charset="0"/>
              <a:cs typeface="Verdana" pitchFamily="34" charset="0"/>
            </a:endParaRPr>
          </a:p>
          <a:p>
            <a:pPr marL="673100" lvl="1" eaLnBrk="1" fontAlgn="auto" hangingPunct="1">
              <a:spcBef>
                <a:spcPts val="0"/>
              </a:spcBef>
              <a:spcAft>
                <a:spcPts val="0"/>
              </a:spcAft>
              <a:defRPr/>
            </a:pPr>
            <a:endParaRPr lang="en-GB">
              <a:latin typeface="Verdana" pitchFamily="34" charset="0"/>
              <a:ea typeface="Verdana" pitchFamily="34" charset="0"/>
              <a:cs typeface="Verdana" pitchFamily="34" charset="0"/>
            </a:endParaRPr>
          </a:p>
          <a:p>
            <a:pPr marL="673100" lvl="1" eaLnBrk="1" fontAlgn="auto" hangingPunct="1">
              <a:spcBef>
                <a:spcPts val="0"/>
              </a:spcBef>
              <a:spcAft>
                <a:spcPts val="0"/>
              </a:spcAft>
              <a:defRPr/>
            </a:pPr>
            <a:r>
              <a:rPr lang="en-GB" sz="1900">
                <a:solidFill>
                  <a:schemeClr val="bg1"/>
                </a:solidFill>
                <a:latin typeface="Arial"/>
                <a:ea typeface="Verdana"/>
                <a:cs typeface="Arial"/>
              </a:rPr>
              <a:t>Advent is a good time to think:</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Where is God leading</a:t>
            </a:r>
            <a:r>
              <a:rPr lang="en-GB" sz="1900" i="1">
                <a:solidFill>
                  <a:schemeClr val="bg1"/>
                </a:solidFill>
                <a:latin typeface="Arial"/>
                <a:ea typeface="Verdana"/>
                <a:cs typeface="Arial"/>
              </a:rPr>
              <a:t> me</a:t>
            </a:r>
            <a:r>
              <a:rPr lang="en-GB" sz="1900">
                <a:solidFill>
                  <a:schemeClr val="bg1"/>
                </a:solidFill>
                <a:latin typeface="Arial"/>
                <a:ea typeface="Verdana"/>
                <a:cs typeface="Arial"/>
              </a:rPr>
              <a:t>? </a:t>
            </a:r>
          </a:p>
          <a:p>
            <a:pPr marL="673100" lvl="1" eaLnBrk="1" fontAlgn="auto" hangingPunct="1">
              <a:spcBef>
                <a:spcPts val="0"/>
              </a:spcBef>
              <a:spcAft>
                <a:spcPts val="0"/>
              </a:spcAft>
              <a:defRPr/>
            </a:pPr>
            <a:r>
              <a:rPr lang="en-GB" sz="1900">
                <a:solidFill>
                  <a:schemeClr val="bg1"/>
                </a:solidFill>
                <a:latin typeface="Arial"/>
                <a:ea typeface="Verdana"/>
                <a:cs typeface="Arial"/>
              </a:rPr>
              <a:t>What does God want </a:t>
            </a:r>
            <a:r>
              <a:rPr lang="en-GB" sz="1900" i="1">
                <a:solidFill>
                  <a:schemeClr val="bg1"/>
                </a:solidFill>
                <a:latin typeface="Arial"/>
                <a:ea typeface="Verdana"/>
                <a:cs typeface="Arial"/>
              </a:rPr>
              <a:t>me</a:t>
            </a:r>
            <a:r>
              <a:rPr lang="en-GB" sz="1900">
                <a:solidFill>
                  <a:schemeClr val="bg1"/>
                </a:solidFill>
                <a:latin typeface="Arial"/>
                <a:ea typeface="Verdana"/>
                <a:cs typeface="Arial"/>
              </a:rPr>
              <a:t> to do?</a:t>
            </a:r>
          </a:p>
          <a:p>
            <a:pPr marL="673100" lvl="1" eaLnBrk="1" fontAlgn="auto" hangingPunct="1">
              <a:spcBef>
                <a:spcPts val="0"/>
              </a:spcBef>
              <a:spcAft>
                <a:spcPts val="0"/>
              </a:spcAft>
              <a:defRPr/>
            </a:pPr>
            <a:endParaRPr lang="en-GB" sz="1900">
              <a:ea typeface="Verdana" pitchFamily="34" charset="0"/>
            </a:endParaRPr>
          </a:p>
          <a:p>
            <a:pPr marL="673100" lvl="1">
              <a:defRPr/>
            </a:pPr>
            <a:endParaRPr lang="en-GB" sz="1900">
              <a:solidFill>
                <a:srgbClr val="F1AE39"/>
              </a:solidFill>
              <a:latin typeface="Arial Rounded MT Bold"/>
              <a:cs typeface="Arial"/>
            </a:endParaRPr>
          </a:p>
          <a:p>
            <a:pPr marL="673100" lvl="1">
              <a:spcBef>
                <a:spcPts val="0"/>
              </a:spcBef>
              <a:spcAft>
                <a:spcPts val="0"/>
              </a:spcAft>
              <a:defRPr/>
            </a:pPr>
            <a:r>
              <a:rPr lang="en-GB" sz="1900">
                <a:solidFill>
                  <a:srgbClr val="F1AE39"/>
                </a:solidFill>
                <a:latin typeface="Arial Rounded MT Bold"/>
                <a:cs typeface="Arial"/>
              </a:rPr>
              <a:t>Lord, lead me in the way that I should go.</a:t>
            </a:r>
            <a:endParaRPr lang="en-GB"/>
          </a:p>
          <a:p>
            <a:pPr marL="673100" lvl="1">
              <a:spcBef>
                <a:spcPts val="0"/>
              </a:spcBef>
              <a:spcAft>
                <a:spcPts val="0"/>
              </a:spcAft>
              <a:defRPr/>
            </a:pPr>
            <a:r>
              <a:rPr lang="en-GB" sz="1900">
                <a:solidFill>
                  <a:srgbClr val="F1AE39"/>
                </a:solidFill>
                <a:latin typeface="Arial Rounded MT Bold"/>
                <a:cs typeface="Arial"/>
              </a:rPr>
              <a:t>Amen. </a:t>
            </a:r>
            <a:endParaRPr lang="en-GB"/>
          </a:p>
        </p:txBody>
      </p:sp>
      <p:sp>
        <p:nvSpPr>
          <p:cNvPr id="8" name="Rectangle 2">
            <a:extLst>
              <a:ext uri="{FF2B5EF4-FFF2-40B4-BE49-F238E27FC236}">
                <a16:creationId xmlns:a16="http://schemas.microsoft.com/office/drawing/2014/main" id="{63D0D1C1-4473-4CC9-9651-60807B64F082}"/>
              </a:ext>
            </a:extLst>
          </p:cNvPr>
          <p:cNvSpPr>
            <a:spLocks noChangeArrowheads="1"/>
          </p:cNvSpPr>
          <p:nvPr/>
        </p:nvSpPr>
        <p:spPr bwMode="auto">
          <a:xfrm>
            <a:off x="6020753" y="179388"/>
            <a:ext cx="59928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“I, the Lord your God… lead you </a:t>
            </a:r>
          </a:p>
          <a:p>
            <a:pPr algn="r" eaLnBrk="1" hangingPunct="1">
              <a:spcBef>
                <a:spcPct val="0"/>
              </a:spcBef>
              <a:buFontTx/>
              <a:buNone/>
            </a:pPr>
            <a:r>
              <a:rPr lang="en-GB" altLang="en-US" sz="2000" i="1">
                <a:solidFill>
                  <a:schemeClr val="bg1"/>
                </a:solidFill>
                <a:latin typeface="Arial Rounded MT Bold" panose="020F0704030504030204" pitchFamily="34" charset="0"/>
              </a:rPr>
              <a:t>in the way that you must go.”</a:t>
            </a:r>
          </a:p>
          <a:p>
            <a:pPr algn="r" eaLnBrk="1" hangingPunct="1">
              <a:spcBef>
                <a:spcPct val="0"/>
              </a:spcBef>
              <a:buFontTx/>
              <a:buNone/>
            </a:pPr>
            <a:r>
              <a:rPr lang="en-GB" altLang="en-US" sz="1600">
                <a:solidFill>
                  <a:schemeClr val="bg1"/>
                </a:solidFill>
                <a:latin typeface="Arial Rounded MT Bold" panose="020F0704030504030204" pitchFamily="34" charset="0"/>
              </a:rPr>
              <a:t>Isaiah 48:17</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n-GB" altLang="en-US" sz="1900">
                <a:solidFill>
                  <a:prstClr val="white"/>
                </a:solidFill>
                <a:latin typeface="Arial" panose="020B0604020202020204" pitchFamily="34" charset="0"/>
              </a:rPr>
              <a:t>Find out about the </a:t>
            </a:r>
            <a:r>
              <a:rPr lang="en-GB" altLang="en-US" sz="1900" b="1" err="1">
                <a:solidFill>
                  <a:prstClr val="white"/>
                </a:solidFill>
                <a:latin typeface="Arial" panose="020B0604020202020204" pitchFamily="34" charset="0"/>
                <a:hlinkClick r:id="rId4"/>
              </a:rPr>
              <a:t>Live</a:t>
            </a:r>
            <a:r>
              <a:rPr lang="en-GB" altLang="en-US" sz="1900" err="1">
                <a:solidFill>
                  <a:prstClr val="white"/>
                </a:solidFill>
                <a:latin typeface="Arial" panose="020B0604020202020204" pitchFamily="34" charset="0"/>
                <a:hlinkClick r:id="rId4"/>
              </a:rPr>
              <a:t>Simply</a:t>
            </a:r>
            <a:r>
              <a:rPr lang="en-GB" altLang="en-US" sz="1900">
                <a:solidFill>
                  <a:prstClr val="white"/>
                </a:solidFill>
                <a:latin typeface="Arial" panose="020B0604020202020204" pitchFamily="34" charset="0"/>
                <a:hlinkClick r:id="rId4"/>
              </a:rPr>
              <a:t> Award</a:t>
            </a:r>
            <a:r>
              <a:rPr lang="en-GB" altLang="en-US" sz="1900">
                <a:solidFill>
                  <a:prstClr val="white"/>
                </a:solidFill>
                <a:latin typeface="Arial" panose="020B0604020202020204" pitchFamily="34" charset="0"/>
              </a:rPr>
              <a:t> for schools.</a:t>
            </a:r>
            <a:endParaRPr lang="en-GB" altLang="en-US" sz="1800">
              <a:solidFill>
                <a:schemeClr val="bg1"/>
              </a:solidFill>
              <a:latin typeface="Arial" panose="020B0604020202020204" pitchFamily="34" charset="0"/>
            </a:endParaRPr>
          </a:p>
        </p:txBody>
      </p:sp>
      <p:sp>
        <p:nvSpPr>
          <p:cNvPr id="13" name="Action Button: Home 5">
            <a:hlinkClick r:id="rId5" action="ppaction://hlinksldjump" highlightClick="1"/>
            <a:extLst>
              <a:ext uri="{FF2B5EF4-FFF2-40B4-BE49-F238E27FC236}">
                <a16:creationId xmlns:a16="http://schemas.microsoft.com/office/drawing/2014/main" id="{5D024C68-48C1-44F5-AD58-BCF3AA3D3CFD}"/>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6" name="Picture 10" descr="C:\Users\Kathleen\Documents\Archive\tag_big_green.png">
            <a:extLst>
              <a:ext uri="{FF2B5EF4-FFF2-40B4-BE49-F238E27FC236}">
                <a16:creationId xmlns:a16="http://schemas.microsoft.com/office/drawing/2014/main" id="{EE79822C-043C-27DB-2A48-B854644FA7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5292694" y="-80385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7AFB4C3-347B-5EBF-3611-C50F93BDB45D}"/>
              </a:ext>
            </a:extLst>
          </p:cNvPr>
          <p:cNvSpPr txBox="1"/>
          <p:nvPr/>
        </p:nvSpPr>
        <p:spPr>
          <a:xfrm>
            <a:off x="5841112" y="207855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9</a:t>
            </a:r>
          </a:p>
        </p:txBody>
      </p:sp>
      <p:grpSp>
        <p:nvGrpSpPr>
          <p:cNvPr id="12" name="Group 11">
            <a:extLst>
              <a:ext uri="{FF2B5EF4-FFF2-40B4-BE49-F238E27FC236}">
                <a16:creationId xmlns:a16="http://schemas.microsoft.com/office/drawing/2014/main" id="{7732F420-C349-E0A3-BB69-192CE798128D}"/>
              </a:ext>
            </a:extLst>
          </p:cNvPr>
          <p:cNvGrpSpPr/>
          <p:nvPr/>
        </p:nvGrpSpPr>
        <p:grpSpPr>
          <a:xfrm>
            <a:off x="5642102" y="-753620"/>
            <a:ext cx="4379134" cy="6538700"/>
            <a:chOff x="5642102" y="-144020"/>
            <a:chExt cx="4379134" cy="6538700"/>
          </a:xfrm>
        </p:grpSpPr>
        <p:sp>
          <p:nvSpPr>
            <p:cNvPr id="14" name="Oval 13">
              <a:extLst>
                <a:ext uri="{FF2B5EF4-FFF2-40B4-BE49-F238E27FC236}">
                  <a16:creationId xmlns:a16="http://schemas.microsoft.com/office/drawing/2014/main" id="{EAEE266C-6BF8-3052-268A-2A46DE35A699}"/>
                </a:ext>
              </a:extLst>
            </p:cNvPr>
            <p:cNvSpPr/>
            <p:nvPr/>
          </p:nvSpPr>
          <p:spPr>
            <a:xfrm>
              <a:off x="5642102" y="2015546"/>
              <a:ext cx="4379134" cy="437913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15F38534-BB74-160B-9629-7235C1E4ACAA}"/>
                </a:ext>
              </a:extLst>
            </p:cNvPr>
            <p:cNvPicPr>
              <a:picLocks noChangeAspect="1"/>
            </p:cNvPicPr>
            <p:nvPr/>
          </p:nvPicPr>
          <p:blipFill>
            <a:blip r:embed="rId8"/>
            <a:stretch>
              <a:fillRect/>
            </a:stretch>
          </p:blipFill>
          <p:spPr>
            <a:xfrm>
              <a:off x="7494748" y="-144020"/>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Box 3">
            <a:extLst>
              <a:ext uri="{FF2B5EF4-FFF2-40B4-BE49-F238E27FC236}">
                <a16:creationId xmlns:a16="http://schemas.microsoft.com/office/drawing/2014/main" id="{EAF9DEE5-11BB-45C1-8BF2-ED499FADD465}"/>
              </a:ext>
            </a:extLst>
          </p:cNvPr>
          <p:cNvSpPr>
            <a:spLocks noChangeArrowheads="1"/>
          </p:cNvSpPr>
          <p:nvPr/>
        </p:nvSpPr>
        <p:spPr bwMode="auto">
          <a:xfrm>
            <a:off x="-201613" y="-260350"/>
            <a:ext cx="4813301" cy="1362075"/>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Saturday 10 December</a:t>
            </a:r>
          </a:p>
          <a:p>
            <a:pPr algn="r">
              <a:spcBef>
                <a:spcPct val="0"/>
              </a:spcBef>
              <a:buNone/>
            </a:pPr>
            <a:r>
              <a:rPr lang="en-GB" altLang="en-US" sz="1900" i="1">
                <a:solidFill>
                  <a:schemeClr val="bg1"/>
                </a:solidFill>
                <a:latin typeface="Arial Rounded MT Bold"/>
                <a:cs typeface="Arial"/>
              </a:rPr>
              <a:t>Human Rights Day</a:t>
            </a:r>
          </a:p>
        </p:txBody>
      </p:sp>
      <p:sp>
        <p:nvSpPr>
          <p:cNvPr id="5" name="Rectangle 4">
            <a:extLst>
              <a:ext uri="{FF2B5EF4-FFF2-40B4-BE49-F238E27FC236}">
                <a16:creationId xmlns:a16="http://schemas.microsoft.com/office/drawing/2014/main" id="{13FF5567-E334-42C1-91BE-F2CD47C9220A}"/>
              </a:ext>
            </a:extLst>
          </p:cNvPr>
          <p:cNvSpPr>
            <a:spLocks noChangeArrowheads="1"/>
          </p:cNvSpPr>
          <p:nvPr/>
        </p:nvSpPr>
        <p:spPr bwMode="auto">
          <a:xfrm>
            <a:off x="-201613" y="1228202"/>
            <a:ext cx="4813301" cy="5725567"/>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Cry to God</a:t>
            </a:r>
          </a:p>
          <a:p>
            <a:pPr marL="673100" lvl="1" eaLnBrk="1" fontAlgn="auto" hangingPunct="1">
              <a:spcBef>
                <a:spcPts val="0"/>
              </a:spcBef>
              <a:spcAft>
                <a:spcPts val="0"/>
              </a:spcAft>
              <a:defRPr/>
            </a:pPr>
            <a:endParaRPr lang="en-GB" sz="800">
              <a:solidFill>
                <a:srgbClr val="FF0000"/>
              </a:solidFill>
              <a:latin typeface="Verdana" charset="0"/>
              <a:ea typeface="Verdana" charset="0"/>
              <a:cs typeface="Verdana" charset="0"/>
            </a:endParaRPr>
          </a:p>
          <a:p>
            <a:pPr marL="673100" lvl="1" eaLnBrk="1" fontAlgn="auto" hangingPunct="1">
              <a:spcBef>
                <a:spcPts val="0"/>
              </a:spcBef>
              <a:spcAft>
                <a:spcPts val="0"/>
              </a:spcAft>
              <a:defRPr/>
            </a:pPr>
            <a:r>
              <a:rPr lang="en-US" sz="1900">
                <a:solidFill>
                  <a:schemeClr val="bg1"/>
                </a:solidFill>
                <a:latin typeface="Arial"/>
                <a:ea typeface="Verdana"/>
                <a:cs typeface="Arial"/>
              </a:rPr>
              <a:t>Today’s psalm cries to God for help. It is a cry that still resounds around the world today.</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r>
              <a:rPr lang="en-US" sz="1900">
                <a:solidFill>
                  <a:schemeClr val="bg1"/>
                </a:solidFill>
                <a:latin typeface="Arial"/>
                <a:ea typeface="Verdana"/>
                <a:cs typeface="Arial"/>
              </a:rPr>
              <a:t>Aker lives in a community in South Sudan that has welcomed families who have been forced to flee. But severe lack of rain, due to climate change, has destroyed the crops that Aker’s own family depend on.</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r>
              <a:rPr lang="en-US" sz="1900">
                <a:solidFill>
                  <a:schemeClr val="bg1"/>
                </a:solidFill>
                <a:latin typeface="Arial"/>
                <a:ea typeface="Verdana"/>
                <a:cs typeface="Arial"/>
              </a:rPr>
              <a:t>Aker says: “I pray a lot for God’s mercy to provide and bless my family.”</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endParaRPr lang="en-US" sz="1900">
              <a:solidFill>
                <a:schemeClr val="bg1"/>
              </a:solidFill>
              <a:latin typeface="Arial"/>
              <a:ea typeface="Verdana"/>
              <a:cs typeface="Arial"/>
            </a:endParaRPr>
          </a:p>
        </p:txBody>
      </p:sp>
      <p:sp>
        <p:nvSpPr>
          <p:cNvPr id="30725" name="Rectangle 2">
            <a:extLst>
              <a:ext uri="{FF2B5EF4-FFF2-40B4-BE49-F238E27FC236}">
                <a16:creationId xmlns:a16="http://schemas.microsoft.com/office/drawing/2014/main" id="{C4887F95-7216-4D45-82F2-28DDC08AFCEC}"/>
              </a:ext>
            </a:extLst>
          </p:cNvPr>
          <p:cNvSpPr>
            <a:spLocks noChangeArrowheads="1"/>
          </p:cNvSpPr>
          <p:nvPr/>
        </p:nvSpPr>
        <p:spPr bwMode="auto">
          <a:xfrm>
            <a:off x="7899662" y="220663"/>
            <a:ext cx="39748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a:t>
            </a:r>
            <a:r>
              <a:rPr lang="en-US" altLang="en-US" sz="2000" i="1">
                <a:solidFill>
                  <a:schemeClr val="bg1"/>
                </a:solidFill>
                <a:latin typeface="Arial Rounded MT Bold" panose="020F0704030504030204" pitchFamily="34" charset="0"/>
              </a:rPr>
              <a:t>O Lord, rouse up your might, O Lord, come to our help.”</a:t>
            </a:r>
            <a:endParaRPr lang="en-GB" altLang="en-US" sz="2000" i="1">
              <a:solidFill>
                <a:schemeClr val="bg1"/>
              </a:solidFill>
              <a:latin typeface="Arial Rounded MT Bold" panose="020F0704030504030204" pitchFamily="34" charset="0"/>
            </a:endParaRPr>
          </a:p>
          <a:p>
            <a:pPr algn="r" eaLnBrk="1" hangingPunct="1">
              <a:spcBef>
                <a:spcPct val="0"/>
              </a:spcBef>
              <a:buFontTx/>
              <a:buNone/>
            </a:pPr>
            <a:r>
              <a:rPr lang="en-GB" altLang="en-US" sz="1600">
                <a:solidFill>
                  <a:schemeClr val="bg1"/>
                </a:solidFill>
                <a:latin typeface="Arial Rounded MT Bold" panose="020F0704030504030204" pitchFamily="34" charset="0"/>
              </a:rPr>
              <a:t>Psalm 79:2</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10" descr="C:\Users\Kathleen\Documents\Archive\tag_big_green.png">
            <a:extLst>
              <a:ext uri="{FF2B5EF4-FFF2-40B4-BE49-F238E27FC236}">
                <a16:creationId xmlns:a16="http://schemas.microsoft.com/office/drawing/2014/main" id="{5CD3587A-FE9A-3B2F-2747-676E9E2601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3706" y="-803849"/>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E32871F2-7A95-A363-9063-64E7C2EADF41}"/>
              </a:ext>
            </a:extLst>
          </p:cNvPr>
          <p:cNvSpPr txBox="1"/>
          <p:nvPr/>
        </p:nvSpPr>
        <p:spPr>
          <a:xfrm>
            <a:off x="5841112" y="2078554"/>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10</a:t>
            </a:r>
          </a:p>
        </p:txBody>
      </p:sp>
      <p:grpSp>
        <p:nvGrpSpPr>
          <p:cNvPr id="2" name="Group 1">
            <a:extLst>
              <a:ext uri="{FF2B5EF4-FFF2-40B4-BE49-F238E27FC236}">
                <a16:creationId xmlns:a16="http://schemas.microsoft.com/office/drawing/2014/main" id="{7B1085DF-F42D-1556-FC05-1CB241D6C809}"/>
              </a:ext>
            </a:extLst>
          </p:cNvPr>
          <p:cNvGrpSpPr/>
          <p:nvPr/>
        </p:nvGrpSpPr>
        <p:grpSpPr>
          <a:xfrm>
            <a:off x="5641277" y="-735993"/>
            <a:ext cx="4379134" cy="6525661"/>
            <a:chOff x="5641277" y="-735993"/>
            <a:chExt cx="4379134" cy="6525661"/>
          </a:xfrm>
        </p:grpSpPr>
        <p:sp>
          <p:nvSpPr>
            <p:cNvPr id="12" name="Oval 11">
              <a:extLst>
                <a:ext uri="{FF2B5EF4-FFF2-40B4-BE49-F238E27FC236}">
                  <a16:creationId xmlns:a16="http://schemas.microsoft.com/office/drawing/2014/main" id="{DA8A1694-C6EB-E5E4-812E-02F4DB167B32}"/>
                </a:ext>
              </a:extLst>
            </p:cNvPr>
            <p:cNvSpPr/>
            <p:nvPr/>
          </p:nvSpPr>
          <p:spPr>
            <a:xfrm>
              <a:off x="5641277" y="1410534"/>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777FD99-B5D3-91B3-88A1-96B74F7CD7CF}"/>
                </a:ext>
              </a:extLst>
            </p:cNvPr>
            <p:cNvPicPr>
              <a:picLocks noChangeAspect="1"/>
            </p:cNvPicPr>
            <p:nvPr/>
          </p:nvPicPr>
          <p:blipFill>
            <a:blip r:embed="rId6"/>
            <a:stretch>
              <a:fillRect/>
            </a:stretch>
          </p:blipFill>
          <p:spPr>
            <a:xfrm>
              <a:off x="7494748" y="-735993"/>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
            <a:extLst>
              <a:ext uri="{FF2B5EF4-FFF2-40B4-BE49-F238E27FC236}">
                <a16:creationId xmlns:a16="http://schemas.microsoft.com/office/drawing/2014/main" id="{46190230-00A5-4292-A761-527A859D79E2}"/>
              </a:ext>
            </a:extLst>
          </p:cNvPr>
          <p:cNvSpPr>
            <a:spLocks noChangeArrowheads="1"/>
          </p:cNvSpPr>
          <p:nvPr/>
        </p:nvSpPr>
        <p:spPr bwMode="auto">
          <a:xfrm>
            <a:off x="-253206" y="-160338"/>
            <a:ext cx="4867275" cy="5725567"/>
          </a:xfrm>
          <a:prstGeom prst="roundRect">
            <a:avLst>
              <a:gd name="adj" fmla="val 4810"/>
            </a:avLst>
          </a:prstGeom>
          <a:no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800">
              <a:solidFill>
                <a:srgbClr val="FF0000"/>
              </a:solidFill>
              <a:latin typeface="Verdana" panose="020B0604030504040204" pitchFamily="34" charset="0"/>
              <a:ea typeface="Verdana" panose="020B0604030504040204" pitchFamily="34" charset="0"/>
            </a:endParaRPr>
          </a:p>
          <a:p>
            <a:pPr marL="760095" lvl="1" indent="1270" eaLnBrk="1" hangingPunct="1">
              <a:spcBef>
                <a:spcPct val="0"/>
              </a:spcBef>
              <a:buFontTx/>
              <a:buNone/>
            </a:pPr>
            <a:r>
              <a:rPr lang="en-US" altLang="en-US" sz="1900">
                <a:solidFill>
                  <a:schemeClr val="bg1"/>
                </a:solidFill>
                <a:latin typeface="Arial"/>
                <a:cs typeface="Arial"/>
              </a:rPr>
              <a:t>Our local experts are currently supporting Aker and her family with emergency food aid.</a:t>
            </a:r>
          </a:p>
          <a:p>
            <a:pPr marL="760095" lvl="1" indent="1270" eaLnBrk="1" hangingPunct="1">
              <a:spcBef>
                <a:spcPct val="0"/>
              </a:spcBef>
              <a:buFontTx/>
              <a:buNone/>
            </a:pPr>
            <a:endParaRPr lang="en-US" altLang="en-US" sz="1900">
              <a:solidFill>
                <a:schemeClr val="bg1"/>
              </a:solidFill>
              <a:latin typeface="Arial" panose="020B0604020202020204" pitchFamily="34" charset="0"/>
            </a:endParaRPr>
          </a:p>
          <a:p>
            <a:pPr marL="760095" lvl="1" indent="1270" eaLnBrk="1" hangingPunct="1">
              <a:spcBef>
                <a:spcPct val="0"/>
              </a:spcBef>
              <a:buFontTx/>
              <a:buNone/>
            </a:pPr>
            <a:r>
              <a:rPr lang="en-US" altLang="en-US" sz="1900">
                <a:solidFill>
                  <a:schemeClr val="bg1"/>
                </a:solidFill>
                <a:latin typeface="Arial"/>
                <a:cs typeface="Arial"/>
              </a:rPr>
              <a:t>God does not abandon us in times of difficulty but hears all who call.</a:t>
            </a:r>
          </a:p>
          <a:p>
            <a:pPr marL="760095" lvl="1" indent="1270" eaLnBrk="1" hangingPunct="1">
              <a:spcBef>
                <a:spcPct val="0"/>
              </a:spcBef>
              <a:buFontTx/>
              <a:buNone/>
            </a:pPr>
            <a:endParaRPr lang="en-US" altLang="en-US" sz="1900">
              <a:solidFill>
                <a:schemeClr val="bg1"/>
              </a:solidFill>
              <a:latin typeface="Arial" panose="020B0604020202020204" pitchFamily="34" charset="0"/>
            </a:endParaRPr>
          </a:p>
          <a:p>
            <a:pPr marL="760095" lvl="1" indent="1270">
              <a:spcBef>
                <a:spcPct val="0"/>
              </a:spcBef>
              <a:buNone/>
            </a:pPr>
            <a:r>
              <a:rPr lang="en-US" altLang="en-US" sz="1900">
                <a:solidFill>
                  <a:schemeClr val="bg1"/>
                </a:solidFill>
                <a:latin typeface="Arial"/>
                <a:cs typeface="Arial"/>
              </a:rPr>
              <a:t>Let’s open our own ears to the cry of those whose right to food and water is not being respected. Let these cries move us to take action.</a:t>
            </a:r>
          </a:p>
          <a:p>
            <a:pPr marL="760095" lvl="1" indent="1270" eaLnBrk="1" hangingPunct="1">
              <a:spcBef>
                <a:spcPct val="0"/>
              </a:spcBef>
              <a:buFontTx/>
              <a:buNone/>
            </a:pPr>
            <a:endParaRPr lang="en-US" altLang="en-US" sz="1900">
              <a:solidFill>
                <a:schemeClr val="bg1"/>
              </a:solidFill>
              <a:latin typeface="Arial" panose="020B0604020202020204" pitchFamily="34" charset="0"/>
            </a:endParaRPr>
          </a:p>
          <a:p>
            <a:pPr marL="760095" lvl="1" indent="1270" eaLnBrk="1" hangingPunct="1">
              <a:spcBef>
                <a:spcPct val="0"/>
              </a:spcBef>
              <a:buFontTx/>
              <a:buNone/>
            </a:pPr>
            <a:endParaRPr lang="en-GB" altLang="en-US" sz="1900">
              <a:solidFill>
                <a:schemeClr val="bg1"/>
              </a:solidFill>
              <a:latin typeface="Arial" panose="020B0604020202020204" pitchFamily="34" charset="0"/>
            </a:endParaRPr>
          </a:p>
          <a:p>
            <a:pPr marL="760095" lvl="1" indent="1270" eaLnBrk="1" hangingPunct="1">
              <a:spcBef>
                <a:spcPct val="0"/>
              </a:spcBef>
              <a:buFontTx/>
              <a:buNone/>
            </a:pPr>
            <a:endParaRPr lang="en-GB" altLang="en-US" sz="1900">
              <a:solidFill>
                <a:schemeClr val="bg1"/>
              </a:solidFill>
              <a:latin typeface="Arial" panose="020B0604020202020204" pitchFamily="34" charset="0"/>
            </a:endParaRPr>
          </a:p>
          <a:p>
            <a:pPr marL="760095" lvl="1" indent="1270">
              <a:spcBef>
                <a:spcPct val="0"/>
              </a:spcBef>
              <a:buFontTx/>
              <a:buNone/>
            </a:pPr>
            <a:r>
              <a:rPr lang="en-GB" altLang="en-US" sz="1900">
                <a:solidFill>
                  <a:srgbClr val="F1AE39"/>
                </a:solidFill>
                <a:latin typeface="Arial Rounded MT Bold"/>
              </a:rPr>
              <a:t>Lord, help me to be the answer to someone’s prayers today. </a:t>
            </a:r>
            <a:r>
              <a:rPr lang="en-GB" altLang="en-US" sz="1900">
                <a:solidFill>
                  <a:srgbClr val="F1AE39"/>
                </a:solidFill>
                <a:latin typeface="Arial Rounded MT Bold"/>
                <a:cs typeface="Arial"/>
              </a:rPr>
              <a:t>Amen.</a:t>
            </a:r>
            <a:endParaRPr lang="en-GB"/>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schemeClr val="bg1"/>
                </a:solidFill>
                <a:latin typeface="Arial" panose="020B0604020202020204" pitchFamily="34" charset="0"/>
              </a:rPr>
              <a:t>Remind yourself of our </a:t>
            </a:r>
            <a:r>
              <a:rPr lang="en-GB" altLang="en-US" sz="1900">
                <a:solidFill>
                  <a:schemeClr val="bg1"/>
                </a:solidFill>
                <a:latin typeface="Arial" panose="020B0604020202020204" pitchFamily="34" charset="0"/>
                <a:hlinkClick r:id="rId4">
                  <a:extLst>
                    <a:ext uri="{A12FA001-AC4F-418D-AE19-62706E023703}">
                      <ahyp:hlinkClr xmlns:ahyp="http://schemas.microsoft.com/office/drawing/2018/hyperlinkcolor" val="tx"/>
                    </a:ext>
                  </a:extLst>
                </a:hlinkClick>
              </a:rPr>
              <a:t>World Food Crisis film</a:t>
            </a:r>
            <a:r>
              <a:rPr lang="en-GB" altLang="en-US" sz="1900">
                <a:solidFill>
                  <a:schemeClr val="bg1"/>
                </a:solidFill>
                <a:latin typeface="Arial" panose="020B0604020202020204" pitchFamily="34" charset="0"/>
              </a:rPr>
              <a:t> for Harvest Fast Day</a:t>
            </a:r>
            <a:r>
              <a:rPr lang="en-GB" altLang="en-US" sz="1900">
                <a:solidFill>
                  <a:prstClr val="white"/>
                </a:solidFill>
                <a:latin typeface="Arial" panose="020B0604020202020204" pitchFamily="34" charset="0"/>
              </a:rPr>
              <a:t>.</a:t>
            </a:r>
          </a:p>
        </p:txBody>
      </p:sp>
      <p:sp>
        <p:nvSpPr>
          <p:cNvPr id="11" name="Action Button: Home 5">
            <a:hlinkClick r:id="rId5" action="ppaction://hlinksldjump" highlightClick="1"/>
            <a:extLst>
              <a:ext uri="{FF2B5EF4-FFF2-40B4-BE49-F238E27FC236}">
                <a16:creationId xmlns:a16="http://schemas.microsoft.com/office/drawing/2014/main" id="{0859131E-5F78-494B-8F06-C97C67393656}"/>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 name="Rectangle 2">
            <a:extLst>
              <a:ext uri="{FF2B5EF4-FFF2-40B4-BE49-F238E27FC236}">
                <a16:creationId xmlns:a16="http://schemas.microsoft.com/office/drawing/2014/main" id="{08573402-C041-77F9-F3DB-AB54B62BCC2E}"/>
              </a:ext>
            </a:extLst>
          </p:cNvPr>
          <p:cNvSpPr>
            <a:spLocks noChangeArrowheads="1"/>
          </p:cNvSpPr>
          <p:nvPr/>
        </p:nvSpPr>
        <p:spPr bwMode="auto">
          <a:xfrm>
            <a:off x="7899662" y="220663"/>
            <a:ext cx="39748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a:t>
            </a:r>
            <a:r>
              <a:rPr lang="en-US" altLang="en-US" sz="2000" i="1">
                <a:solidFill>
                  <a:schemeClr val="bg1"/>
                </a:solidFill>
                <a:latin typeface="Arial Rounded MT Bold" panose="020F0704030504030204" pitchFamily="34" charset="0"/>
              </a:rPr>
              <a:t>O Lord, rouse up your might, O Lord, come to our help.”</a:t>
            </a:r>
            <a:endParaRPr lang="en-GB" altLang="en-US" sz="2000" i="1">
              <a:solidFill>
                <a:schemeClr val="bg1"/>
              </a:solidFill>
              <a:latin typeface="Arial Rounded MT Bold" panose="020F0704030504030204" pitchFamily="34" charset="0"/>
            </a:endParaRPr>
          </a:p>
          <a:p>
            <a:pPr algn="r" eaLnBrk="1" hangingPunct="1">
              <a:spcBef>
                <a:spcPct val="0"/>
              </a:spcBef>
              <a:buFontTx/>
              <a:buNone/>
            </a:pPr>
            <a:r>
              <a:rPr lang="en-GB" altLang="en-US" sz="1600">
                <a:solidFill>
                  <a:schemeClr val="bg1"/>
                </a:solidFill>
                <a:latin typeface="Arial Rounded MT Bold" panose="020F0704030504030204" pitchFamily="34" charset="0"/>
              </a:rPr>
              <a:t>Psalm 79:2</a:t>
            </a:r>
          </a:p>
        </p:txBody>
      </p:sp>
      <p:pic>
        <p:nvPicPr>
          <p:cNvPr id="3" name="Picture 10" descr="C:\Users\Kathleen\Documents\Archive\tag_big_green.png">
            <a:extLst>
              <a:ext uri="{FF2B5EF4-FFF2-40B4-BE49-F238E27FC236}">
                <a16:creationId xmlns:a16="http://schemas.microsoft.com/office/drawing/2014/main" id="{400DE9B6-F6F7-746C-9388-8EF560CBE9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5293706" y="-803849"/>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CD14995-0C40-C284-7250-672645FEFDCD}"/>
              </a:ext>
            </a:extLst>
          </p:cNvPr>
          <p:cNvSpPr txBox="1"/>
          <p:nvPr/>
        </p:nvSpPr>
        <p:spPr>
          <a:xfrm>
            <a:off x="5841112" y="2078554"/>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10</a:t>
            </a:r>
          </a:p>
        </p:txBody>
      </p:sp>
      <p:grpSp>
        <p:nvGrpSpPr>
          <p:cNvPr id="5" name="Group 4">
            <a:extLst>
              <a:ext uri="{FF2B5EF4-FFF2-40B4-BE49-F238E27FC236}">
                <a16:creationId xmlns:a16="http://schemas.microsoft.com/office/drawing/2014/main" id="{0F8E9CDE-4DD9-D143-D478-DDB01F164CA1}"/>
              </a:ext>
            </a:extLst>
          </p:cNvPr>
          <p:cNvGrpSpPr/>
          <p:nvPr/>
        </p:nvGrpSpPr>
        <p:grpSpPr>
          <a:xfrm>
            <a:off x="5641277" y="-735993"/>
            <a:ext cx="4379134" cy="6525661"/>
            <a:chOff x="5641277" y="-735993"/>
            <a:chExt cx="4379134" cy="6525661"/>
          </a:xfrm>
        </p:grpSpPr>
        <p:sp>
          <p:nvSpPr>
            <p:cNvPr id="6" name="Oval 5">
              <a:extLst>
                <a:ext uri="{FF2B5EF4-FFF2-40B4-BE49-F238E27FC236}">
                  <a16:creationId xmlns:a16="http://schemas.microsoft.com/office/drawing/2014/main" id="{2E5D7096-EBC0-38AD-F3DB-E7C122668451}"/>
                </a:ext>
              </a:extLst>
            </p:cNvPr>
            <p:cNvSpPr/>
            <p:nvPr/>
          </p:nvSpPr>
          <p:spPr>
            <a:xfrm>
              <a:off x="5641277" y="1410534"/>
              <a:ext cx="4379134" cy="437913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60D3B6C5-F35C-B56E-EE14-99F62239DF26}"/>
                </a:ext>
              </a:extLst>
            </p:cNvPr>
            <p:cNvPicPr>
              <a:picLocks noChangeAspect="1"/>
            </p:cNvPicPr>
            <p:nvPr/>
          </p:nvPicPr>
          <p:blipFill>
            <a:blip r:embed="rId8"/>
            <a:stretch>
              <a:fillRect/>
            </a:stretch>
          </p:blipFill>
          <p:spPr>
            <a:xfrm>
              <a:off x="7494748" y="-735993"/>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3">
            <a:extLst>
              <a:ext uri="{FF2B5EF4-FFF2-40B4-BE49-F238E27FC236}">
                <a16:creationId xmlns:a16="http://schemas.microsoft.com/office/drawing/2014/main" id="{D45CB5A2-7229-4A82-A23F-CFE008146344}"/>
              </a:ext>
            </a:extLst>
          </p:cNvPr>
          <p:cNvSpPr>
            <a:spLocks noChangeArrowheads="1"/>
          </p:cNvSpPr>
          <p:nvPr/>
        </p:nvSpPr>
        <p:spPr bwMode="auto">
          <a:xfrm>
            <a:off x="-228600" y="-304800"/>
            <a:ext cx="4813300" cy="1685568"/>
          </a:xfrm>
          <a:prstGeom prst="roundRect">
            <a:avLst>
              <a:gd name="adj" fmla="val 16667"/>
            </a:avLst>
          </a:prstGeom>
          <a:solidFill>
            <a:schemeClr val="accent2">
              <a:lumMod val="60000"/>
              <a:lumOff val="40000"/>
            </a:schemeClr>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Sunday 11 December</a:t>
            </a:r>
            <a:br>
              <a:rPr lang="en-GB" altLang="en-US" sz="1900" i="1">
                <a:latin typeface="Arial Rounded MT Bold" panose="020F0704030504030204" pitchFamily="34" charset="0"/>
              </a:rPr>
            </a:br>
            <a:r>
              <a:rPr lang="en-GB" altLang="en-US" sz="1900" i="1">
                <a:solidFill>
                  <a:schemeClr val="bg1"/>
                </a:solidFill>
                <a:latin typeface="Arial Rounded MT Bold"/>
                <a:cs typeface="Arial"/>
              </a:rPr>
              <a:t>Third Sunday of Advent</a:t>
            </a:r>
          </a:p>
          <a:p>
            <a:pPr algn="r" eaLnBrk="1" hangingPunct="1">
              <a:spcBef>
                <a:spcPct val="0"/>
              </a:spcBef>
              <a:buFontTx/>
              <a:buNone/>
            </a:pPr>
            <a:r>
              <a:rPr lang="en-GB" altLang="en-US" sz="1900" i="1">
                <a:solidFill>
                  <a:schemeClr val="bg1"/>
                </a:solidFill>
                <a:latin typeface="Arial Rounded MT Bold"/>
                <a:cs typeface="Arial"/>
              </a:rPr>
              <a:t>Gaudete (Rejoice) Sunday</a:t>
            </a:r>
            <a:endParaRPr lang="en-GB" altLang="en-US" sz="1900">
              <a:solidFill>
                <a:schemeClr val="bg1"/>
              </a:solidFill>
              <a:latin typeface="Arial Rounded MT Bold"/>
              <a:cs typeface="Arial"/>
            </a:endParaRPr>
          </a:p>
        </p:txBody>
      </p:sp>
      <p:sp>
        <p:nvSpPr>
          <p:cNvPr id="4" name="Rectangle 4">
            <a:extLst>
              <a:ext uri="{FF2B5EF4-FFF2-40B4-BE49-F238E27FC236}">
                <a16:creationId xmlns:a16="http://schemas.microsoft.com/office/drawing/2014/main" id="{40719CFB-9614-400B-97E1-F09F620A157C}"/>
              </a:ext>
            </a:extLst>
          </p:cNvPr>
          <p:cNvSpPr>
            <a:spLocks noChangeArrowheads="1"/>
          </p:cNvSpPr>
          <p:nvPr/>
        </p:nvSpPr>
        <p:spPr bwMode="auto">
          <a:xfrm>
            <a:off x="-228600" y="1449200"/>
            <a:ext cx="4813300" cy="6494205"/>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r>
              <a:rPr lang="en-GB" sz="2800" b="1">
                <a:solidFill>
                  <a:srgbClr val="D99694"/>
                </a:solidFill>
                <a:latin typeface="Arial Rounded MT Bold"/>
                <a:ea typeface="Verdana"/>
                <a:cs typeface="Verdana" charset="0"/>
              </a:rPr>
              <a:t>Singing joy!</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In Zimbabwe, Isabell, a social worker, runs “Singing to the Lions” workshops for children who have experienced loss, missed out on school or face other challenges.</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Workshops include counselling, group therapy and team activities.</a:t>
            </a:r>
          </a:p>
          <a:p>
            <a:pPr marL="673100" lvl="1">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Isabell says, </a:t>
            </a:r>
            <a:r>
              <a:rPr lang="en-US" sz="1900" i="1">
                <a:solidFill>
                  <a:schemeClr val="bg1"/>
                </a:solidFill>
                <a:latin typeface="Arial"/>
                <a:ea typeface="Verdana"/>
                <a:cs typeface="Arial"/>
              </a:rPr>
              <a:t>“We are teaching the children… not to keep quiet but to sing to the lions (challenges) they are facing. To scare the lions of their lives away.”</a:t>
            </a:r>
          </a:p>
          <a:p>
            <a:pPr marL="673100" lvl="1">
              <a:defRPr/>
            </a:pPr>
            <a:endParaRPr lang="en-US" sz="1900">
              <a:solidFill>
                <a:schemeClr val="bg1"/>
              </a:solidFill>
              <a:latin typeface="Arial"/>
              <a:ea typeface="Verdana"/>
              <a:cs typeface="Arial"/>
            </a:endParaRPr>
          </a:p>
          <a:p>
            <a:pPr marL="673100" lvl="1">
              <a:defRPr/>
            </a:pPr>
            <a:endParaRPr lang="en-GB" sz="1900" i="1">
              <a:solidFill>
                <a:srgbClr val="FF0000"/>
              </a:solidFill>
              <a:ea typeface="Verdana" pitchFamily="34" charset="0"/>
            </a:endParaRP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endParaRPr lang="en-US" sz="1900">
              <a:solidFill>
                <a:schemeClr val="bg1"/>
              </a:solidFill>
              <a:latin typeface="Arial"/>
              <a:ea typeface="Verdana"/>
              <a:cs typeface="Arial"/>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7" name="Rectangle 2">
            <a:extLst>
              <a:ext uri="{FF2B5EF4-FFF2-40B4-BE49-F238E27FC236}">
                <a16:creationId xmlns:a16="http://schemas.microsoft.com/office/drawing/2014/main" id="{CD11342B-45CC-4496-885F-A3C994FB18C7}"/>
              </a:ext>
            </a:extLst>
          </p:cNvPr>
          <p:cNvSpPr>
            <a:spLocks noChangeArrowheads="1"/>
          </p:cNvSpPr>
          <p:nvPr/>
        </p:nvSpPr>
        <p:spPr bwMode="auto">
          <a:xfrm>
            <a:off x="8993080" y="220663"/>
            <a:ext cx="28814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 “Joy and gladness will go with them…”</a:t>
            </a:r>
          </a:p>
          <a:p>
            <a:pPr algn="r" eaLnBrk="1" hangingPunct="1">
              <a:spcBef>
                <a:spcPct val="0"/>
              </a:spcBef>
              <a:buFontTx/>
              <a:buNone/>
            </a:pPr>
            <a:r>
              <a:rPr lang="en-GB" altLang="en-US" sz="1600">
                <a:solidFill>
                  <a:schemeClr val="bg1"/>
                </a:solidFill>
                <a:latin typeface="Arial Rounded MT Bold" panose="020F0704030504030204" pitchFamily="34" charset="0"/>
              </a:rPr>
              <a:t>Isaiah 35:10 </a:t>
            </a:r>
          </a:p>
        </p:txBody>
      </p:sp>
      <p:sp>
        <p:nvSpPr>
          <p:cNvPr id="9" name="Right Arrow 8">
            <a:hlinkClick r:id="" action="ppaction://hlinkshowjump?jump=nextslide"/>
          </p:cNvPr>
          <p:cNvSpPr/>
          <p:nvPr/>
        </p:nvSpPr>
        <p:spPr>
          <a:xfrm>
            <a:off x="11592237" y="5723467"/>
            <a:ext cx="413496" cy="367091"/>
          </a:xfrm>
          <a:prstGeom prst="rightArrow">
            <a:avLst/>
          </a:prstGeom>
          <a:solidFill>
            <a:schemeClr val="bg1"/>
          </a:solidFill>
          <a:ln>
            <a:solidFill>
              <a:srgbClr val="D9969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10" descr="C:\Users\Kathleen\Documents\Archive\tag_big_green.png">
            <a:extLst>
              <a:ext uri="{FF2B5EF4-FFF2-40B4-BE49-F238E27FC236}">
                <a16:creationId xmlns:a16="http://schemas.microsoft.com/office/drawing/2014/main" id="{D382CBE5-5F8A-B8A0-8960-32699965AE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88358"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07ECCB75-E240-24E5-961E-C59E2317BCFF}"/>
              </a:ext>
            </a:extLst>
          </p:cNvPr>
          <p:cNvSpPr txBox="1"/>
          <p:nvPr/>
        </p:nvSpPr>
        <p:spPr>
          <a:xfrm>
            <a:off x="5841112" y="209379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11</a:t>
            </a:r>
          </a:p>
        </p:txBody>
      </p:sp>
      <p:grpSp>
        <p:nvGrpSpPr>
          <p:cNvPr id="2" name="Group 1">
            <a:extLst>
              <a:ext uri="{FF2B5EF4-FFF2-40B4-BE49-F238E27FC236}">
                <a16:creationId xmlns:a16="http://schemas.microsoft.com/office/drawing/2014/main" id="{6FF16151-B491-8C38-3056-699C5C3DDC16}"/>
              </a:ext>
            </a:extLst>
          </p:cNvPr>
          <p:cNvGrpSpPr/>
          <p:nvPr/>
        </p:nvGrpSpPr>
        <p:grpSpPr>
          <a:xfrm>
            <a:off x="5641277" y="-738380"/>
            <a:ext cx="4379134" cy="6532699"/>
            <a:chOff x="5641277" y="-144020"/>
            <a:chExt cx="4379134" cy="6532699"/>
          </a:xfrm>
        </p:grpSpPr>
        <p:sp>
          <p:nvSpPr>
            <p:cNvPr id="11" name="Oval 10">
              <a:extLst>
                <a:ext uri="{FF2B5EF4-FFF2-40B4-BE49-F238E27FC236}">
                  <a16:creationId xmlns:a16="http://schemas.microsoft.com/office/drawing/2014/main" id="{86732423-F95E-CCC5-A756-D037A8620803}"/>
                </a:ext>
              </a:extLst>
            </p:cNvPr>
            <p:cNvSpPr/>
            <p:nvPr/>
          </p:nvSpPr>
          <p:spPr>
            <a:xfrm>
              <a:off x="5641277" y="2009545"/>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3">
              <a:extLst>
                <a:ext uri="{FF2B5EF4-FFF2-40B4-BE49-F238E27FC236}">
                  <a16:creationId xmlns:a16="http://schemas.microsoft.com/office/drawing/2014/main" id="{9131FB25-AA59-097B-FC53-554CF3AF2DF0}"/>
                </a:ext>
              </a:extLst>
            </p:cNvPr>
            <p:cNvPicPr>
              <a:picLocks noChangeAspect="1"/>
            </p:cNvPicPr>
            <p:nvPr/>
          </p:nvPicPr>
          <p:blipFill>
            <a:blip r:embed="rId6"/>
            <a:stretch>
              <a:fillRect/>
            </a:stretch>
          </p:blipFill>
          <p:spPr>
            <a:xfrm>
              <a:off x="7494748" y="-144020"/>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3">
            <a:extLst>
              <a:ext uri="{FF2B5EF4-FFF2-40B4-BE49-F238E27FC236}">
                <a16:creationId xmlns:a16="http://schemas.microsoft.com/office/drawing/2014/main" id="{45653A45-0E1B-46E5-BD65-3CB05F86310A}"/>
              </a:ext>
            </a:extLst>
          </p:cNvPr>
          <p:cNvSpPr>
            <a:spLocks noChangeArrowheads="1"/>
          </p:cNvSpPr>
          <p:nvPr/>
        </p:nvSpPr>
        <p:spPr bwMode="auto">
          <a:xfrm>
            <a:off x="-276225" y="-446088"/>
            <a:ext cx="5008481" cy="6321653"/>
          </a:xfrm>
          <a:prstGeom prst="roundRect">
            <a:avLst>
              <a:gd name="adj" fmla="val 4810"/>
            </a:avLst>
          </a:prstGeom>
          <a:no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800">
              <a:latin typeface="Verdana" panose="020B0604030504040204" pitchFamily="34" charset="0"/>
              <a:ea typeface="Verdana" panose="020B0604030504040204" pitchFamily="34" charset="0"/>
            </a:endParaRPr>
          </a:p>
          <a:p>
            <a:pPr marL="760095" lvl="1" indent="1270" eaLnBrk="1" hangingPunct="1">
              <a:spcBef>
                <a:spcPct val="0"/>
              </a:spcBef>
              <a:buNone/>
            </a:pPr>
            <a:endParaRPr lang="en-GB" altLang="en-US" sz="1900">
              <a:solidFill>
                <a:schemeClr val="bg1"/>
              </a:solidFill>
              <a:latin typeface="Arial" panose="020B0604020202020204" pitchFamily="34" charset="0"/>
            </a:endParaRPr>
          </a:p>
          <a:p>
            <a:pPr marL="760095" lvl="1" indent="1270">
              <a:spcBef>
                <a:spcPct val="0"/>
              </a:spcBef>
              <a:buNone/>
            </a:pPr>
            <a:r>
              <a:rPr lang="en-US" sz="1900" err="1">
                <a:solidFill>
                  <a:schemeClr val="bg1"/>
                </a:solidFill>
                <a:latin typeface="Arial"/>
                <a:ea typeface="Verdana"/>
                <a:cs typeface="Arial"/>
              </a:rPr>
              <a:t>Farisal</a:t>
            </a:r>
            <a:r>
              <a:rPr lang="en-US" sz="1900">
                <a:solidFill>
                  <a:schemeClr val="bg1"/>
                </a:solidFill>
                <a:latin typeface="Arial"/>
                <a:ea typeface="Verdana"/>
                <a:cs typeface="Arial"/>
              </a:rPr>
              <a:t> (centre), said: </a:t>
            </a:r>
            <a:r>
              <a:rPr lang="en-US" sz="1900" i="1">
                <a:solidFill>
                  <a:schemeClr val="bg1"/>
                </a:solidFill>
                <a:latin typeface="Arial"/>
                <a:ea typeface="Verdana"/>
                <a:cs typeface="Arial"/>
              </a:rPr>
              <a:t>“I really enjoyed dancing to music, singing and throwing a ball to each other. I enjoyed hanging out with others and having no troubles on my mind.”</a:t>
            </a:r>
            <a:endParaRPr lang="en-GB" altLang="en-US" sz="1900">
              <a:solidFill>
                <a:schemeClr val="bg1"/>
              </a:solidFill>
              <a:latin typeface="Arial"/>
              <a:cs typeface="Arial"/>
            </a:endParaRPr>
          </a:p>
          <a:p>
            <a:pPr marL="760095" lvl="1" indent="1270" eaLnBrk="1" hangingPunct="1">
              <a:spcBef>
                <a:spcPct val="0"/>
              </a:spcBef>
              <a:buNone/>
            </a:pPr>
            <a:endParaRPr lang="en-GB" altLang="en-US" sz="1900">
              <a:solidFill>
                <a:schemeClr val="bg1"/>
              </a:solidFill>
              <a:latin typeface="Arial"/>
              <a:cs typeface="Arial"/>
            </a:endParaRPr>
          </a:p>
          <a:p>
            <a:pPr marL="760095" lvl="1" indent="1270" eaLnBrk="1" hangingPunct="1">
              <a:spcBef>
                <a:spcPct val="0"/>
              </a:spcBef>
              <a:buNone/>
            </a:pPr>
            <a:r>
              <a:rPr lang="en-GB" altLang="en-US" sz="1900">
                <a:solidFill>
                  <a:schemeClr val="bg1"/>
                </a:solidFill>
                <a:latin typeface="Arial"/>
                <a:cs typeface="Arial"/>
              </a:rPr>
              <a:t>Today is ‘Rejoice Sunday’. It’s a reminder that even a brief taste of joy can lift someone’s heart and help them to cope during a dark time in their life.</a:t>
            </a:r>
          </a:p>
          <a:p>
            <a:pPr marL="760095" lvl="1" indent="1270" eaLnBrk="1" hangingPunct="1">
              <a:spcBef>
                <a:spcPct val="0"/>
              </a:spcBef>
              <a:buNone/>
            </a:pPr>
            <a:endParaRPr lang="en-GB" altLang="en-US" sz="1900">
              <a:solidFill>
                <a:schemeClr val="bg1"/>
              </a:solidFill>
              <a:latin typeface="Arial" panose="020B0604020202020204" pitchFamily="34" charset="0"/>
            </a:endParaRPr>
          </a:p>
          <a:p>
            <a:pPr marL="760095" lvl="1" indent="1270" eaLnBrk="1" hangingPunct="1">
              <a:spcBef>
                <a:spcPct val="0"/>
              </a:spcBef>
              <a:buNone/>
            </a:pPr>
            <a:r>
              <a:rPr lang="en-GB" altLang="en-US" sz="1900">
                <a:solidFill>
                  <a:schemeClr val="bg1"/>
                </a:solidFill>
                <a:latin typeface="Arial"/>
                <a:cs typeface="Arial"/>
              </a:rPr>
              <a:t>What has brought you joy this Advent? How can you share it?</a:t>
            </a:r>
          </a:p>
          <a:p>
            <a:pPr marL="760095" lvl="1" indent="1270" eaLnBrk="1" hangingPunct="1">
              <a:spcBef>
                <a:spcPct val="0"/>
              </a:spcBef>
              <a:buNone/>
            </a:pPr>
            <a:endParaRPr lang="en-GB" altLang="en-US" sz="1900">
              <a:solidFill>
                <a:srgbClr val="7C61A7"/>
              </a:solidFill>
              <a:latin typeface="Arial" panose="020B0604020202020204" pitchFamily="34" charset="0"/>
            </a:endParaRPr>
          </a:p>
          <a:p>
            <a:pPr marL="760095" lvl="1" indent="1270" eaLnBrk="1" hangingPunct="1">
              <a:spcBef>
                <a:spcPct val="0"/>
              </a:spcBef>
              <a:buNone/>
            </a:pPr>
            <a:endParaRPr lang="en-GB" altLang="en-US" sz="1900">
              <a:solidFill>
                <a:srgbClr val="7C61A7"/>
              </a:solidFill>
              <a:latin typeface="Arial" panose="020B0604020202020204" pitchFamily="34" charset="0"/>
            </a:endParaRPr>
          </a:p>
          <a:p>
            <a:pPr marL="760095" lvl="1" indent="1270">
              <a:spcBef>
                <a:spcPct val="0"/>
              </a:spcBef>
              <a:buNone/>
            </a:pPr>
            <a:r>
              <a:rPr lang="en-GB" altLang="en-US" sz="1900">
                <a:solidFill>
                  <a:srgbClr val="F1AE39"/>
                </a:solidFill>
                <a:latin typeface="Arial Rounded MT Bold"/>
                <a:cs typeface="Arial"/>
              </a:rPr>
              <a:t>Lord, help me bring joy!</a:t>
            </a:r>
          </a:p>
          <a:p>
            <a:pPr marL="760095" lvl="1" indent="1270">
              <a:spcBef>
                <a:spcPct val="0"/>
              </a:spcBef>
              <a:buNone/>
            </a:pPr>
            <a:r>
              <a:rPr lang="en-GB" altLang="en-US" sz="1900">
                <a:solidFill>
                  <a:srgbClr val="F1AE39"/>
                </a:solidFill>
                <a:latin typeface="Arial Rounded MT Bold"/>
                <a:cs typeface="Arial"/>
              </a:rPr>
              <a:t>Amen</a:t>
            </a:r>
            <a:r>
              <a:rPr lang="en-GB" altLang="en-US" sz="1900">
                <a:solidFill>
                  <a:srgbClr val="7C61A7"/>
                </a:solidFill>
                <a:latin typeface="Arial Rounded MT Bold"/>
                <a:cs typeface="Arial"/>
              </a:rPr>
              <a:t>. </a:t>
            </a:r>
            <a:endParaRPr lang="en-GB"/>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9"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D99694"/>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n-GB" sz="1900">
                <a:solidFill>
                  <a:prstClr val="white"/>
                </a:solidFill>
                <a:latin typeface="Arial" panose="020B0604020202020204" pitchFamily="34" charset="0"/>
              </a:rPr>
              <a:t>Order </a:t>
            </a:r>
            <a:r>
              <a:rPr lang="en-GB" sz="1900" u="sng">
                <a:solidFill>
                  <a:prstClr val="white"/>
                </a:solidFill>
                <a:latin typeface="Arial" panose="020B0604020202020204" pitchFamily="34" charset="0"/>
                <a:hlinkClick r:id="rId4"/>
              </a:rPr>
              <a:t>World Gifts</a:t>
            </a:r>
            <a:r>
              <a:rPr lang="en-GB" sz="1900">
                <a:solidFill>
                  <a:prstClr val="white"/>
                </a:solidFill>
                <a:latin typeface="Arial" panose="020B0604020202020204" pitchFamily="34" charset="0"/>
              </a:rPr>
              <a:t> by 15 December for free postal delivery by Christmas</a:t>
            </a:r>
            <a:r>
              <a:rPr lang="en-GB" altLang="en-US" sz="1800">
                <a:solidFill>
                  <a:schemeClr val="bg1"/>
                </a:solidFill>
                <a:latin typeface="Arial" panose="020B0604020202020204" pitchFamily="34" charset="0"/>
              </a:rPr>
              <a:t>.</a:t>
            </a:r>
          </a:p>
        </p:txBody>
      </p:sp>
      <p:pic>
        <p:nvPicPr>
          <p:cNvPr id="6" name="Picture 10" descr="C:\Users\Kathleen\Documents\Archive\tag_big_green.png">
            <a:extLst>
              <a:ext uri="{FF2B5EF4-FFF2-40B4-BE49-F238E27FC236}">
                <a16:creationId xmlns:a16="http://schemas.microsoft.com/office/drawing/2014/main" id="{04C6184E-3CC5-D40D-5A77-BBCD30AE9C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6"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BDBACDE6-C453-6505-62EA-68ACA5C376C3}"/>
              </a:ext>
            </a:extLst>
          </p:cNvPr>
          <p:cNvSpPr txBox="1"/>
          <p:nvPr/>
        </p:nvSpPr>
        <p:spPr>
          <a:xfrm>
            <a:off x="5841112" y="209379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11</a:t>
            </a:r>
          </a:p>
        </p:txBody>
      </p:sp>
      <p:grpSp>
        <p:nvGrpSpPr>
          <p:cNvPr id="8" name="Group 7">
            <a:extLst>
              <a:ext uri="{FF2B5EF4-FFF2-40B4-BE49-F238E27FC236}">
                <a16:creationId xmlns:a16="http://schemas.microsoft.com/office/drawing/2014/main" id="{8F7A4B39-AA41-9E05-E6D9-C63F5ACC1009}"/>
              </a:ext>
            </a:extLst>
          </p:cNvPr>
          <p:cNvGrpSpPr/>
          <p:nvPr/>
        </p:nvGrpSpPr>
        <p:grpSpPr>
          <a:xfrm>
            <a:off x="5641277" y="-738380"/>
            <a:ext cx="4379134" cy="6532699"/>
            <a:chOff x="5641277" y="-144020"/>
            <a:chExt cx="4379134" cy="6532699"/>
          </a:xfrm>
        </p:grpSpPr>
        <p:sp>
          <p:nvSpPr>
            <p:cNvPr id="11" name="Oval 10">
              <a:extLst>
                <a:ext uri="{FF2B5EF4-FFF2-40B4-BE49-F238E27FC236}">
                  <a16:creationId xmlns:a16="http://schemas.microsoft.com/office/drawing/2014/main" id="{D4294F9C-47AA-0324-044E-004A4069B8D7}"/>
                </a:ext>
              </a:extLst>
            </p:cNvPr>
            <p:cNvSpPr/>
            <p:nvPr/>
          </p:nvSpPr>
          <p:spPr>
            <a:xfrm>
              <a:off x="5641277" y="2009545"/>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CB8B30B2-A454-7D58-47ED-C87091D3CDD6}"/>
                </a:ext>
              </a:extLst>
            </p:cNvPr>
            <p:cNvPicPr>
              <a:picLocks noChangeAspect="1"/>
            </p:cNvPicPr>
            <p:nvPr/>
          </p:nvPicPr>
          <p:blipFill>
            <a:blip r:embed="rId7"/>
            <a:stretch>
              <a:fillRect/>
            </a:stretch>
          </p:blipFill>
          <p:spPr>
            <a:xfrm>
              <a:off x="7494748" y="-144020"/>
              <a:ext cx="794680" cy="2840337"/>
            </a:xfrm>
            <a:prstGeom prst="rect">
              <a:avLst/>
            </a:prstGeom>
          </p:spPr>
        </p:pic>
      </p:grpSp>
      <p:sp>
        <p:nvSpPr>
          <p:cNvPr id="16" name="Rectangle 2">
            <a:extLst>
              <a:ext uri="{FF2B5EF4-FFF2-40B4-BE49-F238E27FC236}">
                <a16:creationId xmlns:a16="http://schemas.microsoft.com/office/drawing/2014/main" id="{B1A12ACF-6543-414B-CC80-2A674512715B}"/>
              </a:ext>
            </a:extLst>
          </p:cNvPr>
          <p:cNvSpPr>
            <a:spLocks noChangeArrowheads="1"/>
          </p:cNvSpPr>
          <p:nvPr/>
        </p:nvSpPr>
        <p:spPr bwMode="auto">
          <a:xfrm>
            <a:off x="8993080" y="220663"/>
            <a:ext cx="28814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 “Joy and gladness will go with them…”</a:t>
            </a:r>
          </a:p>
          <a:p>
            <a:pPr algn="r" eaLnBrk="1" hangingPunct="1">
              <a:spcBef>
                <a:spcPct val="0"/>
              </a:spcBef>
              <a:buFontTx/>
              <a:buNone/>
            </a:pPr>
            <a:r>
              <a:rPr lang="en-GB" altLang="en-US" sz="1600">
                <a:solidFill>
                  <a:schemeClr val="bg1"/>
                </a:solidFill>
                <a:latin typeface="Arial Rounded MT Bold" panose="020F0704030504030204" pitchFamily="34" charset="0"/>
              </a:rPr>
              <a:t>Isaiah 35:10 </a:t>
            </a:r>
          </a:p>
        </p:txBody>
      </p:sp>
      <p:sp>
        <p:nvSpPr>
          <p:cNvPr id="2" name="Action Button: Home 5">
            <a:hlinkClick r:id="rId8" action="ppaction://hlinksldjump" highlightClick="1"/>
            <a:extLst>
              <a:ext uri="{FF2B5EF4-FFF2-40B4-BE49-F238E27FC236}">
                <a16:creationId xmlns:a16="http://schemas.microsoft.com/office/drawing/2014/main" id="{C83F062C-FCFD-11A7-1822-F169499B9017}"/>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3">
            <a:extLst>
              <a:ext uri="{FF2B5EF4-FFF2-40B4-BE49-F238E27FC236}">
                <a16:creationId xmlns:a16="http://schemas.microsoft.com/office/drawing/2014/main" id="{C8D20336-F145-4012-A6A5-0A8A24A8B0FD}"/>
              </a:ext>
            </a:extLst>
          </p:cNvPr>
          <p:cNvSpPr>
            <a:spLocks noChangeArrowheads="1"/>
          </p:cNvSpPr>
          <p:nvPr/>
        </p:nvSpPr>
        <p:spPr bwMode="auto">
          <a:xfrm>
            <a:off x="-144463" y="-222250"/>
            <a:ext cx="4718051"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Monday 12 December</a:t>
            </a:r>
            <a:endParaRPr lang="en-GB" altLang="en-US" sz="1900">
              <a:solidFill>
                <a:schemeClr val="bg1"/>
              </a:solidFill>
              <a:latin typeface="Arial Rounded MT Bold"/>
              <a:cs typeface="Arial"/>
            </a:endParaRPr>
          </a:p>
        </p:txBody>
      </p:sp>
      <p:sp>
        <p:nvSpPr>
          <p:cNvPr id="5" name="Rectangle 4">
            <a:extLst>
              <a:ext uri="{FF2B5EF4-FFF2-40B4-BE49-F238E27FC236}">
                <a16:creationId xmlns:a16="http://schemas.microsoft.com/office/drawing/2014/main" id="{D9479874-B070-491B-93C5-3706C92C2A3C}"/>
              </a:ext>
            </a:extLst>
          </p:cNvPr>
          <p:cNvSpPr>
            <a:spLocks noChangeArrowheads="1"/>
          </p:cNvSpPr>
          <p:nvPr/>
        </p:nvSpPr>
        <p:spPr bwMode="auto">
          <a:xfrm>
            <a:off x="-239713" y="856469"/>
            <a:ext cx="4883779" cy="6007924"/>
          </a:xfrm>
          <a:prstGeom prst="roundRect">
            <a:avLst>
              <a:gd name="adj" fmla="val 5079"/>
            </a:avLst>
          </a:prstGeom>
          <a:noFill/>
          <a:ln w="28575" cap="rnd">
            <a:noFill/>
            <a:prstDash val="sysDot"/>
            <a:round/>
            <a:headEnd/>
            <a:tailEnd/>
          </a:ln>
        </p:spPr>
        <p:txBody>
          <a:bodyPr wrap="square" lIns="91440" tIns="45720" rIns="91440" bIns="45720" anchor="t">
            <a:spAutoFit/>
          </a:bodyPr>
          <a:lstStyle/>
          <a:p>
            <a:pPr marL="6731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Looking to the future</a:t>
            </a:r>
          </a:p>
          <a:p>
            <a:pPr marL="673100" lvl="1" eaLnBrk="1" fontAlgn="auto" hangingPunct="1">
              <a:spcBef>
                <a:spcPts val="0"/>
              </a:spcBef>
              <a:spcAft>
                <a:spcPts val="0"/>
              </a:spcAft>
              <a:defRPr/>
            </a:pPr>
            <a:endParaRPr lang="en-US" sz="1200">
              <a:solidFill>
                <a:srgbClr val="FF0000"/>
              </a:solidFill>
              <a:ea typeface="Verdana" pitchFamily="34" charset="0"/>
            </a:endParaRPr>
          </a:p>
          <a:p>
            <a:pPr marL="673100" lvl="1" eaLnBrk="1" fontAlgn="auto" hangingPunct="1">
              <a:spcBef>
                <a:spcPts val="0"/>
              </a:spcBef>
              <a:spcAft>
                <a:spcPts val="0"/>
              </a:spcAft>
              <a:defRPr/>
            </a:pPr>
            <a:r>
              <a:rPr lang="en-GB" sz="1900">
                <a:solidFill>
                  <a:schemeClr val="bg1"/>
                </a:solidFill>
                <a:latin typeface="Arial"/>
                <a:ea typeface="Verdana"/>
                <a:cs typeface="Arial"/>
              </a:rPr>
              <a:t>Whenever CAFOD works with communities overseas, we also consider the impact on creation and on future generations. </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That’s why we support KBO* - an organisation training farmers in Cambodia affected by the climate crisis to grow food sustainably and set up self-help groups.</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a:defRPr/>
            </a:pPr>
            <a:r>
              <a:rPr lang="en-GB" sz="1900">
                <a:solidFill>
                  <a:schemeClr val="bg1"/>
                </a:solidFill>
                <a:latin typeface="Arial"/>
                <a:ea typeface="Verdana"/>
                <a:cs typeface="Arial"/>
              </a:rPr>
              <a:t>Min </a:t>
            </a:r>
            <a:r>
              <a:rPr lang="en-GB" sz="1900" err="1">
                <a:solidFill>
                  <a:schemeClr val="bg1"/>
                </a:solidFill>
                <a:latin typeface="Arial"/>
                <a:ea typeface="Verdana"/>
                <a:cs typeface="Arial"/>
              </a:rPr>
              <a:t>Sarith</a:t>
            </a:r>
            <a:r>
              <a:rPr lang="en-GB" sz="1900">
                <a:solidFill>
                  <a:schemeClr val="bg1"/>
                </a:solidFill>
                <a:latin typeface="Arial"/>
                <a:ea typeface="Verdana"/>
                <a:cs typeface="Arial"/>
              </a:rPr>
              <a:t> (right) </a:t>
            </a:r>
            <a:r>
              <a:rPr lang="en-US" sz="1900">
                <a:solidFill>
                  <a:schemeClr val="bg1"/>
                </a:solidFill>
                <a:latin typeface="Arial"/>
                <a:ea typeface="Verdana"/>
                <a:cs typeface="Arial"/>
              </a:rPr>
              <a:t>said, “You are unlikely to be alone if you join a self-help group. Individuals can't make it happen but when we are together nothing is impossible.”</a:t>
            </a:r>
          </a:p>
          <a:p>
            <a:pPr marL="673100" lvl="1">
              <a:defRPr/>
            </a:pPr>
            <a:endParaRPr lang="en-US" sz="1400" i="1">
              <a:solidFill>
                <a:schemeClr val="bg1"/>
              </a:solidFill>
              <a:latin typeface="Arial"/>
              <a:ea typeface="Verdana"/>
              <a:cs typeface="Arial"/>
            </a:endParaRPr>
          </a:p>
          <a:p>
            <a:pPr marL="673100" lvl="1">
              <a:defRPr/>
            </a:pPr>
            <a:r>
              <a:rPr lang="en-US" sz="1400" i="1">
                <a:solidFill>
                  <a:schemeClr val="bg1"/>
                </a:solidFill>
                <a:latin typeface="Arial"/>
                <a:ea typeface="Verdana"/>
                <a:cs typeface="Arial"/>
              </a:rPr>
              <a:t>*Karuna Battambang </a:t>
            </a:r>
            <a:r>
              <a:rPr lang="en-US" sz="1400" i="1" err="1">
                <a:solidFill>
                  <a:schemeClr val="bg1"/>
                </a:solidFill>
                <a:latin typeface="Arial"/>
                <a:ea typeface="Verdana"/>
                <a:cs typeface="Arial"/>
              </a:rPr>
              <a:t>Organisation</a:t>
            </a:r>
            <a:r>
              <a:rPr lang="en-US" sz="1400" i="1">
                <a:solidFill>
                  <a:schemeClr val="bg1"/>
                </a:solidFill>
                <a:latin typeface="Arial"/>
                <a:ea typeface="Verdana"/>
                <a:cs typeface="Arial"/>
              </a:rPr>
              <a:t> </a:t>
            </a:r>
          </a:p>
        </p:txBody>
      </p:sp>
      <p:sp>
        <p:nvSpPr>
          <p:cNvPr id="34820" name="Rectangle 2">
            <a:extLst>
              <a:ext uri="{FF2B5EF4-FFF2-40B4-BE49-F238E27FC236}">
                <a16:creationId xmlns:a16="http://schemas.microsoft.com/office/drawing/2014/main" id="{93FCB1E9-1348-483E-A4C9-6D70AB0E067D}"/>
              </a:ext>
            </a:extLst>
          </p:cNvPr>
          <p:cNvSpPr>
            <a:spLocks noChangeArrowheads="1"/>
          </p:cNvSpPr>
          <p:nvPr/>
        </p:nvSpPr>
        <p:spPr bwMode="auto">
          <a:xfrm>
            <a:off x="8938260" y="187249"/>
            <a:ext cx="299658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“I see him, </a:t>
            </a:r>
          </a:p>
          <a:p>
            <a:pPr algn="r" eaLnBrk="1" hangingPunct="1">
              <a:spcBef>
                <a:spcPct val="0"/>
              </a:spcBef>
              <a:buFontTx/>
              <a:buNone/>
            </a:pPr>
            <a:r>
              <a:rPr lang="en-GB" altLang="en-US" sz="2000" i="1">
                <a:solidFill>
                  <a:schemeClr val="bg1"/>
                </a:solidFill>
                <a:latin typeface="Arial Rounded MT Bold" panose="020F0704030504030204" pitchFamily="34" charset="0"/>
              </a:rPr>
              <a:t>but not in the present,  </a:t>
            </a:r>
          </a:p>
          <a:p>
            <a:pPr algn="r" eaLnBrk="1" hangingPunct="1">
              <a:spcBef>
                <a:spcPct val="0"/>
              </a:spcBef>
              <a:buFontTx/>
              <a:buNone/>
            </a:pPr>
            <a:r>
              <a:rPr lang="en-GB" altLang="en-US" sz="2000" i="1">
                <a:solidFill>
                  <a:schemeClr val="bg1"/>
                </a:solidFill>
                <a:latin typeface="Arial Rounded MT Bold" panose="020F0704030504030204" pitchFamily="34" charset="0"/>
              </a:rPr>
              <a:t>I behold him, </a:t>
            </a:r>
          </a:p>
          <a:p>
            <a:pPr algn="r" eaLnBrk="1" hangingPunct="1">
              <a:spcBef>
                <a:spcPct val="0"/>
              </a:spcBef>
              <a:buFontTx/>
              <a:buNone/>
            </a:pPr>
            <a:r>
              <a:rPr lang="en-GB" altLang="en-US" sz="2000" i="1">
                <a:solidFill>
                  <a:schemeClr val="bg1"/>
                </a:solidFill>
                <a:latin typeface="Arial Rounded MT Bold" panose="020F0704030504030204" pitchFamily="34" charset="0"/>
              </a:rPr>
              <a:t>but not close at hand.”</a:t>
            </a:r>
          </a:p>
          <a:p>
            <a:pPr algn="r" eaLnBrk="1" hangingPunct="1">
              <a:spcBef>
                <a:spcPct val="0"/>
              </a:spcBef>
              <a:buFontTx/>
              <a:buNone/>
            </a:pPr>
            <a:r>
              <a:rPr lang="en-GB" altLang="en-US" sz="1600">
                <a:solidFill>
                  <a:schemeClr val="bg1"/>
                </a:solidFill>
                <a:latin typeface="Arial Rounded MT Bold" panose="020F0704030504030204" pitchFamily="34" charset="0"/>
              </a:rPr>
              <a:t>Numbers 24:17</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ight Arrow 9">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10" descr="C:\Users\Kathleen\Documents\Archive\tag_big_green.png">
            <a:extLst>
              <a:ext uri="{FF2B5EF4-FFF2-40B4-BE49-F238E27FC236}">
                <a16:creationId xmlns:a16="http://schemas.microsoft.com/office/drawing/2014/main" id="{5C9E0DBF-18DF-D9F9-C024-813E485938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780171"/>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AE2E9C1B-96CB-CEB8-745F-415E7AB7FA3C}"/>
              </a:ext>
            </a:extLst>
          </p:cNvPr>
          <p:cNvSpPr txBox="1"/>
          <p:nvPr/>
        </p:nvSpPr>
        <p:spPr>
          <a:xfrm>
            <a:off x="5841112" y="210200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12</a:t>
            </a:r>
          </a:p>
        </p:txBody>
      </p:sp>
      <p:grpSp>
        <p:nvGrpSpPr>
          <p:cNvPr id="13" name="Group 12">
            <a:extLst>
              <a:ext uri="{FF2B5EF4-FFF2-40B4-BE49-F238E27FC236}">
                <a16:creationId xmlns:a16="http://schemas.microsoft.com/office/drawing/2014/main" id="{8B53B48E-8F6F-FCED-0269-63FCE1D54DC3}"/>
              </a:ext>
            </a:extLst>
          </p:cNvPr>
          <p:cNvGrpSpPr/>
          <p:nvPr/>
        </p:nvGrpSpPr>
        <p:grpSpPr>
          <a:xfrm>
            <a:off x="5632374" y="-745724"/>
            <a:ext cx="4379134" cy="6552003"/>
            <a:chOff x="5632374" y="-745724"/>
            <a:chExt cx="4379134" cy="6552003"/>
          </a:xfrm>
        </p:grpSpPr>
        <p:sp>
          <p:nvSpPr>
            <p:cNvPr id="9" name="Oval 8">
              <a:extLst>
                <a:ext uri="{FF2B5EF4-FFF2-40B4-BE49-F238E27FC236}">
                  <a16:creationId xmlns:a16="http://schemas.microsoft.com/office/drawing/2014/main" id="{F84E4C78-F820-1B9D-02D7-7D7A25067FDF}"/>
                </a:ext>
              </a:extLst>
            </p:cNvPr>
            <p:cNvSpPr/>
            <p:nvPr/>
          </p:nvSpPr>
          <p:spPr>
            <a:xfrm rot="178703">
              <a:off x="5632374" y="1427145"/>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3">
              <a:extLst>
                <a:ext uri="{FF2B5EF4-FFF2-40B4-BE49-F238E27FC236}">
                  <a16:creationId xmlns:a16="http://schemas.microsoft.com/office/drawing/2014/main" id="{F21CA1B6-F810-DE79-DE78-B98A342909D3}"/>
                </a:ext>
              </a:extLst>
            </p:cNvPr>
            <p:cNvPicPr>
              <a:picLocks noChangeAspect="1"/>
            </p:cNvPicPr>
            <p:nvPr/>
          </p:nvPicPr>
          <p:blipFill>
            <a:blip r:embed="rId6"/>
            <a:stretch>
              <a:fillRect/>
            </a:stretch>
          </p:blipFill>
          <p:spPr>
            <a:xfrm>
              <a:off x="7494748" y="-745724"/>
              <a:ext cx="794680" cy="2840337"/>
            </a:xfrm>
            <a:prstGeom prst="rect">
              <a:avLst/>
            </a:prstGeom>
          </p:spPr>
        </p:pic>
      </p:grpSp>
    </p:spTree>
    <p:extLst>
      <p:ext uri="{BB962C8B-B14F-4D97-AF65-F5344CB8AC3E}">
        <p14:creationId xmlns:p14="http://schemas.microsoft.com/office/powerpoint/2010/main" val="2692288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6D50E71E-7C3A-4952-BEDD-93146D066A86}"/>
              </a:ext>
            </a:extLst>
          </p:cNvPr>
          <p:cNvSpPr>
            <a:spLocks noChangeArrowheads="1"/>
          </p:cNvSpPr>
          <p:nvPr/>
        </p:nvSpPr>
        <p:spPr bwMode="auto">
          <a:xfrm>
            <a:off x="-169069" y="-82099"/>
            <a:ext cx="4867275" cy="5725567"/>
          </a:xfrm>
          <a:prstGeom prst="roundRect">
            <a:avLst>
              <a:gd name="adj" fmla="val 4810"/>
            </a:avLst>
          </a:prstGeom>
          <a:noFill/>
          <a:ln w="28575" cap="rnd">
            <a:noFill/>
            <a:prstDash val="sysDot"/>
            <a:round/>
            <a:headEnd/>
            <a:tailEnd/>
          </a:ln>
        </p:spPr>
        <p:txBody>
          <a:bodyPr lIns="91440" tIns="45720" rIns="91440" bIns="45720" anchor="t">
            <a:spAutoFit/>
          </a:bodyPr>
          <a:lstStyle/>
          <a:p>
            <a:pPr eaLnBrk="1" fontAlgn="auto" hangingPunct="1">
              <a:spcBef>
                <a:spcPts val="0"/>
              </a:spcBef>
              <a:spcAft>
                <a:spcPts val="0"/>
              </a:spcAft>
              <a:defRPr/>
            </a:pPr>
            <a:endParaRPr lang="en-GB">
              <a:latin typeface="Verdana" pitchFamily="34" charset="0"/>
              <a:cs typeface="+mn-cs"/>
            </a:endParaRPr>
          </a:p>
          <a:p>
            <a:pPr marL="760095" lvl="1" indent="1270" eaLnBrk="1" fontAlgn="auto" hangingPunct="1">
              <a:spcBef>
                <a:spcPts val="0"/>
              </a:spcBef>
              <a:spcAft>
                <a:spcPts val="0"/>
              </a:spcAft>
              <a:defRPr/>
            </a:pPr>
            <a:endParaRPr lang="en-GB">
              <a:latin typeface="Verdana" pitchFamily="34" charset="0"/>
              <a:ea typeface="Verdana" pitchFamily="34" charset="0"/>
              <a:cs typeface="+mn-cs"/>
            </a:endParaRPr>
          </a:p>
          <a:p>
            <a:pPr marL="673100" lvl="1" eaLnBrk="1" fontAlgn="auto" hangingPunct="1">
              <a:spcBef>
                <a:spcPts val="0"/>
              </a:spcBef>
              <a:spcAft>
                <a:spcPts val="0"/>
              </a:spcAft>
              <a:defRPr/>
            </a:pPr>
            <a:r>
              <a:rPr lang="en-GB" sz="1900">
                <a:solidFill>
                  <a:schemeClr val="bg1"/>
                </a:solidFill>
                <a:latin typeface="Arial"/>
                <a:cs typeface="Arial"/>
              </a:rPr>
              <a:t>In today’s reading, the prophet Balaam sees a future leader who would save his people. Centuries later, Jesus was born.</a:t>
            </a:r>
          </a:p>
          <a:p>
            <a:pPr marL="673100" lvl="1" eaLnBrk="1" fontAlgn="auto" hangingPunct="1">
              <a:spcBef>
                <a:spcPts val="0"/>
              </a:spcBef>
              <a:spcAft>
                <a:spcPts val="0"/>
              </a:spcAft>
              <a:defRPr/>
            </a:pPr>
            <a:endParaRPr lang="en-GB" sz="1900">
              <a:solidFill>
                <a:schemeClr val="bg1"/>
              </a:solidFill>
            </a:endParaRPr>
          </a:p>
          <a:p>
            <a:pPr marL="673100" lvl="1" eaLnBrk="1" fontAlgn="auto" hangingPunct="1">
              <a:spcBef>
                <a:spcPts val="0"/>
              </a:spcBef>
              <a:spcAft>
                <a:spcPts val="0"/>
              </a:spcAft>
              <a:defRPr/>
            </a:pPr>
            <a:r>
              <a:rPr lang="en-GB" sz="1900">
                <a:solidFill>
                  <a:schemeClr val="bg1"/>
                </a:solidFill>
                <a:latin typeface="Arial"/>
                <a:cs typeface="Arial"/>
              </a:rPr>
              <a:t>Min </a:t>
            </a:r>
            <a:r>
              <a:rPr lang="en-GB" sz="1900" err="1">
                <a:solidFill>
                  <a:schemeClr val="bg1"/>
                </a:solidFill>
                <a:latin typeface="Arial"/>
                <a:cs typeface="Arial"/>
              </a:rPr>
              <a:t>Sarith</a:t>
            </a:r>
            <a:r>
              <a:rPr lang="en-GB" sz="1900">
                <a:solidFill>
                  <a:schemeClr val="bg1"/>
                </a:solidFill>
                <a:latin typeface="Arial"/>
                <a:cs typeface="Arial"/>
              </a:rPr>
              <a:t> sees a future being able to provide for his family without harming the environment.</a:t>
            </a:r>
          </a:p>
          <a:p>
            <a:pPr marL="673100" lvl="1" eaLnBrk="1" fontAlgn="auto" hangingPunct="1">
              <a:spcBef>
                <a:spcPts val="0"/>
              </a:spcBef>
              <a:spcAft>
                <a:spcPts val="0"/>
              </a:spcAft>
              <a:defRPr/>
            </a:pPr>
            <a:endParaRPr lang="en-GB" sz="1900">
              <a:solidFill>
                <a:schemeClr val="bg1"/>
              </a:solidFill>
            </a:endParaRPr>
          </a:p>
          <a:p>
            <a:pPr marL="673100" lvl="1" eaLnBrk="1" fontAlgn="auto" hangingPunct="1">
              <a:spcBef>
                <a:spcPts val="0"/>
              </a:spcBef>
              <a:spcAft>
                <a:spcPts val="0"/>
              </a:spcAft>
              <a:defRPr/>
            </a:pPr>
            <a:r>
              <a:rPr lang="en-GB" sz="1900">
                <a:solidFill>
                  <a:schemeClr val="bg1"/>
                </a:solidFill>
                <a:latin typeface="Arial"/>
                <a:cs typeface="Arial"/>
              </a:rPr>
              <a:t>It can take courage to trust that a vision will be fulfilled. </a:t>
            </a:r>
            <a:endParaRPr lang="en-GB" sz="1900">
              <a:solidFill>
                <a:schemeClr val="bg1"/>
              </a:solidFill>
            </a:endParaRPr>
          </a:p>
          <a:p>
            <a:pPr marL="673100" lvl="1" eaLnBrk="1" fontAlgn="auto" hangingPunct="1">
              <a:spcBef>
                <a:spcPts val="0"/>
              </a:spcBef>
              <a:spcAft>
                <a:spcPts val="0"/>
              </a:spcAft>
              <a:defRPr/>
            </a:pPr>
            <a:endParaRPr lang="en-GB" sz="1900">
              <a:solidFill>
                <a:schemeClr val="bg1"/>
              </a:solidFill>
            </a:endParaRPr>
          </a:p>
          <a:p>
            <a:pPr marL="673100" lvl="1" eaLnBrk="1" fontAlgn="auto" hangingPunct="1">
              <a:spcBef>
                <a:spcPts val="0"/>
              </a:spcBef>
              <a:spcAft>
                <a:spcPts val="0"/>
              </a:spcAft>
              <a:defRPr/>
            </a:pPr>
            <a:r>
              <a:rPr lang="en-GB" sz="1900">
                <a:solidFill>
                  <a:schemeClr val="bg1"/>
                </a:solidFill>
                <a:latin typeface="Arial"/>
                <a:cs typeface="Arial"/>
              </a:rPr>
              <a:t>What is </a:t>
            </a:r>
            <a:r>
              <a:rPr lang="en-GB" sz="1900" i="1">
                <a:solidFill>
                  <a:schemeClr val="bg1"/>
                </a:solidFill>
                <a:latin typeface="Arial"/>
                <a:cs typeface="Arial"/>
              </a:rPr>
              <a:t>your</a:t>
            </a:r>
            <a:r>
              <a:rPr lang="en-GB" sz="1900">
                <a:solidFill>
                  <a:schemeClr val="bg1"/>
                </a:solidFill>
                <a:latin typeface="Arial"/>
                <a:cs typeface="Arial"/>
              </a:rPr>
              <a:t> vision for the future?</a:t>
            </a:r>
          </a:p>
          <a:p>
            <a:pPr marL="673100" lvl="1" eaLnBrk="1" fontAlgn="auto" hangingPunct="1">
              <a:spcBef>
                <a:spcPts val="0"/>
              </a:spcBef>
              <a:spcAft>
                <a:spcPts val="0"/>
              </a:spcAft>
              <a:defRPr/>
            </a:pPr>
            <a:endParaRPr lang="en-GB" sz="1900"/>
          </a:p>
          <a:p>
            <a:pPr marL="673100" lvl="1" fontAlgn="auto">
              <a:spcBef>
                <a:spcPts val="0"/>
              </a:spcBef>
              <a:spcAft>
                <a:spcPts val="0"/>
              </a:spcAft>
              <a:defRPr/>
            </a:pPr>
            <a:r>
              <a:rPr lang="en-GB" sz="1900">
                <a:solidFill>
                  <a:srgbClr val="F1AE39"/>
                </a:solidFill>
                <a:latin typeface="Arial Rounded MT Bold"/>
                <a:cs typeface="Arial"/>
              </a:rPr>
              <a:t>Lord, give us clear vision and strong trust in you.</a:t>
            </a:r>
          </a:p>
          <a:p>
            <a:pPr marL="673100" lvl="1">
              <a:spcBef>
                <a:spcPts val="0"/>
              </a:spcBef>
              <a:spcAft>
                <a:spcPts val="0"/>
              </a:spcAft>
              <a:defRPr/>
            </a:pPr>
            <a:r>
              <a:rPr lang="en-GB" sz="1900">
                <a:solidFill>
                  <a:srgbClr val="F1AE39"/>
                </a:solidFill>
                <a:latin typeface="Arial Rounded MT Bold"/>
                <a:cs typeface="Arial"/>
              </a:rPr>
              <a:t>Amen. </a:t>
            </a:r>
            <a:endParaRPr lang="en-GB"/>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spcBef>
                <a:spcPct val="0"/>
              </a:spcBef>
              <a:buNone/>
            </a:pPr>
            <a:r>
              <a:rPr lang="en-GB" altLang="en-US" sz="1900">
                <a:solidFill>
                  <a:prstClr val="white"/>
                </a:solidFill>
                <a:latin typeface="Arial"/>
                <a:cs typeface="Arial"/>
              </a:rPr>
              <a:t>Is CAFOD's </a:t>
            </a:r>
            <a:r>
              <a:rPr lang="en-GB" altLang="en-US" sz="1900">
                <a:solidFill>
                  <a:prstClr val="white"/>
                </a:solidFill>
                <a:latin typeface="Arial"/>
                <a:cs typeface="Arial"/>
                <a:hlinkClick r:id="rId4">
                  <a:extLst>
                    <a:ext uri="{A12FA001-AC4F-418D-AE19-62706E023703}">
                      <ahyp:hlinkClr xmlns:ahyp="http://schemas.microsoft.com/office/drawing/2018/hyperlinkcolor" val="tx"/>
                    </a:ext>
                  </a:extLst>
                </a:hlinkClick>
              </a:rPr>
              <a:t>agenda for change</a:t>
            </a:r>
            <a:r>
              <a:rPr lang="en-GB" altLang="en-US" sz="1900">
                <a:solidFill>
                  <a:prstClr val="white"/>
                </a:solidFill>
                <a:latin typeface="Arial"/>
                <a:cs typeface="Arial"/>
              </a:rPr>
              <a:t> similar to </a:t>
            </a:r>
            <a:r>
              <a:rPr lang="en-GB" altLang="en-US" sz="1900" i="1">
                <a:solidFill>
                  <a:prstClr val="white"/>
                </a:solidFill>
                <a:latin typeface="Arial"/>
                <a:cs typeface="Arial"/>
              </a:rPr>
              <a:t>your</a:t>
            </a:r>
            <a:r>
              <a:rPr lang="en-GB" altLang="en-US" sz="1900">
                <a:solidFill>
                  <a:prstClr val="white"/>
                </a:solidFill>
                <a:latin typeface="Arial"/>
                <a:cs typeface="Arial"/>
              </a:rPr>
              <a:t> vision for the world?</a:t>
            </a:r>
            <a:endParaRPr lang="en-US" sz="1800">
              <a:solidFill>
                <a:prstClr val="white"/>
              </a:solidFill>
              <a:latin typeface="Arial" panose="020B0604020202020204" pitchFamily="34" charset="0"/>
            </a:endParaRPr>
          </a:p>
        </p:txBody>
      </p:sp>
      <p:sp>
        <p:nvSpPr>
          <p:cNvPr id="18" name="Rectangle 2">
            <a:extLst>
              <a:ext uri="{FF2B5EF4-FFF2-40B4-BE49-F238E27FC236}">
                <a16:creationId xmlns:a16="http://schemas.microsoft.com/office/drawing/2014/main" id="{FC1D9E32-1C8C-6879-4A84-A6E772D6AA69}"/>
              </a:ext>
            </a:extLst>
          </p:cNvPr>
          <p:cNvSpPr>
            <a:spLocks noChangeArrowheads="1"/>
          </p:cNvSpPr>
          <p:nvPr/>
        </p:nvSpPr>
        <p:spPr bwMode="auto">
          <a:xfrm>
            <a:off x="8938260" y="187249"/>
            <a:ext cx="299658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“I see him, </a:t>
            </a:r>
          </a:p>
          <a:p>
            <a:pPr algn="r" eaLnBrk="1" hangingPunct="1">
              <a:spcBef>
                <a:spcPct val="0"/>
              </a:spcBef>
              <a:buFontTx/>
              <a:buNone/>
            </a:pPr>
            <a:r>
              <a:rPr lang="en-GB" altLang="en-US" sz="2000" i="1">
                <a:solidFill>
                  <a:schemeClr val="bg1"/>
                </a:solidFill>
                <a:latin typeface="Arial Rounded MT Bold" panose="020F0704030504030204" pitchFamily="34" charset="0"/>
              </a:rPr>
              <a:t>but not in the present,  </a:t>
            </a:r>
          </a:p>
          <a:p>
            <a:pPr algn="r" eaLnBrk="1" hangingPunct="1">
              <a:spcBef>
                <a:spcPct val="0"/>
              </a:spcBef>
              <a:buFontTx/>
              <a:buNone/>
            </a:pPr>
            <a:r>
              <a:rPr lang="en-GB" altLang="en-US" sz="2000" i="1">
                <a:solidFill>
                  <a:schemeClr val="bg1"/>
                </a:solidFill>
                <a:latin typeface="Arial Rounded MT Bold" panose="020F0704030504030204" pitchFamily="34" charset="0"/>
              </a:rPr>
              <a:t>I behold him, </a:t>
            </a:r>
          </a:p>
          <a:p>
            <a:pPr algn="r" eaLnBrk="1" hangingPunct="1">
              <a:spcBef>
                <a:spcPct val="0"/>
              </a:spcBef>
              <a:buFontTx/>
              <a:buNone/>
            </a:pPr>
            <a:r>
              <a:rPr lang="en-GB" altLang="en-US" sz="2000" i="1">
                <a:solidFill>
                  <a:schemeClr val="bg1"/>
                </a:solidFill>
                <a:latin typeface="Arial Rounded MT Bold" panose="020F0704030504030204" pitchFamily="34" charset="0"/>
              </a:rPr>
              <a:t>but not close at hand.”</a:t>
            </a:r>
          </a:p>
          <a:p>
            <a:pPr algn="r" eaLnBrk="1" hangingPunct="1">
              <a:spcBef>
                <a:spcPct val="0"/>
              </a:spcBef>
              <a:buFontTx/>
              <a:buNone/>
            </a:pPr>
            <a:r>
              <a:rPr lang="en-GB" altLang="en-US" sz="1600">
                <a:solidFill>
                  <a:schemeClr val="bg1"/>
                </a:solidFill>
                <a:latin typeface="Arial Rounded MT Bold" panose="020F0704030504030204" pitchFamily="34" charset="0"/>
              </a:rPr>
              <a:t>Numbers 24:17</a:t>
            </a:r>
          </a:p>
        </p:txBody>
      </p:sp>
      <p:pic>
        <p:nvPicPr>
          <p:cNvPr id="19" name="Picture 10" descr="C:\Users\Kathleen\Documents\Archive\tag_big_green.png">
            <a:extLst>
              <a:ext uri="{FF2B5EF4-FFF2-40B4-BE49-F238E27FC236}">
                <a16:creationId xmlns:a16="http://schemas.microsoft.com/office/drawing/2014/main" id="{91F98653-1C45-FF62-6685-698EEA2912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780171"/>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752E98C7-AE40-6A16-A9FC-7B3B204EA01D}"/>
              </a:ext>
            </a:extLst>
          </p:cNvPr>
          <p:cNvSpPr txBox="1"/>
          <p:nvPr/>
        </p:nvSpPr>
        <p:spPr>
          <a:xfrm>
            <a:off x="5841112" y="210200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12</a:t>
            </a:r>
          </a:p>
        </p:txBody>
      </p:sp>
      <p:grpSp>
        <p:nvGrpSpPr>
          <p:cNvPr id="21" name="Group 20">
            <a:extLst>
              <a:ext uri="{FF2B5EF4-FFF2-40B4-BE49-F238E27FC236}">
                <a16:creationId xmlns:a16="http://schemas.microsoft.com/office/drawing/2014/main" id="{3A13367A-330E-F834-2B6B-E46C6F2C9DBC}"/>
              </a:ext>
            </a:extLst>
          </p:cNvPr>
          <p:cNvGrpSpPr/>
          <p:nvPr/>
        </p:nvGrpSpPr>
        <p:grpSpPr>
          <a:xfrm>
            <a:off x="5632374" y="-745724"/>
            <a:ext cx="4379134" cy="6552003"/>
            <a:chOff x="5632374" y="-745724"/>
            <a:chExt cx="4379134" cy="6552003"/>
          </a:xfrm>
        </p:grpSpPr>
        <p:sp>
          <p:nvSpPr>
            <p:cNvPr id="22" name="Oval 21">
              <a:extLst>
                <a:ext uri="{FF2B5EF4-FFF2-40B4-BE49-F238E27FC236}">
                  <a16:creationId xmlns:a16="http://schemas.microsoft.com/office/drawing/2014/main" id="{7C22414B-FBAA-6C50-1097-BC64313778D5}"/>
                </a:ext>
              </a:extLst>
            </p:cNvPr>
            <p:cNvSpPr/>
            <p:nvPr/>
          </p:nvSpPr>
          <p:spPr>
            <a:xfrm rot="178703">
              <a:off x="5632374" y="1427145"/>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3">
              <a:extLst>
                <a:ext uri="{FF2B5EF4-FFF2-40B4-BE49-F238E27FC236}">
                  <a16:creationId xmlns:a16="http://schemas.microsoft.com/office/drawing/2014/main" id="{F39F23C8-50D3-B1FC-B5A8-D9C98D16757E}"/>
                </a:ext>
              </a:extLst>
            </p:cNvPr>
            <p:cNvPicPr>
              <a:picLocks noChangeAspect="1"/>
            </p:cNvPicPr>
            <p:nvPr/>
          </p:nvPicPr>
          <p:blipFill>
            <a:blip r:embed="rId7"/>
            <a:stretch>
              <a:fillRect/>
            </a:stretch>
          </p:blipFill>
          <p:spPr>
            <a:xfrm>
              <a:off x="7494748" y="-745724"/>
              <a:ext cx="794680" cy="2840337"/>
            </a:xfrm>
            <a:prstGeom prst="rect">
              <a:avLst/>
            </a:prstGeom>
          </p:spPr>
        </p:pic>
      </p:grpSp>
      <p:sp>
        <p:nvSpPr>
          <p:cNvPr id="2" name="Action Button: Home 5">
            <a:hlinkClick r:id="rId8" action="ppaction://hlinksldjump" highlightClick="1"/>
            <a:extLst>
              <a:ext uri="{FF2B5EF4-FFF2-40B4-BE49-F238E27FC236}">
                <a16:creationId xmlns:a16="http://schemas.microsoft.com/office/drawing/2014/main" id="{00E5E67F-53EF-9B37-AE0F-C3A98E03BA4E}"/>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3">
            <a:extLst>
              <a:ext uri="{FF2B5EF4-FFF2-40B4-BE49-F238E27FC236}">
                <a16:creationId xmlns:a16="http://schemas.microsoft.com/office/drawing/2014/main" id="{D7F4F758-B706-4369-BC79-BE9433BBB345}"/>
              </a:ext>
            </a:extLst>
          </p:cNvPr>
          <p:cNvSpPr>
            <a:spLocks noChangeArrowheads="1"/>
          </p:cNvSpPr>
          <p:nvPr/>
        </p:nvSpPr>
        <p:spPr bwMode="auto">
          <a:xfrm>
            <a:off x="-222250" y="-242888"/>
            <a:ext cx="4813300"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Tuesday 13 December</a:t>
            </a:r>
            <a:endParaRPr lang="en-GB" altLang="en-US" sz="1900">
              <a:solidFill>
                <a:schemeClr val="bg1"/>
              </a:solidFill>
              <a:latin typeface="Arial Rounded MT Bold"/>
              <a:cs typeface="Arial"/>
            </a:endParaRPr>
          </a:p>
        </p:txBody>
      </p:sp>
      <p:sp>
        <p:nvSpPr>
          <p:cNvPr id="5" name="Rectangle 4">
            <a:extLst>
              <a:ext uri="{FF2B5EF4-FFF2-40B4-BE49-F238E27FC236}">
                <a16:creationId xmlns:a16="http://schemas.microsoft.com/office/drawing/2014/main" id="{3B9FE89E-8950-4CE9-A128-1152CD6B623B}"/>
              </a:ext>
            </a:extLst>
          </p:cNvPr>
          <p:cNvSpPr>
            <a:spLocks noChangeArrowheads="1"/>
          </p:cNvSpPr>
          <p:nvPr/>
        </p:nvSpPr>
        <p:spPr bwMode="auto">
          <a:xfrm>
            <a:off x="-222250" y="877389"/>
            <a:ext cx="4813300" cy="5600075"/>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solidFill>
                <a:prstClr val="black"/>
              </a:solidFill>
              <a:latin typeface="Verdana" charset="0"/>
              <a:ea typeface="Verdana" charset="0"/>
              <a:cs typeface="Verdana" charset="0"/>
            </a:endParaRPr>
          </a:p>
          <a:p>
            <a:pPr marL="673100" lvl="1">
              <a:defRPr/>
            </a:pPr>
            <a:r>
              <a:rPr lang="en-GB" sz="2800" b="1">
                <a:solidFill>
                  <a:srgbClr val="F1AE39"/>
                </a:solidFill>
                <a:latin typeface="Arial Rounded MT Bold"/>
                <a:ea typeface="Verdana"/>
                <a:cs typeface="Verdana" charset="0"/>
              </a:rPr>
              <a:t>Willing volunteers</a:t>
            </a:r>
            <a:endParaRPr lang="en-GB" sz="2800" b="1">
              <a:solidFill>
                <a:srgbClr val="F1AE39"/>
              </a:solidFill>
              <a:latin typeface="Arial Rounded MT Bold"/>
              <a:ea typeface="Verdana" charset="0"/>
              <a:cs typeface="Verdana" charset="0"/>
            </a:endParaRPr>
          </a:p>
          <a:p>
            <a:pPr marL="673100" lvl="1" eaLnBrk="1" fontAlgn="auto" hangingPunct="1">
              <a:spcBef>
                <a:spcPts val="0"/>
              </a:spcBef>
              <a:spcAft>
                <a:spcPts val="0"/>
              </a:spcAft>
              <a:defRPr/>
            </a:pPr>
            <a:endParaRPr lang="en-US" sz="1600">
              <a:latin typeface="Verdana"/>
              <a:ea typeface="Verdana"/>
              <a:cs typeface="Verdana"/>
            </a:endParaRPr>
          </a:p>
          <a:p>
            <a:pPr marL="673100" lvl="1">
              <a:defRPr/>
            </a:pPr>
            <a:r>
              <a:rPr lang="en-GB">
                <a:solidFill>
                  <a:schemeClr val="bg1"/>
                </a:solidFill>
                <a:latin typeface="Arial"/>
                <a:cs typeface="Arial"/>
              </a:rPr>
              <a:t>In July, eight young adults completed their gap year with CAFOD. </a:t>
            </a:r>
          </a:p>
          <a:p>
            <a:pPr marL="673100" lvl="1" eaLnBrk="1" fontAlgn="auto" hangingPunct="1">
              <a:spcBef>
                <a:spcPts val="0"/>
              </a:spcBef>
              <a:spcAft>
                <a:spcPts val="0"/>
              </a:spcAft>
              <a:defRPr/>
            </a:pPr>
            <a:endParaRPr lang="en-GB" sz="1600">
              <a:solidFill>
                <a:schemeClr val="bg1"/>
              </a:solidFill>
              <a:latin typeface="Arial" panose="020B0604020202020204" pitchFamily="34" charset="0"/>
              <a:ea typeface="Verdana"/>
              <a:cs typeface="Arial" panose="020B0604020202020204" pitchFamily="34" charset="0"/>
            </a:endParaRPr>
          </a:p>
          <a:p>
            <a:pPr marL="673100" lvl="1">
              <a:defRPr/>
            </a:pPr>
            <a:r>
              <a:rPr lang="en-GB" sz="1900">
                <a:solidFill>
                  <a:schemeClr val="bg1"/>
                </a:solidFill>
                <a:latin typeface="Arial"/>
                <a:ea typeface="Verdana"/>
                <a:cs typeface="Arial"/>
              </a:rPr>
              <a:t>In April, they had visited Caritas International headquarters in Rome to learn how being part of this Catholic network means that CAFOD can reach remote communities all over the world.</a:t>
            </a:r>
          </a:p>
          <a:p>
            <a:pPr marL="673100" lvl="1">
              <a:defRPr/>
            </a:pPr>
            <a:endParaRPr lang="en-GB" sz="1900">
              <a:solidFill>
                <a:schemeClr val="bg1"/>
              </a:solidFill>
              <a:latin typeface="Arial" panose="020B0604020202020204" pitchFamily="34" charset="0"/>
              <a:ea typeface="Verdana"/>
              <a:cs typeface="Arial" panose="020B0604020202020204" pitchFamily="34" charset="0"/>
            </a:endParaRPr>
          </a:p>
          <a:p>
            <a:pPr marL="673100" lvl="1">
              <a:defRPr/>
            </a:pPr>
            <a:r>
              <a:rPr lang="en-GB" sz="1900" i="1">
                <a:solidFill>
                  <a:schemeClr val="bg1"/>
                </a:solidFill>
                <a:latin typeface="Arial" panose="020B0604020202020204" pitchFamily="34" charset="0"/>
                <a:ea typeface="Verdana"/>
                <a:cs typeface="Arial" panose="020B0604020202020204" pitchFamily="34" charset="0"/>
              </a:rPr>
              <a:t>"It was an amazing experience to learn more about how…  we’re all part of the global Catholic church and it’s our right but also our privilege to help other people..."</a:t>
            </a:r>
            <a:r>
              <a:rPr lang="en-GB" sz="1900">
                <a:solidFill>
                  <a:schemeClr val="bg1"/>
                </a:solidFill>
                <a:latin typeface="Arial" panose="020B0604020202020204" pitchFamily="34" charset="0"/>
                <a:ea typeface="Verdana"/>
                <a:cs typeface="Arial" panose="020B0604020202020204" pitchFamily="34" charset="0"/>
              </a:rPr>
              <a:t>     Emma </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9" name="Right Arrow 8">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0" descr="C:\Users\Kathleen\Documents\Archive\tag_big_green.png">
            <a:extLst>
              <a:ext uri="{FF2B5EF4-FFF2-40B4-BE49-F238E27FC236}">
                <a16:creationId xmlns:a16="http://schemas.microsoft.com/office/drawing/2014/main" id="{9270A211-CF49-93C3-2378-E095BAA846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382504" y="-79715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C8659A0-AB7E-59C4-9EBF-6675F1425705}"/>
              </a:ext>
            </a:extLst>
          </p:cNvPr>
          <p:cNvSpPr txBox="1"/>
          <p:nvPr/>
        </p:nvSpPr>
        <p:spPr>
          <a:xfrm>
            <a:off x="5839753" y="1966343"/>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13</a:t>
            </a:r>
          </a:p>
        </p:txBody>
      </p:sp>
      <p:grpSp>
        <p:nvGrpSpPr>
          <p:cNvPr id="13" name="Group 12">
            <a:extLst>
              <a:ext uri="{FF2B5EF4-FFF2-40B4-BE49-F238E27FC236}">
                <a16:creationId xmlns:a16="http://schemas.microsoft.com/office/drawing/2014/main" id="{9EB3382D-9125-8966-6256-A684FB3D172A}"/>
              </a:ext>
            </a:extLst>
          </p:cNvPr>
          <p:cNvGrpSpPr/>
          <p:nvPr/>
        </p:nvGrpSpPr>
        <p:grpSpPr>
          <a:xfrm>
            <a:off x="5730192" y="-699453"/>
            <a:ext cx="4379134" cy="6486718"/>
            <a:chOff x="6317035" y="-698317"/>
            <a:chExt cx="4379134" cy="6486718"/>
          </a:xfrm>
        </p:grpSpPr>
        <p:sp>
          <p:nvSpPr>
            <p:cNvPr id="8" name="Oval 7">
              <a:extLst>
                <a:ext uri="{FF2B5EF4-FFF2-40B4-BE49-F238E27FC236}">
                  <a16:creationId xmlns:a16="http://schemas.microsoft.com/office/drawing/2014/main" id="{70B45DBF-9DC2-50D4-C12C-48258380BDC7}"/>
                </a:ext>
              </a:extLst>
            </p:cNvPr>
            <p:cNvSpPr/>
            <p:nvPr/>
          </p:nvSpPr>
          <p:spPr>
            <a:xfrm>
              <a:off x="6317035" y="1409267"/>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5930077D-C8C2-E8EC-97F4-2B7DCF747A00}"/>
                </a:ext>
              </a:extLst>
            </p:cNvPr>
            <p:cNvPicPr>
              <a:picLocks noChangeAspect="1"/>
            </p:cNvPicPr>
            <p:nvPr/>
          </p:nvPicPr>
          <p:blipFill>
            <a:blip r:embed="rId6"/>
            <a:stretch>
              <a:fillRect/>
            </a:stretch>
          </p:blipFill>
          <p:spPr>
            <a:xfrm>
              <a:off x="8157902" y="-698317"/>
              <a:ext cx="794680" cy="2840337"/>
            </a:xfrm>
            <a:prstGeom prst="rect">
              <a:avLst/>
            </a:prstGeom>
          </p:spPr>
        </p:pic>
      </p:grpSp>
      <p:sp>
        <p:nvSpPr>
          <p:cNvPr id="3" name="Rectangle 2">
            <a:extLst>
              <a:ext uri="{FF2B5EF4-FFF2-40B4-BE49-F238E27FC236}">
                <a16:creationId xmlns:a16="http://schemas.microsoft.com/office/drawing/2014/main" id="{7AD1332B-E798-FF85-D4D4-C61290A5C01D}"/>
              </a:ext>
            </a:extLst>
          </p:cNvPr>
          <p:cNvSpPr>
            <a:spLocks noChangeArrowheads="1"/>
          </p:cNvSpPr>
          <p:nvPr/>
        </p:nvSpPr>
        <p:spPr bwMode="auto">
          <a:xfrm>
            <a:off x="8092966" y="196850"/>
            <a:ext cx="3781534"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“The son answered ‘I will not go’ but afterwards thought better of it and went…”</a:t>
            </a:r>
          </a:p>
          <a:p>
            <a:pPr algn="r" eaLnBrk="1" hangingPunct="1">
              <a:spcBef>
                <a:spcPct val="0"/>
              </a:spcBef>
              <a:buFontTx/>
              <a:buNone/>
            </a:pPr>
            <a:r>
              <a:rPr lang="en-GB" altLang="en-US" sz="1600">
                <a:solidFill>
                  <a:schemeClr val="bg1"/>
                </a:solidFill>
                <a:latin typeface="Arial Rounded MT Bold" panose="020F0704030504030204" pitchFamily="34" charset="0"/>
              </a:rPr>
              <a:t>Matthew 21:31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3">
            <a:extLst>
              <a:ext uri="{FF2B5EF4-FFF2-40B4-BE49-F238E27FC236}">
                <a16:creationId xmlns:a16="http://schemas.microsoft.com/office/drawing/2014/main" id="{F7E472FD-2156-409D-B0EC-96631BAFE88A}"/>
              </a:ext>
            </a:extLst>
          </p:cNvPr>
          <p:cNvSpPr>
            <a:spLocks noChangeArrowheads="1"/>
          </p:cNvSpPr>
          <p:nvPr/>
        </p:nvSpPr>
        <p:spPr bwMode="auto">
          <a:xfrm>
            <a:off x="-288925" y="-493713"/>
            <a:ext cx="4668295" cy="6619696"/>
          </a:xfrm>
          <a:prstGeom prst="roundRect">
            <a:avLst>
              <a:gd name="adj" fmla="val 4810"/>
            </a:avLst>
          </a:prstGeom>
          <a:no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800">
              <a:latin typeface="Verdana" panose="020B0604030504040204" pitchFamily="34" charset="0"/>
              <a:ea typeface="Verdana" panose="020B0604030504040204" pitchFamily="34" charset="0"/>
            </a:endParaRPr>
          </a:p>
          <a:p>
            <a:pPr marL="760095" lvl="1" indent="1270" eaLnBrk="1" hangingPunct="1">
              <a:spcBef>
                <a:spcPct val="0"/>
              </a:spcBef>
              <a:buFontTx/>
              <a:buNone/>
            </a:pPr>
            <a:endParaRPr lang="en-GB" altLang="en-US" sz="1900">
              <a:solidFill>
                <a:schemeClr val="bg1"/>
              </a:solidFill>
              <a:latin typeface="Arial" panose="020B0604020202020204" pitchFamily="34" charset="0"/>
            </a:endParaRPr>
          </a:p>
          <a:p>
            <a:pPr marL="760095" lvl="1" indent="1270" eaLnBrk="1" hangingPunct="1">
              <a:spcBef>
                <a:spcPct val="0"/>
              </a:spcBef>
              <a:buFontTx/>
              <a:buNone/>
            </a:pPr>
            <a:r>
              <a:rPr lang="en-GB" altLang="en-US" sz="1900">
                <a:solidFill>
                  <a:schemeClr val="bg1"/>
                </a:solidFill>
                <a:latin typeface="Arial"/>
                <a:cs typeface="Arial"/>
              </a:rPr>
              <a:t>In today’s reading, the brother who at first refused to work, later changes his mind and goes to work in his father’s vineyard.</a:t>
            </a:r>
          </a:p>
          <a:p>
            <a:pPr marL="760095" lvl="1" indent="1270" eaLnBrk="1" hangingPunct="1">
              <a:spcBef>
                <a:spcPct val="0"/>
              </a:spcBef>
              <a:buFontTx/>
              <a:buNone/>
            </a:pPr>
            <a:endParaRPr lang="en-GB" altLang="en-US" sz="1900">
              <a:solidFill>
                <a:schemeClr val="bg1"/>
              </a:solidFill>
              <a:latin typeface="Arial" panose="020B0604020202020204" pitchFamily="34" charset="0"/>
            </a:endParaRPr>
          </a:p>
          <a:p>
            <a:pPr marL="760095" lvl="1" indent="1270" eaLnBrk="1" hangingPunct="1">
              <a:spcBef>
                <a:spcPct val="0"/>
              </a:spcBef>
              <a:buFontTx/>
              <a:buNone/>
            </a:pPr>
            <a:r>
              <a:rPr lang="en-GB" altLang="en-US" sz="1900">
                <a:solidFill>
                  <a:schemeClr val="bg1"/>
                </a:solidFill>
                <a:latin typeface="Arial"/>
                <a:cs typeface="Arial"/>
              </a:rPr>
              <a:t>Advent is a good season to remember the times we have not done what we ought to have done… and to get on with it!</a:t>
            </a:r>
          </a:p>
          <a:p>
            <a:pPr marL="760095" lvl="1" indent="1270" eaLnBrk="1" hangingPunct="1">
              <a:spcBef>
                <a:spcPct val="0"/>
              </a:spcBef>
              <a:buFontTx/>
              <a:buNone/>
            </a:pPr>
            <a:endParaRPr lang="en-GB" altLang="en-US" sz="1900">
              <a:solidFill>
                <a:schemeClr val="bg1"/>
              </a:solidFill>
              <a:latin typeface="Arial" panose="020B0604020202020204" pitchFamily="34" charset="0"/>
            </a:endParaRPr>
          </a:p>
          <a:p>
            <a:pPr marL="760095" lvl="1" indent="1270">
              <a:spcBef>
                <a:spcPct val="0"/>
              </a:spcBef>
              <a:buNone/>
            </a:pPr>
            <a:r>
              <a:rPr lang="en-GB" altLang="en-US" sz="1900">
                <a:solidFill>
                  <a:schemeClr val="bg1"/>
                </a:solidFill>
                <a:latin typeface="Arial"/>
                <a:cs typeface="Arial"/>
              </a:rPr>
              <a:t>As our gap year volunteers discovered, actions count. </a:t>
            </a:r>
            <a:endParaRPr lang="en-GB" altLang="en-US" sz="1900">
              <a:solidFill>
                <a:schemeClr val="bg1"/>
              </a:solidFill>
              <a:latin typeface="Arial" panose="020B0604020202020204" pitchFamily="34" charset="0"/>
            </a:endParaRPr>
          </a:p>
          <a:p>
            <a:pPr marL="760095" lvl="1" indent="1270" eaLnBrk="1" hangingPunct="1">
              <a:spcBef>
                <a:spcPct val="0"/>
              </a:spcBef>
              <a:buFontTx/>
              <a:buNone/>
            </a:pPr>
            <a:endParaRPr lang="en-GB" altLang="en-US" sz="1900">
              <a:solidFill>
                <a:schemeClr val="bg1"/>
              </a:solidFill>
              <a:latin typeface="Arial" panose="020B0604020202020204" pitchFamily="34" charset="0"/>
            </a:endParaRPr>
          </a:p>
          <a:p>
            <a:pPr marL="760095" lvl="1" indent="1270" eaLnBrk="1" hangingPunct="1">
              <a:spcBef>
                <a:spcPct val="0"/>
              </a:spcBef>
              <a:buFontTx/>
              <a:buNone/>
            </a:pPr>
            <a:r>
              <a:rPr lang="en-GB" altLang="en-US" sz="1900">
                <a:solidFill>
                  <a:schemeClr val="bg1"/>
                </a:solidFill>
                <a:latin typeface="Arial"/>
                <a:cs typeface="Arial"/>
              </a:rPr>
              <a:t>What have I neglected to do?</a:t>
            </a:r>
          </a:p>
          <a:p>
            <a:pPr>
              <a:spcBef>
                <a:spcPct val="0"/>
              </a:spcBef>
              <a:buFontTx/>
              <a:buNone/>
            </a:pPr>
            <a:endParaRPr lang="en-GB" altLang="en-US" sz="1900">
              <a:latin typeface="Arial" panose="020B0604020202020204" pitchFamily="34" charset="0"/>
            </a:endParaRPr>
          </a:p>
          <a:p>
            <a:pPr marL="760095" lvl="1" indent="1270">
              <a:spcBef>
                <a:spcPct val="0"/>
              </a:spcBef>
              <a:buFontTx/>
              <a:buNone/>
            </a:pPr>
            <a:r>
              <a:rPr lang="en-GB" altLang="en-US" sz="1900">
                <a:solidFill>
                  <a:srgbClr val="F1AE39"/>
                </a:solidFill>
                <a:latin typeface="Arial Rounded MT Bold"/>
                <a:cs typeface="Arial"/>
              </a:rPr>
              <a:t>Lord, I’m sorry I sometimes avoid your call. Help me to change course and serve others as you did. Amen. </a:t>
            </a:r>
            <a:endParaRPr lang="en-GB"/>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prstClr val="white"/>
                </a:solidFill>
                <a:latin typeface="Arial" panose="020B0604020202020204" pitchFamily="34" charset="0"/>
              </a:rPr>
              <a:t>Find out if your school or parish has an Advent reconciliation service.</a:t>
            </a:r>
          </a:p>
        </p:txBody>
      </p:sp>
      <p:pic>
        <p:nvPicPr>
          <p:cNvPr id="15" name="Picture 10" descr="C:\Users\Kathleen\Documents\Archive\tag_big_green.png">
            <a:extLst>
              <a:ext uri="{FF2B5EF4-FFF2-40B4-BE49-F238E27FC236}">
                <a16:creationId xmlns:a16="http://schemas.microsoft.com/office/drawing/2014/main" id="{6513D630-1514-EBC5-AD9F-956FFBB65B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382504" y="-79715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6FE09A73-95A3-50D7-759A-DFFEA2C6F151}"/>
              </a:ext>
            </a:extLst>
          </p:cNvPr>
          <p:cNvSpPr txBox="1"/>
          <p:nvPr/>
        </p:nvSpPr>
        <p:spPr>
          <a:xfrm>
            <a:off x="5254962" y="1937878"/>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13</a:t>
            </a:r>
          </a:p>
        </p:txBody>
      </p:sp>
      <p:grpSp>
        <p:nvGrpSpPr>
          <p:cNvPr id="17" name="Group 16">
            <a:extLst>
              <a:ext uri="{FF2B5EF4-FFF2-40B4-BE49-F238E27FC236}">
                <a16:creationId xmlns:a16="http://schemas.microsoft.com/office/drawing/2014/main" id="{B429A4AA-58D3-0CC5-96C3-D077F42CAE18}"/>
              </a:ext>
            </a:extLst>
          </p:cNvPr>
          <p:cNvGrpSpPr/>
          <p:nvPr/>
        </p:nvGrpSpPr>
        <p:grpSpPr>
          <a:xfrm>
            <a:off x="5730885" y="-698317"/>
            <a:ext cx="4379134" cy="6486718"/>
            <a:chOff x="6317035" y="-698317"/>
            <a:chExt cx="4379134" cy="6486718"/>
          </a:xfrm>
        </p:grpSpPr>
        <p:sp>
          <p:nvSpPr>
            <p:cNvPr id="18" name="Oval 17">
              <a:extLst>
                <a:ext uri="{FF2B5EF4-FFF2-40B4-BE49-F238E27FC236}">
                  <a16:creationId xmlns:a16="http://schemas.microsoft.com/office/drawing/2014/main" id="{BA111676-D35A-D5C0-E73B-261129815759}"/>
                </a:ext>
              </a:extLst>
            </p:cNvPr>
            <p:cNvSpPr/>
            <p:nvPr/>
          </p:nvSpPr>
          <p:spPr>
            <a:xfrm>
              <a:off x="6317035" y="1409267"/>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B758330A-E95F-6601-15AD-59C1889C4425}"/>
                </a:ext>
              </a:extLst>
            </p:cNvPr>
            <p:cNvPicPr>
              <a:picLocks noChangeAspect="1"/>
            </p:cNvPicPr>
            <p:nvPr/>
          </p:nvPicPr>
          <p:blipFill>
            <a:blip r:embed="rId6"/>
            <a:stretch>
              <a:fillRect/>
            </a:stretch>
          </p:blipFill>
          <p:spPr>
            <a:xfrm>
              <a:off x="8157902" y="-698317"/>
              <a:ext cx="794680" cy="2840337"/>
            </a:xfrm>
            <a:prstGeom prst="rect">
              <a:avLst/>
            </a:prstGeom>
          </p:spPr>
        </p:pic>
      </p:grpSp>
      <p:sp>
        <p:nvSpPr>
          <p:cNvPr id="8" name="Rectangle 2">
            <a:extLst>
              <a:ext uri="{FF2B5EF4-FFF2-40B4-BE49-F238E27FC236}">
                <a16:creationId xmlns:a16="http://schemas.microsoft.com/office/drawing/2014/main" id="{84F8A909-1BD2-4D3C-B691-3E7A0842D484}"/>
              </a:ext>
            </a:extLst>
          </p:cNvPr>
          <p:cNvSpPr>
            <a:spLocks noChangeArrowheads="1"/>
          </p:cNvSpPr>
          <p:nvPr/>
        </p:nvSpPr>
        <p:spPr bwMode="auto">
          <a:xfrm>
            <a:off x="8092966" y="196850"/>
            <a:ext cx="3781534"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“The son answered ‘I will not go’ but afterwards thought better of it and went…”</a:t>
            </a:r>
          </a:p>
          <a:p>
            <a:pPr algn="r" eaLnBrk="1" hangingPunct="1">
              <a:spcBef>
                <a:spcPct val="0"/>
              </a:spcBef>
              <a:buFontTx/>
              <a:buNone/>
            </a:pPr>
            <a:r>
              <a:rPr lang="en-GB" altLang="en-US" sz="1600">
                <a:solidFill>
                  <a:schemeClr val="bg1"/>
                </a:solidFill>
                <a:latin typeface="Arial Rounded MT Bold" panose="020F0704030504030204" pitchFamily="34" charset="0"/>
              </a:rPr>
              <a:t>Matthew 21:31</a:t>
            </a:r>
          </a:p>
        </p:txBody>
      </p:sp>
      <p:sp>
        <p:nvSpPr>
          <p:cNvPr id="2" name="Action Button: Home 5">
            <a:hlinkClick r:id="rId7" action="ppaction://hlinksldjump" highlightClick="1"/>
            <a:extLst>
              <a:ext uri="{FF2B5EF4-FFF2-40B4-BE49-F238E27FC236}">
                <a16:creationId xmlns:a16="http://schemas.microsoft.com/office/drawing/2014/main" id="{881F2CE3-12AF-7DDA-99C7-36130AD82D69}"/>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C:\Users\Kathleen\Documents\Archive\tag_big_green.png">
            <a:extLst>
              <a:ext uri="{FF2B5EF4-FFF2-40B4-BE49-F238E27FC236}">
                <a16:creationId xmlns:a16="http://schemas.microsoft.com/office/drawing/2014/main" id="{133EB70B-6E7B-4C42-E057-0FD676EF2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TextBox 3">
            <a:extLst>
              <a:ext uri="{FF2B5EF4-FFF2-40B4-BE49-F238E27FC236}">
                <a16:creationId xmlns:a16="http://schemas.microsoft.com/office/drawing/2014/main" id="{9220359A-960B-479B-BFE6-B07689AC139D}"/>
              </a:ext>
            </a:extLst>
          </p:cNvPr>
          <p:cNvSpPr>
            <a:spLocks noChangeArrowheads="1"/>
          </p:cNvSpPr>
          <p:nvPr/>
        </p:nvSpPr>
        <p:spPr bwMode="auto">
          <a:xfrm>
            <a:off x="-107950" y="-260350"/>
            <a:ext cx="4705350"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Wednesday 14 December</a:t>
            </a:r>
            <a:endParaRPr lang="en-GB" altLang="en-US" sz="1900">
              <a:solidFill>
                <a:schemeClr val="bg1"/>
              </a:solidFill>
              <a:latin typeface="Arial Rounded MT Bold"/>
              <a:cs typeface="Arial"/>
            </a:endParaRPr>
          </a:p>
        </p:txBody>
      </p:sp>
      <p:sp>
        <p:nvSpPr>
          <p:cNvPr id="5" name="Rectangle 4">
            <a:extLst>
              <a:ext uri="{FF2B5EF4-FFF2-40B4-BE49-F238E27FC236}">
                <a16:creationId xmlns:a16="http://schemas.microsoft.com/office/drawing/2014/main" id="{033A7FFB-46B2-4895-AD1F-8D38C9572E19}"/>
              </a:ext>
            </a:extLst>
          </p:cNvPr>
          <p:cNvSpPr>
            <a:spLocks noChangeArrowheads="1"/>
          </p:cNvSpPr>
          <p:nvPr/>
        </p:nvSpPr>
        <p:spPr bwMode="auto">
          <a:xfrm>
            <a:off x="-215900" y="1096963"/>
            <a:ext cx="4813300" cy="5725567"/>
          </a:xfrm>
          <a:prstGeom prst="roundRect">
            <a:avLst>
              <a:gd name="adj" fmla="val 5079"/>
            </a:avLst>
          </a:prstGeom>
          <a:noFill/>
          <a:ln w="28575" cap="rnd">
            <a:noFill/>
            <a:prstDash val="sysDot"/>
            <a:round/>
            <a:headEnd/>
            <a:tailEnd/>
          </a:ln>
        </p:spPr>
        <p:txBody>
          <a:bodyPr lIns="91440" tIns="45720" rIns="91440" bIns="45720" anchor="t">
            <a:spAutoFit/>
          </a:bodyPr>
          <a:lstStyle/>
          <a:p>
            <a:pPr marL="647700" lvl="1" eaLnBrk="1" fontAlgn="auto" hangingPunct="1">
              <a:spcBef>
                <a:spcPts val="0"/>
              </a:spcBef>
              <a:spcAft>
                <a:spcPts val="0"/>
              </a:spcAft>
              <a:defRPr/>
            </a:pPr>
            <a:r>
              <a:rPr lang="en-GB" sz="2800" b="1">
                <a:solidFill>
                  <a:srgbClr val="F1AE39"/>
                </a:solidFill>
                <a:latin typeface="Arial Rounded MT Bold"/>
                <a:ea typeface="Verdana"/>
                <a:cs typeface="Verdana" charset="0"/>
              </a:rPr>
              <a:t>Hope for peace</a:t>
            </a:r>
            <a:endParaRPr lang="en-US">
              <a:solidFill>
                <a:srgbClr val="F1AE39"/>
              </a:solidFill>
              <a:latin typeface="Arial Rounded MT Bold"/>
              <a:ea typeface="Verdana"/>
            </a:endParaRPr>
          </a:p>
          <a:p>
            <a:pPr marL="647700" lvl="1" eaLnBrk="1" fontAlgn="auto" hangingPunct="1">
              <a:spcBef>
                <a:spcPts val="0"/>
              </a:spcBef>
              <a:spcAft>
                <a:spcPts val="0"/>
              </a:spcAft>
              <a:defRPr/>
            </a:pPr>
            <a:endParaRPr lang="en-GB" sz="800">
              <a:latin typeface="Verdana" charset="0"/>
              <a:ea typeface="Verdana" charset="0"/>
              <a:cs typeface="Verdana" charset="0"/>
            </a:endParaRPr>
          </a:p>
          <a:p>
            <a:pPr marL="647700" lvl="1">
              <a:defRPr/>
            </a:pPr>
            <a:r>
              <a:rPr lang="en-GB" sz="1900">
                <a:solidFill>
                  <a:schemeClr val="bg1"/>
                </a:solidFill>
                <a:latin typeface="Arial"/>
                <a:ea typeface="Verdana"/>
                <a:cs typeface="Arial"/>
              </a:rPr>
              <a:t>CAFOD is part of the Caritas network, working with organisations like Caritas Lublin in Poland,</a:t>
            </a:r>
            <a:r>
              <a:rPr lang="en-US" sz="1900">
                <a:solidFill>
                  <a:schemeClr val="bg1"/>
                </a:solidFill>
                <a:latin typeface="Arial"/>
                <a:ea typeface="Verdana"/>
                <a:cs typeface="Arial"/>
              </a:rPr>
              <a:t> 100km from the Ukraine border.</a:t>
            </a:r>
          </a:p>
          <a:p>
            <a:pPr marL="647700" lvl="1" eaLnBrk="1" fontAlgn="auto" hangingPunct="1">
              <a:spcBef>
                <a:spcPts val="0"/>
              </a:spcBef>
              <a:spcAft>
                <a:spcPts val="0"/>
              </a:spcAft>
              <a:defRPr/>
            </a:pPr>
            <a:endParaRPr lang="en-GB" sz="1900">
              <a:solidFill>
                <a:schemeClr val="bg1"/>
              </a:solidFill>
              <a:latin typeface="Arial"/>
              <a:ea typeface="Verdana"/>
              <a:cs typeface="Arial"/>
            </a:endParaRPr>
          </a:p>
          <a:p>
            <a:pPr marL="647700" lvl="1" eaLnBrk="1" fontAlgn="auto" hangingPunct="1">
              <a:spcBef>
                <a:spcPts val="0"/>
              </a:spcBef>
              <a:spcAft>
                <a:spcPts val="0"/>
              </a:spcAft>
              <a:defRPr/>
            </a:pPr>
            <a:r>
              <a:rPr lang="en-GB" sz="1900">
                <a:solidFill>
                  <a:schemeClr val="bg1"/>
                </a:solidFill>
                <a:latin typeface="Arial"/>
                <a:ea typeface="Verdana"/>
                <a:cs typeface="Arial"/>
              </a:rPr>
              <a:t>This year, many schools in England and Wales prayed and fundraised with CAFOD</a:t>
            </a:r>
            <a:r>
              <a:rPr lang="en-GB" sz="1900">
                <a:solidFill>
                  <a:srgbClr val="FF0000"/>
                </a:solidFill>
                <a:latin typeface="Arial"/>
                <a:ea typeface="Verdana"/>
                <a:cs typeface="Arial"/>
              </a:rPr>
              <a:t> </a:t>
            </a:r>
            <a:r>
              <a:rPr lang="en-GB" sz="1900">
                <a:solidFill>
                  <a:schemeClr val="bg1"/>
                </a:solidFill>
                <a:latin typeface="Arial"/>
                <a:ea typeface="Verdana"/>
                <a:cs typeface="Arial"/>
              </a:rPr>
              <a:t>to help people fleeing the war in Ukraine.</a:t>
            </a:r>
          </a:p>
          <a:p>
            <a:pPr marL="647700" lvl="1" eaLnBrk="1" fontAlgn="auto" hangingPunct="1">
              <a:spcBef>
                <a:spcPts val="0"/>
              </a:spcBef>
              <a:spcAft>
                <a:spcPts val="0"/>
              </a:spcAft>
              <a:defRPr/>
            </a:pPr>
            <a:endParaRPr lang="en-GB" sz="1900">
              <a:solidFill>
                <a:schemeClr val="bg1"/>
              </a:solidFill>
              <a:latin typeface="Arial"/>
              <a:ea typeface="Verdana"/>
              <a:cs typeface="Arial"/>
            </a:endParaRPr>
          </a:p>
          <a:p>
            <a:pPr marL="647700" lvl="1">
              <a:defRPr/>
            </a:pPr>
            <a:r>
              <a:rPr lang="en-GB" sz="1900">
                <a:solidFill>
                  <a:schemeClr val="bg1"/>
                </a:solidFill>
                <a:latin typeface="Arial"/>
                <a:ea typeface="Verdana"/>
                <a:cs typeface="Arial"/>
              </a:rPr>
              <a:t>Their efforts helped people like</a:t>
            </a:r>
            <a:r>
              <a:rPr lang="en-US" sz="1900">
                <a:solidFill>
                  <a:schemeClr val="bg1"/>
                </a:solidFill>
                <a:latin typeface="Arial"/>
                <a:ea typeface="Verdana"/>
                <a:cs typeface="Arial"/>
              </a:rPr>
              <a:t> Olena and her five-year-old daughter. They received cash to help pay rent after fleeing Kherson and arriving at Caritas Lublin. </a:t>
            </a:r>
          </a:p>
          <a:p>
            <a:pPr marL="647700" lvl="1" eaLnBrk="1" fontAlgn="auto" hangingPunct="1">
              <a:spcBef>
                <a:spcPts val="0"/>
              </a:spcBef>
              <a:spcAft>
                <a:spcPts val="0"/>
              </a:spcAft>
              <a:defRPr/>
            </a:pPr>
            <a:endParaRPr lang="en-GB" sz="1900">
              <a:solidFill>
                <a:schemeClr val="bg1"/>
              </a:solidFill>
              <a:latin typeface="Arial"/>
              <a:ea typeface="Verdana"/>
              <a:cs typeface="Arial"/>
            </a:endParaRPr>
          </a:p>
          <a:p>
            <a:pPr marL="647700" lvl="1">
              <a:spcBef>
                <a:spcPts val="0"/>
              </a:spcBef>
              <a:spcAft>
                <a:spcPts val="0"/>
              </a:spcAft>
              <a:defRPr/>
            </a:pPr>
            <a:endParaRPr lang="en-GB" sz="1900">
              <a:solidFill>
                <a:schemeClr val="bg1"/>
              </a:solidFill>
              <a:ea typeface="Verdana" pitchFamily="34" charset="0"/>
            </a:endParaRPr>
          </a:p>
        </p:txBody>
      </p:sp>
      <p:sp>
        <p:nvSpPr>
          <p:cNvPr id="8" name="TextBox 7">
            <a:extLst>
              <a:ext uri="{FF2B5EF4-FFF2-40B4-BE49-F238E27FC236}">
                <a16:creationId xmlns:a16="http://schemas.microsoft.com/office/drawing/2014/main" id="{259E48F2-C62A-31FF-6A25-CD6A34699B01}"/>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14</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608AECA5-B7CD-BF1E-C984-64F340046A64}"/>
              </a:ext>
            </a:extLst>
          </p:cNvPr>
          <p:cNvGrpSpPr/>
          <p:nvPr/>
        </p:nvGrpSpPr>
        <p:grpSpPr>
          <a:xfrm>
            <a:off x="5633525" y="-753616"/>
            <a:ext cx="4379134" cy="6537544"/>
            <a:chOff x="5633525" y="-753616"/>
            <a:chExt cx="4379134" cy="6537544"/>
          </a:xfrm>
        </p:grpSpPr>
        <p:sp>
          <p:nvSpPr>
            <p:cNvPr id="10" name="Oval 9">
              <a:extLst>
                <a:ext uri="{FF2B5EF4-FFF2-40B4-BE49-F238E27FC236}">
                  <a16:creationId xmlns:a16="http://schemas.microsoft.com/office/drawing/2014/main" id="{EFB061AD-53AA-EE7C-D05F-4E29FE8C946D}"/>
                </a:ext>
              </a:extLst>
            </p:cNvPr>
            <p:cNvSpPr/>
            <p:nvPr/>
          </p:nvSpPr>
          <p:spPr>
            <a:xfrm>
              <a:off x="5633525" y="1404794"/>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3">
              <a:extLst>
                <a:ext uri="{FF2B5EF4-FFF2-40B4-BE49-F238E27FC236}">
                  <a16:creationId xmlns:a16="http://schemas.microsoft.com/office/drawing/2014/main" id="{1CA2D0FC-9B66-FDDA-8903-0D87486C02A6}"/>
                </a:ext>
              </a:extLst>
            </p:cNvPr>
            <p:cNvPicPr>
              <a:picLocks noChangeAspect="1"/>
            </p:cNvPicPr>
            <p:nvPr/>
          </p:nvPicPr>
          <p:blipFill>
            <a:blip r:embed="rId6"/>
            <a:stretch>
              <a:fillRect/>
            </a:stretch>
          </p:blipFill>
          <p:spPr>
            <a:xfrm>
              <a:off x="7486171" y="-753616"/>
              <a:ext cx="794680" cy="2840337"/>
            </a:xfrm>
            <a:prstGeom prst="rect">
              <a:avLst/>
            </a:prstGeom>
          </p:spPr>
        </p:pic>
      </p:grpSp>
      <p:sp>
        <p:nvSpPr>
          <p:cNvPr id="38916" name="Rectangle 2">
            <a:extLst>
              <a:ext uri="{FF2B5EF4-FFF2-40B4-BE49-F238E27FC236}">
                <a16:creationId xmlns:a16="http://schemas.microsoft.com/office/drawing/2014/main" id="{435B93F9-F4CE-4E1E-B65E-FD0AA93C10A4}"/>
              </a:ext>
            </a:extLst>
          </p:cNvPr>
          <p:cNvSpPr>
            <a:spLocks noChangeArrowheads="1"/>
          </p:cNvSpPr>
          <p:nvPr/>
        </p:nvSpPr>
        <p:spPr bwMode="auto">
          <a:xfrm>
            <a:off x="8187560" y="179388"/>
            <a:ext cx="368694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“I will hear what the </a:t>
            </a:r>
          </a:p>
          <a:p>
            <a:pPr algn="r" eaLnBrk="1" hangingPunct="1">
              <a:spcBef>
                <a:spcPct val="0"/>
              </a:spcBef>
              <a:buFontTx/>
              <a:buNone/>
            </a:pPr>
            <a:r>
              <a:rPr lang="en-GB" altLang="en-US" sz="2000" i="1">
                <a:solidFill>
                  <a:schemeClr val="bg1"/>
                </a:solidFill>
                <a:latin typeface="Arial Rounded MT Bold" panose="020F0704030504030204" pitchFamily="34" charset="0"/>
              </a:rPr>
              <a:t>Lord God has to say, a voice that speaks of peace.”</a:t>
            </a:r>
          </a:p>
          <a:p>
            <a:pPr algn="r" eaLnBrk="1" hangingPunct="1">
              <a:spcBef>
                <a:spcPct val="0"/>
              </a:spcBef>
              <a:buFontTx/>
              <a:buNone/>
            </a:pPr>
            <a:r>
              <a:rPr lang="en-GB" altLang="en-US" sz="1600">
                <a:solidFill>
                  <a:schemeClr val="bg1"/>
                </a:solidFill>
                <a:latin typeface="Arial Rounded MT Bold" panose="020F0704030504030204" pitchFamily="34" charset="0"/>
              </a:rPr>
              <a:t>Psalm 84:9</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3">
            <a:extLst>
              <a:ext uri="{FF2B5EF4-FFF2-40B4-BE49-F238E27FC236}">
                <a16:creationId xmlns:a16="http://schemas.microsoft.com/office/drawing/2014/main" id="{64895561-24B6-4E79-A0EC-8B753C85AE7B}"/>
              </a:ext>
            </a:extLst>
          </p:cNvPr>
          <p:cNvSpPr>
            <a:spLocks noChangeArrowheads="1"/>
          </p:cNvSpPr>
          <p:nvPr/>
        </p:nvSpPr>
        <p:spPr bwMode="auto">
          <a:xfrm>
            <a:off x="-157163" y="-5556"/>
            <a:ext cx="4867275" cy="5129480"/>
          </a:xfrm>
          <a:prstGeom prst="roundRect">
            <a:avLst>
              <a:gd name="adj" fmla="val 4810"/>
            </a:avLst>
          </a:prstGeom>
          <a:noFill/>
          <a:ln>
            <a:noFill/>
          </a:ln>
        </p:spPr>
        <p:txBody>
          <a:bodyPr lIns="91440" tIns="45720" rIns="91440" bIns="45720" anchor="t">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760095" lvl="1" indent="1270" eaLnBrk="1" hangingPunct="1">
              <a:spcBef>
                <a:spcPct val="0"/>
              </a:spcBef>
              <a:buFontTx/>
              <a:buNone/>
            </a:pPr>
            <a:endParaRPr lang="en-GB" altLang="en-US" sz="1800">
              <a:latin typeface="Verdana" panose="020B0604030504040204" pitchFamily="34" charset="0"/>
              <a:ea typeface="Verdana" panose="020B0604030504040204" pitchFamily="34" charset="0"/>
            </a:endParaRPr>
          </a:p>
          <a:p>
            <a:pPr marL="647700" lvl="1" indent="1270" eaLnBrk="1" hangingPunct="1">
              <a:spcBef>
                <a:spcPct val="0"/>
              </a:spcBef>
              <a:buFontTx/>
              <a:buNone/>
            </a:pPr>
            <a:endParaRPr lang="en-GB" altLang="en-US" sz="1800">
              <a:latin typeface="Verdana" panose="020B0604030504040204" pitchFamily="34" charset="0"/>
              <a:ea typeface="Verdana" panose="020B0604030504040204" pitchFamily="34" charset="0"/>
            </a:endParaRPr>
          </a:p>
          <a:p>
            <a:pPr marL="647700" lvl="1" indent="1270" eaLnBrk="1" hangingPunct="1">
              <a:spcBef>
                <a:spcPct val="0"/>
              </a:spcBef>
              <a:buFontTx/>
              <a:buNone/>
            </a:pPr>
            <a:endParaRPr lang="en-GB" altLang="en-US" sz="1900">
              <a:solidFill>
                <a:srgbClr val="20294F"/>
              </a:solidFill>
              <a:latin typeface="Arial" panose="020B0604020202020204" pitchFamily="34" charset="0"/>
            </a:endParaRPr>
          </a:p>
          <a:p>
            <a:pPr marL="647700" lvl="1" indent="1270">
              <a:spcBef>
                <a:spcPct val="0"/>
              </a:spcBef>
              <a:buNone/>
            </a:pPr>
            <a:r>
              <a:rPr lang="en-GB" altLang="en-US" sz="1900">
                <a:solidFill>
                  <a:schemeClr val="bg1"/>
                </a:solidFill>
                <a:latin typeface="Arial"/>
                <a:cs typeface="Arial"/>
              </a:rPr>
              <a:t>Today’s psalm reminds us that God has a voice that speaks of peace.</a:t>
            </a:r>
          </a:p>
          <a:p>
            <a:pPr marL="647700" lvl="1" indent="1270" eaLnBrk="1" hangingPunct="1">
              <a:spcBef>
                <a:spcPct val="0"/>
              </a:spcBef>
              <a:buFontTx/>
              <a:buNone/>
            </a:pPr>
            <a:endParaRPr lang="en-GB" altLang="en-US" sz="1900">
              <a:solidFill>
                <a:schemeClr val="bg1"/>
              </a:solidFill>
              <a:latin typeface="Arial" panose="020B0604020202020204" pitchFamily="34" charset="0"/>
            </a:endParaRPr>
          </a:p>
          <a:p>
            <a:pPr marL="647700" lvl="1" indent="1270" eaLnBrk="1" hangingPunct="1">
              <a:spcBef>
                <a:spcPct val="0"/>
              </a:spcBef>
              <a:buFontTx/>
              <a:buNone/>
            </a:pPr>
            <a:r>
              <a:rPr lang="en-GB" altLang="en-US" sz="1900">
                <a:solidFill>
                  <a:schemeClr val="bg1"/>
                </a:solidFill>
                <a:latin typeface="Arial"/>
                <a:cs typeface="Arial"/>
              </a:rPr>
              <a:t>God may want to speak peace to our own hearts or to tell us how we can be peace to someone else.</a:t>
            </a:r>
          </a:p>
          <a:p>
            <a:pPr marL="647700" lvl="1" indent="1270" eaLnBrk="1" hangingPunct="1">
              <a:spcBef>
                <a:spcPct val="0"/>
              </a:spcBef>
              <a:buFontTx/>
              <a:buNone/>
            </a:pPr>
            <a:endParaRPr lang="en-GB" altLang="en-US" sz="1900">
              <a:solidFill>
                <a:schemeClr val="bg1"/>
              </a:solidFill>
              <a:latin typeface="Arial" panose="020B0604020202020204" pitchFamily="34" charset="0"/>
            </a:endParaRPr>
          </a:p>
          <a:p>
            <a:pPr marL="647700" lvl="1" indent="1270" eaLnBrk="1" hangingPunct="1">
              <a:spcBef>
                <a:spcPct val="0"/>
              </a:spcBef>
              <a:buFontTx/>
              <a:buNone/>
            </a:pPr>
            <a:r>
              <a:rPr lang="en-GB" altLang="en-US" sz="1900">
                <a:solidFill>
                  <a:schemeClr val="bg1"/>
                </a:solidFill>
                <a:latin typeface="Arial"/>
                <a:cs typeface="Arial"/>
              </a:rPr>
              <a:t>Where can you find space to listen to God today?</a:t>
            </a:r>
          </a:p>
          <a:p>
            <a:pPr marL="647700" lvl="1" indent="1270" eaLnBrk="1" hangingPunct="1">
              <a:spcBef>
                <a:spcPct val="0"/>
              </a:spcBef>
              <a:buFontTx/>
              <a:buNone/>
            </a:pPr>
            <a:endParaRPr lang="en-GB" altLang="en-US" sz="1900">
              <a:solidFill>
                <a:srgbClr val="FF0000"/>
              </a:solidFill>
              <a:latin typeface="Arial" panose="020B0604020202020204" pitchFamily="34" charset="0"/>
            </a:endParaRPr>
          </a:p>
          <a:p>
            <a:pPr marL="647700" lvl="1" indent="1270">
              <a:spcBef>
                <a:spcPct val="0"/>
              </a:spcBef>
              <a:buNone/>
            </a:pPr>
            <a:endParaRPr lang="en-GB" altLang="en-US" sz="1900">
              <a:solidFill>
                <a:srgbClr val="FF0000"/>
              </a:solidFill>
              <a:latin typeface="Arial"/>
              <a:cs typeface="Arial"/>
            </a:endParaRPr>
          </a:p>
          <a:p>
            <a:pPr marL="647700" lvl="1" indent="1270">
              <a:spcBef>
                <a:spcPct val="0"/>
              </a:spcBef>
              <a:buFontTx/>
              <a:buNone/>
            </a:pPr>
            <a:r>
              <a:rPr lang="en-GB" altLang="en-US" sz="1900">
                <a:solidFill>
                  <a:srgbClr val="F1AE39"/>
                </a:solidFill>
                <a:latin typeface="Arial Rounded MT Bold"/>
                <a:cs typeface="Arial"/>
              </a:rPr>
              <a:t>Lord, speak peace to my heart today.</a:t>
            </a:r>
          </a:p>
          <a:p>
            <a:pPr marL="647700" lvl="1" indent="1270">
              <a:spcBef>
                <a:spcPct val="0"/>
              </a:spcBef>
              <a:buNone/>
            </a:pPr>
            <a:r>
              <a:rPr lang="en-GB" altLang="en-US" sz="1900">
                <a:solidFill>
                  <a:srgbClr val="F1AE39"/>
                </a:solidFill>
                <a:latin typeface="Arial Rounded MT Bold"/>
                <a:cs typeface="Arial"/>
              </a:rPr>
              <a:t>Amen </a:t>
            </a:r>
            <a:endParaRPr lang="en-GB"/>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1"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n-GB" altLang="en-US" sz="1900">
                <a:solidFill>
                  <a:schemeClr val="bg1"/>
                </a:solidFill>
                <a:latin typeface="Arial"/>
                <a:cs typeface="Arial"/>
              </a:rPr>
              <a:t>Continue to pray with us </a:t>
            </a:r>
            <a:r>
              <a:rPr lang="en-GB" altLang="en-US" sz="1900">
                <a:solidFill>
                  <a:schemeClr val="bg1"/>
                </a:solidFill>
                <a:latin typeface="Arial"/>
                <a:cs typeface="Arial"/>
                <a:hlinkClick r:id="rId4">
                  <a:extLst>
                    <a:ext uri="{A12FA001-AC4F-418D-AE19-62706E023703}">
                      <ahyp:hlinkClr xmlns:ahyp="http://schemas.microsoft.com/office/drawing/2018/hyperlinkcolor" val="tx"/>
                    </a:ext>
                  </a:extLst>
                </a:hlinkClick>
              </a:rPr>
              <a:t>for peace in Ukraine</a:t>
            </a:r>
            <a:r>
              <a:rPr lang="en-GB" altLang="en-US" sz="1900">
                <a:solidFill>
                  <a:schemeClr val="bg1"/>
                </a:solidFill>
                <a:latin typeface="Arial"/>
                <a:cs typeface="Arial"/>
              </a:rPr>
              <a:t>.</a:t>
            </a:r>
            <a:endParaRPr lang="en-GB" altLang="en-US" sz="1900">
              <a:solidFill>
                <a:schemeClr val="bg1"/>
              </a:solidFill>
              <a:latin typeface="Arial" panose="020B0604020202020204" pitchFamily="34" charset="0"/>
            </a:endParaRPr>
          </a:p>
        </p:txBody>
      </p:sp>
      <p:sp>
        <p:nvSpPr>
          <p:cNvPr id="2" name="Rectangle 2">
            <a:extLst>
              <a:ext uri="{FF2B5EF4-FFF2-40B4-BE49-F238E27FC236}">
                <a16:creationId xmlns:a16="http://schemas.microsoft.com/office/drawing/2014/main" id="{EF231043-54BA-F8F0-0A84-3DD28451EF64}"/>
              </a:ext>
            </a:extLst>
          </p:cNvPr>
          <p:cNvSpPr>
            <a:spLocks noChangeArrowheads="1"/>
          </p:cNvSpPr>
          <p:nvPr/>
        </p:nvSpPr>
        <p:spPr bwMode="auto">
          <a:xfrm>
            <a:off x="8187560" y="179388"/>
            <a:ext cx="368694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“I will hear what the </a:t>
            </a:r>
          </a:p>
          <a:p>
            <a:pPr algn="r" eaLnBrk="1" hangingPunct="1">
              <a:spcBef>
                <a:spcPct val="0"/>
              </a:spcBef>
              <a:buFontTx/>
              <a:buNone/>
            </a:pPr>
            <a:r>
              <a:rPr lang="en-GB" altLang="en-US" sz="2000" i="1">
                <a:solidFill>
                  <a:schemeClr val="bg1"/>
                </a:solidFill>
                <a:latin typeface="Arial Rounded MT Bold" panose="020F0704030504030204" pitchFamily="34" charset="0"/>
              </a:rPr>
              <a:t>Lord God has to say, a voice that speaks of peace.”</a:t>
            </a:r>
          </a:p>
          <a:p>
            <a:pPr algn="r" eaLnBrk="1" hangingPunct="1">
              <a:spcBef>
                <a:spcPct val="0"/>
              </a:spcBef>
              <a:buFontTx/>
              <a:buNone/>
            </a:pPr>
            <a:r>
              <a:rPr lang="en-GB" altLang="en-US" sz="1600">
                <a:solidFill>
                  <a:schemeClr val="bg1"/>
                </a:solidFill>
                <a:latin typeface="Arial Rounded MT Bold" panose="020F0704030504030204" pitchFamily="34" charset="0"/>
              </a:rPr>
              <a:t>Psalm 84:9</a:t>
            </a:r>
          </a:p>
        </p:txBody>
      </p:sp>
      <p:pic>
        <p:nvPicPr>
          <p:cNvPr id="3" name="Picture 10" descr="C:\Users\Kathleen\Documents\Archive\tag_big_green.png">
            <a:extLst>
              <a:ext uri="{FF2B5EF4-FFF2-40B4-BE49-F238E27FC236}">
                <a16:creationId xmlns:a16="http://schemas.microsoft.com/office/drawing/2014/main" id="{611F5B38-6E07-A537-7902-B875DAE8B6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986106D-FE70-2CC4-8900-98E9FC8EB200}"/>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14</a:t>
            </a:r>
          </a:p>
        </p:txBody>
      </p:sp>
      <p:grpSp>
        <p:nvGrpSpPr>
          <p:cNvPr id="8" name="Group 7">
            <a:extLst>
              <a:ext uri="{FF2B5EF4-FFF2-40B4-BE49-F238E27FC236}">
                <a16:creationId xmlns:a16="http://schemas.microsoft.com/office/drawing/2014/main" id="{DD1E0279-4100-ED2F-E56D-6D9560D89CC5}"/>
              </a:ext>
            </a:extLst>
          </p:cNvPr>
          <p:cNvGrpSpPr/>
          <p:nvPr/>
        </p:nvGrpSpPr>
        <p:grpSpPr>
          <a:xfrm>
            <a:off x="5633525" y="-753616"/>
            <a:ext cx="4379134" cy="6537544"/>
            <a:chOff x="5633525" y="-753616"/>
            <a:chExt cx="4379134" cy="6537544"/>
          </a:xfrm>
        </p:grpSpPr>
        <p:sp>
          <p:nvSpPr>
            <p:cNvPr id="15" name="Oval 14">
              <a:extLst>
                <a:ext uri="{FF2B5EF4-FFF2-40B4-BE49-F238E27FC236}">
                  <a16:creationId xmlns:a16="http://schemas.microsoft.com/office/drawing/2014/main" id="{2857F6A3-06D7-FE20-03DD-866BF3F03DA9}"/>
                </a:ext>
              </a:extLst>
            </p:cNvPr>
            <p:cNvSpPr/>
            <p:nvPr/>
          </p:nvSpPr>
          <p:spPr>
            <a:xfrm>
              <a:off x="5633525" y="1404794"/>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3">
              <a:extLst>
                <a:ext uri="{FF2B5EF4-FFF2-40B4-BE49-F238E27FC236}">
                  <a16:creationId xmlns:a16="http://schemas.microsoft.com/office/drawing/2014/main" id="{050894CF-E416-A87E-BC05-7DE239CFB8FB}"/>
                </a:ext>
              </a:extLst>
            </p:cNvPr>
            <p:cNvPicPr>
              <a:picLocks noChangeAspect="1"/>
            </p:cNvPicPr>
            <p:nvPr/>
          </p:nvPicPr>
          <p:blipFill>
            <a:blip r:embed="rId7"/>
            <a:stretch>
              <a:fillRect/>
            </a:stretch>
          </p:blipFill>
          <p:spPr>
            <a:xfrm>
              <a:off x="7486171" y="-753616"/>
              <a:ext cx="794680" cy="2840337"/>
            </a:xfrm>
            <a:prstGeom prst="rect">
              <a:avLst/>
            </a:prstGeom>
          </p:spPr>
        </p:pic>
      </p:grpSp>
      <p:sp>
        <p:nvSpPr>
          <p:cNvPr id="4" name="Action Button: Home 5">
            <a:hlinkClick r:id="rId8" action="ppaction://hlinksldjump" highlightClick="1"/>
            <a:extLst>
              <a:ext uri="{FF2B5EF4-FFF2-40B4-BE49-F238E27FC236}">
                <a16:creationId xmlns:a16="http://schemas.microsoft.com/office/drawing/2014/main" id="{3CD09A16-FBAD-FA78-53A3-9118CC33AB8A}"/>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3">
            <a:extLst>
              <a:ext uri="{FF2B5EF4-FFF2-40B4-BE49-F238E27FC236}">
                <a16:creationId xmlns:a16="http://schemas.microsoft.com/office/drawing/2014/main" id="{5D3B9A8E-A899-43D1-8781-9A6618945307}"/>
              </a:ext>
            </a:extLst>
          </p:cNvPr>
          <p:cNvSpPr>
            <a:spLocks noChangeArrowheads="1"/>
          </p:cNvSpPr>
          <p:nvPr/>
        </p:nvSpPr>
        <p:spPr bwMode="auto">
          <a:xfrm>
            <a:off x="-204788" y="-260350"/>
            <a:ext cx="4813301"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Thursday 15 December</a:t>
            </a:r>
            <a:endParaRPr lang="en-GB" altLang="en-US" sz="1900">
              <a:solidFill>
                <a:schemeClr val="bg1"/>
              </a:solidFill>
              <a:latin typeface="Arial Rounded MT Bold"/>
              <a:cs typeface="Arial"/>
            </a:endParaRPr>
          </a:p>
        </p:txBody>
      </p:sp>
      <p:sp>
        <p:nvSpPr>
          <p:cNvPr id="5" name="Rectangle 4">
            <a:extLst>
              <a:ext uri="{FF2B5EF4-FFF2-40B4-BE49-F238E27FC236}">
                <a16:creationId xmlns:a16="http://schemas.microsoft.com/office/drawing/2014/main" id="{36E9197D-5F01-4E70-A98E-1C80174B28A0}"/>
              </a:ext>
            </a:extLst>
          </p:cNvPr>
          <p:cNvSpPr>
            <a:spLocks noChangeArrowheads="1"/>
          </p:cNvSpPr>
          <p:nvPr/>
        </p:nvSpPr>
        <p:spPr bwMode="auto">
          <a:xfrm>
            <a:off x="-204788" y="838198"/>
            <a:ext cx="4813301" cy="5898118"/>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Young leaders </a:t>
            </a:r>
            <a:endParaRPr lang="en-GB" sz="2800" b="1">
              <a:solidFill>
                <a:srgbClr val="F1AE39"/>
              </a:solidFill>
              <a:latin typeface="Arial Rounded MT Bold" panose="020F0704030504030204" pitchFamily="34" charset="0"/>
              <a:ea typeface="Verdana" charset="0"/>
              <a:cs typeface="Verdana" charset="0"/>
            </a:endParaRPr>
          </a:p>
          <a:p>
            <a:pPr marL="673100" lvl="1" eaLnBrk="1" fontAlgn="auto" hangingPunct="1">
              <a:spcBef>
                <a:spcPts val="0"/>
              </a:spcBef>
              <a:spcAft>
                <a:spcPts val="0"/>
              </a:spcAft>
              <a:defRPr/>
            </a:pPr>
            <a:endParaRPr lang="en-GB" sz="1200">
              <a:ea typeface="Verdana" pitchFamily="34" charset="0"/>
            </a:endParaRPr>
          </a:p>
          <a:p>
            <a:pPr marL="673100" lvl="1" eaLnBrk="1" fontAlgn="auto" hangingPunct="1">
              <a:spcBef>
                <a:spcPts val="0"/>
              </a:spcBef>
              <a:spcAft>
                <a:spcPts val="0"/>
              </a:spcAft>
              <a:defRPr/>
            </a:pPr>
            <a:r>
              <a:rPr lang="en-GB" sz="1900">
                <a:solidFill>
                  <a:schemeClr val="bg1"/>
                </a:solidFill>
                <a:latin typeface="Arial"/>
                <a:ea typeface="Verdana"/>
                <a:cs typeface="Arial"/>
              </a:rPr>
              <a:t>The photo shows just a few of this year’s graduates from CAFOD’s young leadership programme.</a:t>
            </a:r>
          </a:p>
          <a:p>
            <a:pPr marL="673100" lvl="1" eaLnBrk="1" fontAlgn="auto" hangingPunct="1">
              <a:spcBef>
                <a:spcPts val="0"/>
              </a:spcBef>
              <a:spcAft>
                <a:spcPts val="0"/>
              </a:spcAft>
              <a:defRPr/>
            </a:pPr>
            <a:endParaRPr lang="en-GB" sz="1900">
              <a:solidFill>
                <a:schemeClr val="bg1"/>
              </a:solidFill>
              <a:ea typeface="Verdana" pitchFamily="34" charset="0"/>
            </a:endParaRPr>
          </a:p>
          <a:p>
            <a:pPr marL="673100" lvl="1" eaLnBrk="1" fontAlgn="auto" hangingPunct="1">
              <a:spcBef>
                <a:spcPts val="0"/>
              </a:spcBef>
              <a:spcAft>
                <a:spcPts val="0"/>
              </a:spcAft>
              <a:defRPr/>
            </a:pPr>
            <a:r>
              <a:rPr lang="en-GB" sz="1900">
                <a:solidFill>
                  <a:schemeClr val="bg1"/>
                </a:solidFill>
                <a:latin typeface="Arial"/>
                <a:ea typeface="Verdana"/>
                <a:cs typeface="Arial"/>
              </a:rPr>
              <a:t>270 young people in 41 schools committed to spend time in training meetings and webinars, learning new skills, meeting new people, campaigning and fundraising.</a:t>
            </a:r>
          </a:p>
          <a:p>
            <a:pPr marL="673100" lvl="1" eaLnBrk="1" fontAlgn="auto" hangingPunct="1">
              <a:spcBef>
                <a:spcPts val="0"/>
              </a:spcBef>
              <a:spcAft>
                <a:spcPts val="0"/>
              </a:spcAft>
              <a:defRPr/>
            </a:pPr>
            <a:endParaRPr lang="en-GB" sz="1900">
              <a:solidFill>
                <a:schemeClr val="bg1"/>
              </a:solidFill>
              <a:ea typeface="Verdana" pitchFamily="34" charset="0"/>
            </a:endParaRPr>
          </a:p>
          <a:p>
            <a:pPr marL="673100" lvl="1">
              <a:defRPr/>
            </a:pPr>
            <a:r>
              <a:rPr lang="en-GB" sz="1900">
                <a:solidFill>
                  <a:schemeClr val="bg1"/>
                </a:solidFill>
                <a:latin typeface="Arial"/>
                <a:ea typeface="Verdana"/>
                <a:cs typeface="Arial"/>
              </a:rPr>
              <a:t>One student said the programme </a:t>
            </a:r>
            <a:r>
              <a:rPr lang="en-GB" sz="1900" i="1">
                <a:solidFill>
                  <a:schemeClr val="bg1"/>
                </a:solidFill>
                <a:latin typeface="Arial"/>
                <a:ea typeface="Verdana"/>
                <a:cs typeface="Arial"/>
              </a:rPr>
              <a:t>“....</a:t>
            </a:r>
            <a:r>
              <a:rPr lang="en-US" sz="1900" i="1">
                <a:solidFill>
                  <a:schemeClr val="bg1"/>
                </a:solidFill>
                <a:latin typeface="Arial"/>
                <a:ea typeface="Verdana"/>
                <a:cs typeface="Arial"/>
              </a:rPr>
              <a:t>opened our eyes to the global issues that CAFOD are trying to solve and showed us ways that we can help. Often we feel that our efforts may be insignificant, but they’re not.</a:t>
            </a:r>
            <a:r>
              <a:rPr lang="en-GB" sz="1900" i="1">
                <a:solidFill>
                  <a:schemeClr val="bg1"/>
                </a:solidFill>
                <a:latin typeface="Arial"/>
                <a:ea typeface="Verdana"/>
                <a:cs typeface="Arial"/>
              </a:rPr>
              <a:t>”</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0" descr="C:\Users\Kathleen\Documents\Archive\tag_big_green.png">
            <a:extLst>
              <a:ext uri="{FF2B5EF4-FFF2-40B4-BE49-F238E27FC236}">
                <a16:creationId xmlns:a16="http://schemas.microsoft.com/office/drawing/2014/main" id="{348CE52C-FDFD-7902-87A0-C9C45499E7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03620"/>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B5304947-E53E-BFEE-0B42-7830F9293A6E}"/>
              </a:ext>
            </a:extLst>
          </p:cNvPr>
          <p:cNvSpPr txBox="1"/>
          <p:nvPr/>
        </p:nvSpPr>
        <p:spPr>
          <a:xfrm>
            <a:off x="5841112" y="2078552"/>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15</a:t>
            </a:r>
          </a:p>
        </p:txBody>
      </p:sp>
      <p:grpSp>
        <p:nvGrpSpPr>
          <p:cNvPr id="12" name="Group 11">
            <a:extLst>
              <a:ext uri="{FF2B5EF4-FFF2-40B4-BE49-F238E27FC236}">
                <a16:creationId xmlns:a16="http://schemas.microsoft.com/office/drawing/2014/main" id="{E62BF95D-8F81-C802-6315-E70093B7CD9A}"/>
              </a:ext>
            </a:extLst>
          </p:cNvPr>
          <p:cNvGrpSpPr/>
          <p:nvPr/>
        </p:nvGrpSpPr>
        <p:grpSpPr>
          <a:xfrm>
            <a:off x="5632374" y="-753619"/>
            <a:ext cx="4379134" cy="6528559"/>
            <a:chOff x="5632374" y="-144020"/>
            <a:chExt cx="4379134" cy="6528559"/>
          </a:xfrm>
        </p:grpSpPr>
        <p:sp>
          <p:nvSpPr>
            <p:cNvPr id="9" name="Oval 8">
              <a:extLst>
                <a:ext uri="{FF2B5EF4-FFF2-40B4-BE49-F238E27FC236}">
                  <a16:creationId xmlns:a16="http://schemas.microsoft.com/office/drawing/2014/main" id="{512B2035-1D8D-9DF0-03A3-CE8C996FF6B9}"/>
                </a:ext>
              </a:extLst>
            </p:cNvPr>
            <p:cNvSpPr/>
            <p:nvPr/>
          </p:nvSpPr>
          <p:spPr>
            <a:xfrm>
              <a:off x="5632374" y="2005405"/>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FB57FB05-97CF-6CA0-C051-6BDCEEBFA3B5}"/>
                </a:ext>
              </a:extLst>
            </p:cNvPr>
            <p:cNvPicPr>
              <a:picLocks noChangeAspect="1"/>
            </p:cNvPicPr>
            <p:nvPr/>
          </p:nvPicPr>
          <p:blipFill>
            <a:blip r:embed="rId6"/>
            <a:stretch>
              <a:fillRect/>
            </a:stretch>
          </p:blipFill>
          <p:spPr>
            <a:xfrm>
              <a:off x="7494748" y="-144020"/>
              <a:ext cx="794680" cy="2840337"/>
            </a:xfrm>
            <a:prstGeom prst="rect">
              <a:avLst/>
            </a:prstGeom>
          </p:spPr>
        </p:pic>
      </p:grpSp>
      <p:sp>
        <p:nvSpPr>
          <p:cNvPr id="3" name="Rectangle 2">
            <a:extLst>
              <a:ext uri="{FF2B5EF4-FFF2-40B4-BE49-F238E27FC236}">
                <a16:creationId xmlns:a16="http://schemas.microsoft.com/office/drawing/2014/main" id="{2964CC20-7BB6-409F-D501-A03CEE3CBDA8}"/>
              </a:ext>
            </a:extLst>
          </p:cNvPr>
          <p:cNvSpPr>
            <a:spLocks noChangeArrowheads="1"/>
          </p:cNvSpPr>
          <p:nvPr/>
        </p:nvSpPr>
        <p:spPr bwMode="auto">
          <a:xfrm>
            <a:off x="8092966" y="184150"/>
            <a:ext cx="378153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rPr>
              <a:t>“My covenant of peace with you will never be shaken…”</a:t>
            </a:r>
          </a:p>
          <a:p>
            <a:pPr algn="r" eaLnBrk="1" hangingPunct="1">
              <a:spcBef>
                <a:spcPct val="0"/>
              </a:spcBef>
              <a:buFontTx/>
              <a:buNone/>
            </a:pPr>
            <a:r>
              <a:rPr lang="en-GB" altLang="en-US" sz="1600">
                <a:solidFill>
                  <a:schemeClr val="bg1"/>
                </a:solidFill>
                <a:latin typeface="Arial Rounded MT Bold"/>
              </a:rPr>
              <a:t>Isaiah 54:10</a:t>
            </a:r>
            <a:endParaRPr lang="en-GB" altLang="en-US" sz="1600">
              <a:solidFill>
                <a:schemeClr val="bg1"/>
              </a:solidFill>
              <a:latin typeface="Arial Rounded MT Bold" panose="020F07040305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3">
            <a:extLst>
              <a:ext uri="{FF2B5EF4-FFF2-40B4-BE49-F238E27FC236}">
                <a16:creationId xmlns:a16="http://schemas.microsoft.com/office/drawing/2014/main" id="{B5590909-7202-46BB-98AA-7EC6C19FE052}"/>
              </a:ext>
            </a:extLst>
          </p:cNvPr>
          <p:cNvSpPr>
            <a:spLocks noChangeArrowheads="1"/>
          </p:cNvSpPr>
          <p:nvPr/>
        </p:nvSpPr>
        <p:spPr bwMode="auto">
          <a:xfrm>
            <a:off x="-84255" y="-112752"/>
            <a:ext cx="4867275" cy="6023610"/>
          </a:xfrm>
          <a:prstGeom prst="roundRect">
            <a:avLst>
              <a:gd name="adj" fmla="val 4810"/>
            </a:avLst>
          </a:prstGeom>
          <a:no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800">
              <a:latin typeface="Verdana" panose="020B0604030504040204" pitchFamily="34" charset="0"/>
              <a:ea typeface="Verdana" panose="020B0604030504040204" pitchFamily="34" charset="0"/>
            </a:endParaRPr>
          </a:p>
          <a:p>
            <a:pPr marL="457200" lvl="1" indent="0" eaLnBrk="1" hangingPunct="1">
              <a:spcBef>
                <a:spcPct val="0"/>
              </a:spcBef>
              <a:buNone/>
            </a:pPr>
            <a:endParaRPr lang="en-GB" altLang="en-US" sz="1900">
              <a:solidFill>
                <a:srgbClr val="20294F"/>
              </a:solidFill>
              <a:latin typeface="Arial" panose="020B0604020202020204" pitchFamily="34" charset="0"/>
            </a:endParaRPr>
          </a:p>
          <a:p>
            <a:pPr marL="457200" lvl="1" indent="0" eaLnBrk="1" hangingPunct="1">
              <a:spcBef>
                <a:spcPct val="0"/>
              </a:spcBef>
              <a:buNone/>
            </a:pPr>
            <a:r>
              <a:rPr lang="en-GB" altLang="en-US" sz="1900">
                <a:solidFill>
                  <a:schemeClr val="bg1"/>
                </a:solidFill>
                <a:latin typeface="Arial"/>
                <a:cs typeface="Arial"/>
              </a:rPr>
              <a:t>Today’s Mass readings are all about God’s loving commitment to be faithful to his people, fulfilled in the mission of John the Baptist and the birth of Jesus.</a:t>
            </a:r>
          </a:p>
          <a:p>
            <a:pPr marL="457200" lvl="1" indent="0" eaLnBrk="1" hangingPunct="1">
              <a:spcBef>
                <a:spcPct val="0"/>
              </a:spcBef>
              <a:buNone/>
            </a:pPr>
            <a:endParaRPr lang="en-GB" altLang="en-US" sz="1900">
              <a:solidFill>
                <a:schemeClr val="bg1"/>
              </a:solidFill>
              <a:latin typeface="Arial" panose="020B0604020202020204" pitchFamily="34" charset="0"/>
            </a:endParaRPr>
          </a:p>
          <a:p>
            <a:pPr marL="457200" lvl="1" indent="0" eaLnBrk="1" hangingPunct="1">
              <a:spcBef>
                <a:spcPct val="0"/>
              </a:spcBef>
              <a:buNone/>
            </a:pPr>
            <a:r>
              <a:rPr lang="en-GB" altLang="en-US" sz="1900">
                <a:solidFill>
                  <a:schemeClr val="bg1"/>
                </a:solidFill>
                <a:latin typeface="Arial"/>
                <a:cs typeface="Arial"/>
              </a:rPr>
              <a:t>What promise or commitment can I make for the coming year?</a:t>
            </a:r>
          </a:p>
          <a:p>
            <a:pPr marL="457200" lvl="1" indent="0">
              <a:spcBef>
                <a:spcPct val="0"/>
              </a:spcBef>
              <a:buNone/>
            </a:pPr>
            <a:endParaRPr lang="en-GB" altLang="en-US" sz="1900">
              <a:solidFill>
                <a:srgbClr val="FF0000"/>
              </a:solidFill>
              <a:latin typeface="Arial"/>
              <a:cs typeface="Arial"/>
            </a:endParaRPr>
          </a:p>
          <a:p>
            <a:pPr marL="457200" lvl="1" indent="0">
              <a:spcBef>
                <a:spcPct val="0"/>
              </a:spcBef>
              <a:buNone/>
            </a:pPr>
            <a:endParaRPr lang="en-GB" altLang="en-US" sz="1900">
              <a:solidFill>
                <a:srgbClr val="FF0000"/>
              </a:solidFill>
              <a:latin typeface="Arial" panose="020B0604020202020204" pitchFamily="34" charset="0"/>
              <a:cs typeface="Arial"/>
            </a:endParaRPr>
          </a:p>
          <a:p>
            <a:pPr marL="457200" lvl="1" indent="0">
              <a:spcBef>
                <a:spcPct val="0"/>
              </a:spcBef>
              <a:buNone/>
            </a:pPr>
            <a:endParaRPr lang="en-GB" altLang="en-US" sz="1900">
              <a:solidFill>
                <a:srgbClr val="FF0000"/>
              </a:solidFill>
              <a:latin typeface="Arial"/>
              <a:cs typeface="Arial"/>
            </a:endParaRPr>
          </a:p>
          <a:p>
            <a:pPr marL="457200" lvl="1" indent="0">
              <a:spcBef>
                <a:spcPct val="0"/>
              </a:spcBef>
              <a:buNone/>
            </a:pPr>
            <a:endParaRPr lang="en-GB" altLang="en-US" sz="1900">
              <a:solidFill>
                <a:srgbClr val="FF0000"/>
              </a:solidFill>
              <a:latin typeface="Arial"/>
              <a:cs typeface="Arial"/>
            </a:endParaRPr>
          </a:p>
          <a:p>
            <a:pPr marL="457200" lvl="1" indent="0">
              <a:spcBef>
                <a:spcPct val="0"/>
              </a:spcBef>
              <a:buNone/>
            </a:pPr>
            <a:endParaRPr lang="en-GB" altLang="en-US" sz="1900" b="1">
              <a:solidFill>
                <a:srgbClr val="FF0000"/>
              </a:solidFill>
              <a:latin typeface="Arial"/>
              <a:cs typeface="Arial"/>
            </a:endParaRPr>
          </a:p>
          <a:p>
            <a:pPr marL="457200" lvl="1" indent="0" eaLnBrk="1" hangingPunct="1">
              <a:spcBef>
                <a:spcPct val="0"/>
              </a:spcBef>
              <a:buNone/>
            </a:pPr>
            <a:r>
              <a:rPr lang="en-GB" altLang="en-US" sz="1900">
                <a:solidFill>
                  <a:srgbClr val="F1AE39"/>
                </a:solidFill>
                <a:latin typeface="Arial Rounded MT Bold"/>
                <a:cs typeface="Arial"/>
              </a:rPr>
              <a:t>Lord, this Advent, help me to fulfil the promises I make.</a:t>
            </a:r>
          </a:p>
          <a:p>
            <a:pPr marL="457200" lvl="1" indent="0">
              <a:spcBef>
                <a:spcPct val="0"/>
              </a:spcBef>
              <a:buNone/>
            </a:pPr>
            <a:r>
              <a:rPr lang="en-GB" altLang="en-US" sz="1900">
                <a:solidFill>
                  <a:srgbClr val="F1AE39"/>
                </a:solidFill>
                <a:latin typeface="Arial Rounded MT Bold"/>
                <a:cs typeface="Arial"/>
              </a:rPr>
              <a:t>Amen.</a:t>
            </a:r>
            <a:endParaRPr lang="en-GB"/>
          </a:p>
          <a:p>
            <a:pPr marL="457200" lvl="1" indent="0">
              <a:spcBef>
                <a:spcPct val="0"/>
              </a:spcBef>
              <a:buNone/>
            </a:pPr>
            <a:endParaRPr lang="en-GB" altLang="en-US" sz="1900">
              <a:solidFill>
                <a:srgbClr val="7C61A7"/>
              </a:solidFill>
              <a:latin typeface="Arial Rounded MT Bold" panose="020F0704030504030204"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prstClr val="white"/>
                </a:solidFill>
                <a:latin typeface="Arial" panose="020B0604020202020204" pitchFamily="34" charset="0"/>
              </a:rPr>
              <a:t>Write a new year’s resolution and put it somewhere visible.</a:t>
            </a:r>
          </a:p>
        </p:txBody>
      </p:sp>
      <p:pic>
        <p:nvPicPr>
          <p:cNvPr id="6" name="Picture 10" descr="C:\Users\Kathleen\Documents\Archive\tag_big_green.png">
            <a:extLst>
              <a:ext uri="{FF2B5EF4-FFF2-40B4-BE49-F238E27FC236}">
                <a16:creationId xmlns:a16="http://schemas.microsoft.com/office/drawing/2014/main" id="{27D77A79-7EE5-8A2F-1EEE-22F49842AF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6B94B9FE-2033-31FC-A144-0EEBD96A7F7F}"/>
              </a:ext>
            </a:extLst>
          </p:cNvPr>
          <p:cNvSpPr txBox="1"/>
          <p:nvPr/>
        </p:nvSpPr>
        <p:spPr>
          <a:xfrm>
            <a:off x="5841112" y="2078552"/>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15</a:t>
            </a:r>
          </a:p>
        </p:txBody>
      </p:sp>
      <p:grpSp>
        <p:nvGrpSpPr>
          <p:cNvPr id="9" name="Group 8">
            <a:extLst>
              <a:ext uri="{FF2B5EF4-FFF2-40B4-BE49-F238E27FC236}">
                <a16:creationId xmlns:a16="http://schemas.microsoft.com/office/drawing/2014/main" id="{F9CC61FB-E33A-1CFA-DA55-993B9BE298E7}"/>
              </a:ext>
            </a:extLst>
          </p:cNvPr>
          <p:cNvGrpSpPr/>
          <p:nvPr/>
        </p:nvGrpSpPr>
        <p:grpSpPr>
          <a:xfrm>
            <a:off x="5641277" y="-755632"/>
            <a:ext cx="4379134" cy="6528559"/>
            <a:chOff x="5632374" y="-144020"/>
            <a:chExt cx="4379134" cy="6528559"/>
          </a:xfrm>
        </p:grpSpPr>
        <p:sp>
          <p:nvSpPr>
            <p:cNvPr id="11" name="Oval 10">
              <a:extLst>
                <a:ext uri="{FF2B5EF4-FFF2-40B4-BE49-F238E27FC236}">
                  <a16:creationId xmlns:a16="http://schemas.microsoft.com/office/drawing/2014/main" id="{F1300A83-8F7B-173D-A1EC-E12A14F203FC}"/>
                </a:ext>
              </a:extLst>
            </p:cNvPr>
            <p:cNvSpPr/>
            <p:nvPr/>
          </p:nvSpPr>
          <p:spPr>
            <a:xfrm>
              <a:off x="5632374" y="2005405"/>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D8320C95-4BFC-A88D-6B75-47046757E9CC}"/>
                </a:ext>
              </a:extLst>
            </p:cNvPr>
            <p:cNvPicPr>
              <a:picLocks noChangeAspect="1"/>
            </p:cNvPicPr>
            <p:nvPr/>
          </p:nvPicPr>
          <p:blipFill>
            <a:blip r:embed="rId6"/>
            <a:stretch>
              <a:fillRect/>
            </a:stretch>
          </p:blipFill>
          <p:spPr>
            <a:xfrm>
              <a:off x="7494748" y="-144020"/>
              <a:ext cx="794680" cy="2840337"/>
            </a:xfrm>
            <a:prstGeom prst="rect">
              <a:avLst/>
            </a:prstGeom>
          </p:spPr>
        </p:pic>
      </p:grpSp>
      <p:sp>
        <p:nvSpPr>
          <p:cNvPr id="2" name="Rectangle 2">
            <a:extLst>
              <a:ext uri="{FF2B5EF4-FFF2-40B4-BE49-F238E27FC236}">
                <a16:creationId xmlns:a16="http://schemas.microsoft.com/office/drawing/2014/main" id="{CEE42B2F-CDC9-4AC3-1E87-AF9C649D325F}"/>
              </a:ext>
            </a:extLst>
          </p:cNvPr>
          <p:cNvSpPr>
            <a:spLocks noChangeArrowheads="1"/>
          </p:cNvSpPr>
          <p:nvPr/>
        </p:nvSpPr>
        <p:spPr bwMode="auto">
          <a:xfrm>
            <a:off x="8092966" y="184150"/>
            <a:ext cx="378153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rPr>
              <a:t>“My covenant of peace with you will never be shaken…”</a:t>
            </a:r>
          </a:p>
          <a:p>
            <a:pPr algn="r" eaLnBrk="1" hangingPunct="1">
              <a:spcBef>
                <a:spcPct val="0"/>
              </a:spcBef>
              <a:buFontTx/>
              <a:buNone/>
            </a:pPr>
            <a:r>
              <a:rPr lang="en-GB" altLang="en-US" sz="1600">
                <a:solidFill>
                  <a:schemeClr val="bg1"/>
                </a:solidFill>
                <a:latin typeface="Arial Rounded MT Bold"/>
              </a:rPr>
              <a:t>Isaiah 54:10</a:t>
            </a:r>
            <a:endParaRPr lang="en-GB" altLang="en-US" sz="1600">
              <a:solidFill>
                <a:schemeClr val="bg1"/>
              </a:solidFill>
              <a:latin typeface="Arial Rounded MT Bold" panose="020F0704030504030204" pitchFamily="34" charset="0"/>
            </a:endParaRPr>
          </a:p>
        </p:txBody>
      </p:sp>
      <p:sp>
        <p:nvSpPr>
          <p:cNvPr id="3" name="Action Button: Home 5">
            <a:hlinkClick r:id="rId7" action="ppaction://hlinksldjump" highlightClick="1"/>
            <a:extLst>
              <a:ext uri="{FF2B5EF4-FFF2-40B4-BE49-F238E27FC236}">
                <a16:creationId xmlns:a16="http://schemas.microsoft.com/office/drawing/2014/main" id="{6F9480ED-7E82-BF5B-568E-5003F2B20D20}"/>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C:\Users\Kathleen\Documents\Archive\tag_big_green.png">
            <a:extLst>
              <a:ext uri="{FF2B5EF4-FFF2-40B4-BE49-F238E27FC236}">
                <a16:creationId xmlns:a16="http://schemas.microsoft.com/office/drawing/2014/main" id="{C4464B83-33A8-EB95-B7C0-4B5F1C1C8E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2896" y="-827294"/>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Box 3">
            <a:extLst>
              <a:ext uri="{FF2B5EF4-FFF2-40B4-BE49-F238E27FC236}">
                <a16:creationId xmlns:a16="http://schemas.microsoft.com/office/drawing/2014/main" id="{AE6E5EAE-4108-4FF3-86FA-B6BBFFCE57FE}"/>
              </a:ext>
            </a:extLst>
          </p:cNvPr>
          <p:cNvSpPr>
            <a:spLocks noChangeArrowheads="1"/>
          </p:cNvSpPr>
          <p:nvPr/>
        </p:nvSpPr>
        <p:spPr bwMode="auto">
          <a:xfrm>
            <a:off x="-84138" y="-254000"/>
            <a:ext cx="4679951"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Friday 16 December</a:t>
            </a: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2" name="Rectangle 2">
            <a:extLst>
              <a:ext uri="{FF2B5EF4-FFF2-40B4-BE49-F238E27FC236}">
                <a16:creationId xmlns:a16="http://schemas.microsoft.com/office/drawing/2014/main" id="{BE1B66C8-3D94-4255-8F93-CF5808A6E9C3}"/>
              </a:ext>
            </a:extLst>
          </p:cNvPr>
          <p:cNvSpPr>
            <a:spLocks noChangeArrowheads="1"/>
          </p:cNvSpPr>
          <p:nvPr/>
        </p:nvSpPr>
        <p:spPr bwMode="auto">
          <a:xfrm>
            <a:off x="8103476" y="255588"/>
            <a:ext cx="3771024"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None/>
            </a:pPr>
            <a:r>
              <a:rPr lang="en-GB" altLang="en-US" sz="2000" i="1">
                <a:solidFill>
                  <a:schemeClr val="bg1"/>
                </a:solidFill>
                <a:latin typeface="Arial Rounded MT Bold"/>
                <a:cs typeface="Arial"/>
              </a:rPr>
              <a:t>“…these same works of mine testify that the Father has sent me.”</a:t>
            </a:r>
          </a:p>
          <a:p>
            <a:pPr algn="r" eaLnBrk="1" hangingPunct="1">
              <a:spcBef>
                <a:spcPct val="0"/>
              </a:spcBef>
              <a:buNone/>
            </a:pPr>
            <a:r>
              <a:rPr lang="en-GB" altLang="en-US" sz="1600">
                <a:solidFill>
                  <a:schemeClr val="bg1"/>
                </a:solidFill>
                <a:latin typeface="Arial Rounded MT Bold"/>
                <a:cs typeface="Arial"/>
              </a:rPr>
              <a:t>John 5:36</a:t>
            </a:r>
            <a:endParaRPr lang="en-GB" altLang="en-US" sz="1600">
              <a:solidFill>
                <a:schemeClr val="bg1"/>
              </a:solidFill>
              <a:latin typeface="Arial Rounded MT Bold" panose="020F0704030504030204" pitchFamily="34" charset="0"/>
            </a:endParaRPr>
          </a:p>
        </p:txBody>
      </p:sp>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AABECD1-F4EA-6E4F-FE70-2E3ADFB0778D}"/>
              </a:ext>
            </a:extLst>
          </p:cNvPr>
          <p:cNvSpPr txBox="1"/>
          <p:nvPr/>
        </p:nvSpPr>
        <p:spPr>
          <a:xfrm>
            <a:off x="-355337" y="1128260"/>
            <a:ext cx="5078166" cy="5309146"/>
          </a:xfrm>
          <a:prstGeom prst="rect">
            <a:avLst/>
          </a:prstGeom>
          <a:noFill/>
        </p:spPr>
        <p:txBody>
          <a:bodyPr wrap="square">
            <a:spAutoFit/>
          </a:bodyPr>
          <a:lstStyle/>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Pakistan floods</a:t>
            </a:r>
          </a:p>
          <a:p>
            <a:pPr marL="673100" lvl="1" eaLnBrk="1" fontAlgn="auto" hangingPunct="1">
              <a:spcBef>
                <a:spcPts val="0"/>
              </a:spcBef>
              <a:spcAft>
                <a:spcPts val="0"/>
              </a:spcAft>
              <a:defRPr/>
            </a:pPr>
            <a:endParaRPr lang="en-GB" sz="700">
              <a:solidFill>
                <a:srgbClr val="FF0000"/>
              </a:solidFill>
              <a:latin typeface="Verdana" charset="0"/>
              <a:ea typeface="Verdana" charset="0"/>
              <a:cs typeface="Verdana" charset="0"/>
            </a:endParaRPr>
          </a:p>
          <a:p>
            <a:pPr marL="673100" lvl="1" eaLnBrk="1" fontAlgn="auto" hangingPunct="1">
              <a:spcBef>
                <a:spcPts val="0"/>
              </a:spcBef>
              <a:spcAft>
                <a:spcPts val="0"/>
              </a:spcAft>
              <a:defRPr/>
            </a:pPr>
            <a:r>
              <a:rPr lang="en-GB" sz="1900">
                <a:solidFill>
                  <a:schemeClr val="bg1"/>
                </a:solidFill>
                <a:latin typeface="Arial"/>
                <a:ea typeface="Verdana"/>
                <a:cs typeface="Arial"/>
              </a:rPr>
              <a:t>Last summer, rains in Pakistan flooded more than a third of the country.</a:t>
            </a:r>
            <a:endParaRPr lang="en-US" sz="1900">
              <a:solidFill>
                <a:schemeClr val="bg1"/>
              </a:solidFill>
              <a:latin typeface="Arial"/>
              <a:ea typeface="Verdana"/>
              <a:cs typeface="Arial"/>
            </a:endParaRP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CAFOD worked with Community World Service Asia (CWSA) providing cash for food and access to basic healthcare through mobile health units in some of the worst affected areas.</a:t>
            </a:r>
          </a:p>
          <a:p>
            <a:pPr marL="673100" lvl="1" eaLnBrk="1" fontAlgn="auto" hangingPunct="1">
              <a:spcBef>
                <a:spcPts val="0"/>
              </a:spcBef>
              <a:spcAft>
                <a:spcPts val="0"/>
              </a:spcAft>
              <a:defRPr/>
            </a:pPr>
            <a:endParaRPr lang="en-US" sz="1900" i="1">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Salma, 22, is pictured inside a makeshift tent being used as a waiting area for a mobile health unit as it visited a flood-affected village.</a:t>
            </a:r>
          </a:p>
          <a:p>
            <a:pPr marL="673100" lvl="1">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Salma’s son, her first child, was born during the heavy rains.</a:t>
            </a:r>
          </a:p>
        </p:txBody>
      </p:sp>
      <p:sp>
        <p:nvSpPr>
          <p:cNvPr id="8" name="TextBox 7">
            <a:extLst>
              <a:ext uri="{FF2B5EF4-FFF2-40B4-BE49-F238E27FC236}">
                <a16:creationId xmlns:a16="http://schemas.microsoft.com/office/drawing/2014/main" id="{1DDE8111-344C-14CB-FED3-BBA008B9FFCA}"/>
              </a:ext>
            </a:extLst>
          </p:cNvPr>
          <p:cNvSpPr txBox="1"/>
          <p:nvPr/>
        </p:nvSpPr>
        <p:spPr>
          <a:xfrm>
            <a:off x="5841112" y="2055109"/>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16</a:t>
            </a:r>
          </a:p>
        </p:txBody>
      </p:sp>
      <p:grpSp>
        <p:nvGrpSpPr>
          <p:cNvPr id="5" name="Group 4">
            <a:extLst>
              <a:ext uri="{FF2B5EF4-FFF2-40B4-BE49-F238E27FC236}">
                <a16:creationId xmlns:a16="http://schemas.microsoft.com/office/drawing/2014/main" id="{04AFFE04-8F9E-2BE5-D5D3-EB718E5B7E53}"/>
              </a:ext>
            </a:extLst>
          </p:cNvPr>
          <p:cNvGrpSpPr/>
          <p:nvPr/>
        </p:nvGrpSpPr>
        <p:grpSpPr>
          <a:xfrm>
            <a:off x="5632374" y="-777062"/>
            <a:ext cx="4379134" cy="6543061"/>
            <a:chOff x="5632374" y="-777062"/>
            <a:chExt cx="4379134" cy="6543061"/>
          </a:xfrm>
        </p:grpSpPr>
        <p:sp>
          <p:nvSpPr>
            <p:cNvPr id="11" name="Oval 10">
              <a:extLst>
                <a:ext uri="{FF2B5EF4-FFF2-40B4-BE49-F238E27FC236}">
                  <a16:creationId xmlns:a16="http://schemas.microsoft.com/office/drawing/2014/main" id="{6F766933-7BE7-4C89-3915-D7A7519AED8D}"/>
                </a:ext>
              </a:extLst>
            </p:cNvPr>
            <p:cNvSpPr/>
            <p:nvPr/>
          </p:nvSpPr>
          <p:spPr>
            <a:xfrm>
              <a:off x="5632374" y="1386865"/>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41D6BF16-836A-C912-C803-DBC74F420319}"/>
                </a:ext>
              </a:extLst>
            </p:cNvPr>
            <p:cNvPicPr>
              <a:picLocks noChangeAspect="1"/>
            </p:cNvPicPr>
            <p:nvPr/>
          </p:nvPicPr>
          <p:blipFill>
            <a:blip r:embed="rId6"/>
            <a:stretch>
              <a:fillRect/>
            </a:stretch>
          </p:blipFill>
          <p:spPr>
            <a:xfrm>
              <a:off x="7494748" y="-777062"/>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3">
            <a:extLst>
              <a:ext uri="{FF2B5EF4-FFF2-40B4-BE49-F238E27FC236}">
                <a16:creationId xmlns:a16="http://schemas.microsoft.com/office/drawing/2014/main" id="{E93A9F9B-8BBD-4152-9CCC-B7487672CE59}"/>
              </a:ext>
            </a:extLst>
          </p:cNvPr>
          <p:cNvSpPr>
            <a:spLocks noChangeArrowheads="1"/>
          </p:cNvSpPr>
          <p:nvPr/>
        </p:nvSpPr>
        <p:spPr bwMode="auto">
          <a:xfrm>
            <a:off x="-146050" y="-3969"/>
            <a:ext cx="4867275" cy="6039296"/>
          </a:xfrm>
          <a:prstGeom prst="roundRect">
            <a:avLst>
              <a:gd name="adj" fmla="val 4810"/>
            </a:avLst>
          </a:prstGeom>
          <a:no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900">
              <a:latin typeface="Arial" panose="020B0604020202020204" pitchFamily="34" charset="0"/>
            </a:endParaRPr>
          </a:p>
          <a:p>
            <a:pPr marL="760095" lvl="1" indent="1270" eaLnBrk="1" hangingPunct="1">
              <a:spcBef>
                <a:spcPct val="0"/>
              </a:spcBef>
              <a:buFontTx/>
              <a:buNone/>
            </a:pPr>
            <a:r>
              <a:rPr lang="en-GB" altLang="en-US" sz="1900">
                <a:solidFill>
                  <a:schemeClr val="bg1"/>
                </a:solidFill>
                <a:latin typeface="Arial" panose="020B0604020202020204" pitchFamily="34" charset="0"/>
              </a:rPr>
              <a:t>Salma’s </a:t>
            </a:r>
            <a:r>
              <a:rPr lang="en-US" altLang="en-US" sz="1900">
                <a:solidFill>
                  <a:schemeClr val="bg1"/>
                </a:solidFill>
                <a:latin typeface="Arial" panose="020B0604020202020204" pitchFamily="34" charset="0"/>
              </a:rPr>
              <a:t>husband is a </a:t>
            </a:r>
            <a:r>
              <a:rPr lang="en-US" altLang="en-US" sz="1900" err="1">
                <a:solidFill>
                  <a:schemeClr val="bg1"/>
                </a:solidFill>
                <a:latin typeface="Arial" panose="020B0604020202020204" pitchFamily="34" charset="0"/>
              </a:rPr>
              <a:t>labourer</a:t>
            </a:r>
            <a:r>
              <a:rPr lang="en-US" altLang="en-US" sz="1900">
                <a:solidFill>
                  <a:schemeClr val="bg1"/>
                </a:solidFill>
                <a:latin typeface="Arial" panose="020B0604020202020204" pitchFamily="34" charset="0"/>
              </a:rPr>
              <a:t>, currently jobless due to the floods. She hopes he can resume work when the waters recede so that they can afford healthy food to sustain Salma and her baby.</a:t>
            </a:r>
          </a:p>
          <a:p>
            <a:pPr marL="760095" lvl="1" indent="1270" eaLnBrk="1" hangingPunct="1">
              <a:spcBef>
                <a:spcPct val="0"/>
              </a:spcBef>
              <a:buFontTx/>
              <a:buNone/>
            </a:pPr>
            <a:endParaRPr lang="en-US" altLang="en-US" sz="1900">
              <a:solidFill>
                <a:schemeClr val="bg1"/>
              </a:solidFill>
              <a:latin typeface="Arial" panose="020B0604020202020204" pitchFamily="34" charset="0"/>
            </a:endParaRPr>
          </a:p>
          <a:p>
            <a:pPr marL="760095" lvl="1" indent="1270">
              <a:spcBef>
                <a:spcPct val="0"/>
              </a:spcBef>
              <a:buNone/>
            </a:pPr>
            <a:r>
              <a:rPr lang="en-US" altLang="en-US" sz="1900">
                <a:solidFill>
                  <a:schemeClr val="bg1"/>
                </a:solidFill>
                <a:latin typeface="Arial" panose="020B0604020202020204" pitchFamily="34" charset="0"/>
              </a:rPr>
              <a:t>The work of CWSA’s mobile health units was a sign of hope to people in flooded villages that they were not forgotten by the world.</a:t>
            </a:r>
          </a:p>
          <a:p>
            <a:pPr marL="760095" lvl="1" indent="1270">
              <a:spcBef>
                <a:spcPct val="0"/>
              </a:spcBef>
              <a:buNone/>
            </a:pPr>
            <a:endParaRPr lang="en-US" altLang="en-US" sz="1900">
              <a:solidFill>
                <a:schemeClr val="bg1"/>
              </a:solidFill>
              <a:latin typeface="Arial" panose="020B0604020202020204" pitchFamily="34" charset="0"/>
            </a:endParaRPr>
          </a:p>
          <a:p>
            <a:pPr marL="760095" lvl="1" indent="1270">
              <a:spcBef>
                <a:spcPct val="0"/>
              </a:spcBef>
              <a:buNone/>
            </a:pPr>
            <a:r>
              <a:rPr lang="en-US" altLang="en-US" sz="1900">
                <a:solidFill>
                  <a:schemeClr val="bg1"/>
                </a:solidFill>
                <a:latin typeface="Arial" panose="020B0604020202020204" pitchFamily="34" charset="0"/>
              </a:rPr>
              <a:t>What work will you do today?</a:t>
            </a:r>
          </a:p>
          <a:p>
            <a:pPr>
              <a:spcBef>
                <a:spcPct val="0"/>
              </a:spcBef>
              <a:buFontTx/>
              <a:buNone/>
            </a:pPr>
            <a:endParaRPr lang="en-GB" altLang="en-US" sz="1900">
              <a:latin typeface="Arial" panose="020B0604020202020204" pitchFamily="34" charset="0"/>
            </a:endParaRPr>
          </a:p>
          <a:p>
            <a:pPr marL="760095" lvl="1" indent="1270">
              <a:spcBef>
                <a:spcPct val="0"/>
              </a:spcBef>
              <a:buFontTx/>
              <a:buNone/>
            </a:pPr>
            <a:r>
              <a:rPr lang="en-GB" altLang="en-US" sz="1900">
                <a:solidFill>
                  <a:srgbClr val="F1AE39"/>
                </a:solidFill>
                <a:latin typeface="Arial Rounded MT Bold" panose="020F0704030504030204" pitchFamily="34" charset="0"/>
              </a:rPr>
              <a:t>Lord, let my work and all that I do be a sign of your love.</a:t>
            </a:r>
            <a:endParaRPr lang="en-GB" altLang="en-US" sz="1900">
              <a:solidFill>
                <a:srgbClr val="F1AE39"/>
              </a:solidFill>
              <a:latin typeface="Arial Rounded MT Bold"/>
              <a:cs typeface="Arial"/>
            </a:endParaRPr>
          </a:p>
          <a:p>
            <a:pPr marL="760095" lvl="1" indent="1270">
              <a:spcBef>
                <a:spcPct val="0"/>
              </a:spcBef>
              <a:buFontTx/>
              <a:buNone/>
            </a:pPr>
            <a:r>
              <a:rPr lang="en-GB" altLang="en-US" sz="1900">
                <a:solidFill>
                  <a:srgbClr val="F1AE39"/>
                </a:solidFill>
                <a:latin typeface="Arial Rounded MT Bold"/>
                <a:cs typeface="Arial"/>
              </a:rPr>
              <a:t>Amen.</a:t>
            </a:r>
            <a:endParaRPr lang="en-GB"/>
          </a:p>
          <a:p>
            <a:pPr marL="760095" lvl="1" indent="1270">
              <a:spcBef>
                <a:spcPct val="0"/>
              </a:spcBef>
              <a:buNone/>
            </a:pPr>
            <a:endParaRPr lang="en-GB" altLang="en-US" sz="1900">
              <a:solidFill>
                <a:srgbClr val="F1AE39"/>
              </a:solidFill>
              <a:latin typeface="Arial Rounded MT Bold" panose="020F0704030504030204" pitchFamily="34"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2"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eaLnBrk="1" hangingPunct="1">
              <a:spcBef>
                <a:spcPct val="0"/>
              </a:spcBef>
              <a:buNone/>
            </a:pPr>
            <a:r>
              <a:rPr lang="en-GB" altLang="en-US" sz="1900">
                <a:solidFill>
                  <a:schemeClr val="bg1"/>
                </a:solidFill>
                <a:latin typeface="Arial"/>
                <a:cs typeface="Arial"/>
              </a:rPr>
              <a:t>Find out </a:t>
            </a:r>
            <a:r>
              <a:rPr lang="en-GB" altLang="en-US" sz="1900">
                <a:solidFill>
                  <a:schemeClr val="bg1"/>
                </a:solidFill>
                <a:latin typeface="Arial"/>
                <a:cs typeface="Arial"/>
                <a:hlinkClick r:id="rId4"/>
              </a:rPr>
              <a:t>what happens in an emergency</a:t>
            </a:r>
            <a:r>
              <a:rPr lang="en-GB" altLang="en-US" sz="1900">
                <a:solidFill>
                  <a:schemeClr val="bg1"/>
                </a:solidFill>
                <a:latin typeface="Arial"/>
                <a:cs typeface="Arial"/>
              </a:rPr>
              <a:t> at CAFOD.</a:t>
            </a:r>
          </a:p>
        </p:txBody>
      </p:sp>
      <p:sp>
        <p:nvSpPr>
          <p:cNvPr id="2" name="Rectangle 2">
            <a:extLst>
              <a:ext uri="{FF2B5EF4-FFF2-40B4-BE49-F238E27FC236}">
                <a16:creationId xmlns:a16="http://schemas.microsoft.com/office/drawing/2014/main" id="{7FDE52E4-3CA0-492B-9B9D-ABD59062F24C}"/>
              </a:ext>
            </a:extLst>
          </p:cNvPr>
          <p:cNvSpPr>
            <a:spLocks noChangeArrowheads="1"/>
          </p:cNvSpPr>
          <p:nvPr/>
        </p:nvSpPr>
        <p:spPr bwMode="auto">
          <a:xfrm>
            <a:off x="8103476" y="255588"/>
            <a:ext cx="3771024"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None/>
            </a:pPr>
            <a:r>
              <a:rPr lang="en-GB" altLang="en-US" sz="2000" i="1">
                <a:solidFill>
                  <a:schemeClr val="bg1"/>
                </a:solidFill>
                <a:latin typeface="Arial Rounded MT Bold"/>
                <a:cs typeface="Arial"/>
              </a:rPr>
              <a:t>“…these same works of mine testify that the Father has sent me.”</a:t>
            </a:r>
          </a:p>
          <a:p>
            <a:pPr algn="r" eaLnBrk="1" hangingPunct="1">
              <a:spcBef>
                <a:spcPct val="0"/>
              </a:spcBef>
              <a:buNone/>
            </a:pPr>
            <a:r>
              <a:rPr lang="en-GB" altLang="en-US" sz="1600">
                <a:solidFill>
                  <a:schemeClr val="bg1"/>
                </a:solidFill>
                <a:latin typeface="Arial Rounded MT Bold"/>
                <a:cs typeface="Arial"/>
              </a:rPr>
              <a:t>John 5:36</a:t>
            </a:r>
            <a:endParaRPr lang="en-GB" altLang="en-US" sz="1600">
              <a:solidFill>
                <a:schemeClr val="bg1"/>
              </a:solidFill>
              <a:latin typeface="Arial Rounded MT Bold" panose="020F0704030504030204" pitchFamily="34" charset="0"/>
            </a:endParaRPr>
          </a:p>
        </p:txBody>
      </p:sp>
      <p:sp>
        <p:nvSpPr>
          <p:cNvPr id="3" name="Action Button: Home 5">
            <a:hlinkClick r:id="rId5" action="ppaction://hlinksldjump" highlightClick="1"/>
            <a:extLst>
              <a:ext uri="{FF2B5EF4-FFF2-40B4-BE49-F238E27FC236}">
                <a16:creationId xmlns:a16="http://schemas.microsoft.com/office/drawing/2014/main" id="{9CA999D1-07FF-6969-3B2C-C2C5D5849A50}"/>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4" name="Picture 10" descr="C:\Users\Kathleen\Documents\Archive\tag_big_green.png">
            <a:extLst>
              <a:ext uri="{FF2B5EF4-FFF2-40B4-BE49-F238E27FC236}">
                <a16:creationId xmlns:a16="http://schemas.microsoft.com/office/drawing/2014/main" id="{DC98383C-4495-2515-B842-93AC0EFEB6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238"/>
          <a:stretch>
            <a:fillRect/>
          </a:stretch>
        </p:blipFill>
        <p:spPr bwMode="auto">
          <a:xfrm>
            <a:off x="5292896" y="-827294"/>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276B2C0-D226-FA49-9ED6-F6D5EFC50623}"/>
              </a:ext>
            </a:extLst>
          </p:cNvPr>
          <p:cNvSpPr txBox="1"/>
          <p:nvPr/>
        </p:nvSpPr>
        <p:spPr>
          <a:xfrm>
            <a:off x="5841112" y="2055109"/>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16</a:t>
            </a:r>
          </a:p>
        </p:txBody>
      </p:sp>
      <p:grpSp>
        <p:nvGrpSpPr>
          <p:cNvPr id="9" name="Group 8">
            <a:extLst>
              <a:ext uri="{FF2B5EF4-FFF2-40B4-BE49-F238E27FC236}">
                <a16:creationId xmlns:a16="http://schemas.microsoft.com/office/drawing/2014/main" id="{526D9899-7C41-7503-B216-4AB31F8B8AB7}"/>
              </a:ext>
            </a:extLst>
          </p:cNvPr>
          <p:cNvGrpSpPr/>
          <p:nvPr/>
        </p:nvGrpSpPr>
        <p:grpSpPr>
          <a:xfrm>
            <a:off x="5632374" y="-777062"/>
            <a:ext cx="4379134" cy="6543061"/>
            <a:chOff x="5632374" y="-777062"/>
            <a:chExt cx="4379134" cy="6543061"/>
          </a:xfrm>
        </p:grpSpPr>
        <p:sp>
          <p:nvSpPr>
            <p:cNvPr id="10" name="Oval 9">
              <a:extLst>
                <a:ext uri="{FF2B5EF4-FFF2-40B4-BE49-F238E27FC236}">
                  <a16:creationId xmlns:a16="http://schemas.microsoft.com/office/drawing/2014/main" id="{80F5327C-40AB-CFC7-BCA4-5B2CAC9E7C88}"/>
                </a:ext>
              </a:extLst>
            </p:cNvPr>
            <p:cNvSpPr/>
            <p:nvPr/>
          </p:nvSpPr>
          <p:spPr>
            <a:xfrm>
              <a:off x="5632374" y="1386865"/>
              <a:ext cx="4379134" cy="437913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3E04698-2FB0-CDA0-1326-A83E71886A30}"/>
                </a:ext>
              </a:extLst>
            </p:cNvPr>
            <p:cNvPicPr>
              <a:picLocks noChangeAspect="1"/>
            </p:cNvPicPr>
            <p:nvPr/>
          </p:nvPicPr>
          <p:blipFill>
            <a:blip r:embed="rId8"/>
            <a:stretch>
              <a:fillRect/>
            </a:stretch>
          </p:blipFill>
          <p:spPr>
            <a:xfrm>
              <a:off x="7494748" y="-777062"/>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3">
            <a:extLst>
              <a:ext uri="{FF2B5EF4-FFF2-40B4-BE49-F238E27FC236}">
                <a16:creationId xmlns:a16="http://schemas.microsoft.com/office/drawing/2014/main" id="{8E757C6A-B990-4B7D-8792-C44B409AA7EB}"/>
              </a:ext>
            </a:extLst>
          </p:cNvPr>
          <p:cNvSpPr>
            <a:spLocks noChangeArrowheads="1"/>
          </p:cNvSpPr>
          <p:nvPr/>
        </p:nvSpPr>
        <p:spPr bwMode="auto">
          <a:xfrm>
            <a:off x="-223838" y="-227013"/>
            <a:ext cx="4813301"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Saturday 17 December</a:t>
            </a:r>
            <a:endParaRPr lang="en-GB" altLang="en-US" sz="1900">
              <a:solidFill>
                <a:schemeClr val="bg1"/>
              </a:solidFill>
              <a:latin typeface="Arial Rounded MT Bold"/>
              <a:cs typeface="Arial"/>
            </a:endParaRPr>
          </a:p>
        </p:txBody>
      </p:sp>
      <p:sp>
        <p:nvSpPr>
          <p:cNvPr id="45060" name="Rectangle 2">
            <a:extLst>
              <a:ext uri="{FF2B5EF4-FFF2-40B4-BE49-F238E27FC236}">
                <a16:creationId xmlns:a16="http://schemas.microsoft.com/office/drawing/2014/main" id="{43B2FF76-3B4F-4CD2-842A-8B4C876D89BD}"/>
              </a:ext>
            </a:extLst>
          </p:cNvPr>
          <p:cNvSpPr>
            <a:spLocks noChangeArrowheads="1"/>
          </p:cNvSpPr>
          <p:nvPr/>
        </p:nvSpPr>
        <p:spPr bwMode="auto">
          <a:xfrm>
            <a:off x="8006893" y="157935"/>
            <a:ext cx="39794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a:t>
            </a:r>
            <a:r>
              <a:rPr lang="en-US" altLang="en-US" sz="2000" i="1">
                <a:solidFill>
                  <a:schemeClr val="bg1"/>
                </a:solidFill>
                <a:latin typeface="Arial Rounded MT Bold" panose="020F0704030504030204" pitchFamily="34" charset="0"/>
              </a:rPr>
              <a:t>Jacob (was) the father of Joseph the husband of Mary, of whom Jesus was born, who is called the Messiah.</a:t>
            </a:r>
            <a:r>
              <a:rPr lang="en-GB" altLang="en-US" sz="2000" i="1">
                <a:solidFill>
                  <a:schemeClr val="bg1"/>
                </a:solidFill>
                <a:latin typeface="Arial Rounded MT Bold" panose="020F0704030504030204" pitchFamily="34" charset="0"/>
              </a:rPr>
              <a:t>”</a:t>
            </a:r>
          </a:p>
          <a:p>
            <a:pPr algn="r" eaLnBrk="1" hangingPunct="1">
              <a:spcBef>
                <a:spcPct val="0"/>
              </a:spcBef>
              <a:buFontTx/>
              <a:buNone/>
            </a:pPr>
            <a:r>
              <a:rPr lang="en-GB" altLang="en-US" sz="1600">
                <a:solidFill>
                  <a:schemeClr val="bg1"/>
                </a:solidFill>
                <a:latin typeface="Arial Rounded MT Bold" panose="020F0704030504030204" pitchFamily="34" charset="0"/>
              </a:rPr>
              <a:t>Matthew 1:16</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5" name="Rectangle 4">
            <a:extLst>
              <a:ext uri="{FF2B5EF4-FFF2-40B4-BE49-F238E27FC236}">
                <a16:creationId xmlns:a16="http://schemas.microsoft.com/office/drawing/2014/main" id="{F476AF70-5AFA-4336-9F6E-34D974F4ED4C}"/>
              </a:ext>
            </a:extLst>
          </p:cNvPr>
          <p:cNvSpPr>
            <a:spLocks noChangeArrowheads="1"/>
          </p:cNvSpPr>
          <p:nvPr/>
        </p:nvSpPr>
        <p:spPr bwMode="auto">
          <a:xfrm>
            <a:off x="-223838" y="988485"/>
            <a:ext cx="4813301" cy="4829770"/>
          </a:xfrm>
          <a:prstGeom prst="roundRect">
            <a:avLst>
              <a:gd name="adj" fmla="val 5079"/>
            </a:avLst>
          </a:prstGeom>
          <a:noFill/>
          <a:ln w="28575" cap="rnd">
            <a:noFill/>
            <a:prstDash val="sysDot"/>
            <a:round/>
            <a:headEnd/>
            <a:tailEnd/>
          </a:ln>
        </p:spPr>
        <p:txBody>
          <a:bodyPr>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215900" eaLnBrk="1" fontAlgn="auto" hangingPunct="1">
              <a:spcBef>
                <a:spcPts val="0"/>
              </a:spcBef>
              <a:spcAft>
                <a:spcPts val="0"/>
              </a:spcAft>
              <a:defRPr/>
            </a:pPr>
            <a:r>
              <a:rPr lang="en-GB" sz="2800" b="1">
                <a:solidFill>
                  <a:srgbClr val="7C61A7"/>
                </a:solidFill>
                <a:latin typeface="Arial Rounded MT Bold" panose="020F0704030504030204" pitchFamily="34" charset="0"/>
                <a:ea typeface="Verdana" charset="0"/>
                <a:cs typeface="Verdana" charset="0"/>
              </a:rPr>
              <a:t>   </a:t>
            </a:r>
            <a:r>
              <a:rPr lang="en-GB" sz="2800" b="1">
                <a:solidFill>
                  <a:srgbClr val="F1AE39"/>
                </a:solidFill>
                <a:latin typeface="Arial Rounded MT Bold" panose="020F0704030504030204" pitchFamily="34" charset="0"/>
                <a:ea typeface="Verdana" charset="0"/>
                <a:cs typeface="Verdana" charset="0"/>
              </a:rPr>
              <a:t>Waiting in faith</a:t>
            </a:r>
          </a:p>
          <a:p>
            <a:pPr lvl="1" eaLnBrk="1" hangingPunct="1">
              <a:spcAft>
                <a:spcPts val="0"/>
              </a:spcAft>
              <a:defRPr/>
            </a:pPr>
            <a:endParaRPr lang="en-GB" sz="800">
              <a:latin typeface="Verdana" charset="0"/>
              <a:ea typeface="Verdana" charset="0"/>
              <a:cs typeface="Verdana" charset="0"/>
            </a:endParaRPr>
          </a:p>
          <a:p>
            <a:pPr lvl="1" eaLnBrk="1" hangingPunct="1">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Today’s gospel is a long list of the ancestors of Jesus, from Abraham to King David, and all the way to Joseph. An odd reading!</a:t>
            </a:r>
          </a:p>
          <a:p>
            <a:pPr lvl="1" eaLnBrk="1" hangingPunct="1">
              <a:spcAft>
                <a:spcPts val="0"/>
              </a:spcAft>
              <a:defRPr/>
            </a:pPr>
            <a:endParaRPr lang="en-GB" sz="1900">
              <a:solidFill>
                <a:schemeClr val="bg1"/>
              </a:solidFill>
              <a:latin typeface="Arial" panose="020B0604020202020204" pitchFamily="34" charset="0"/>
              <a:ea typeface="Verdana" charset="0"/>
              <a:cs typeface="Arial" panose="020B0604020202020204" pitchFamily="34" charset="0"/>
            </a:endParaRPr>
          </a:p>
          <a:p>
            <a:pPr lvl="1" eaLnBrk="1" hangingPunct="1">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But Matthew wanted to show his Jewish audience that Jesus was the promised Messiah, awaited for generations, sharing their heritage.</a:t>
            </a:r>
            <a:r>
              <a:rPr lang="en-GB" altLang="en-US" sz="1900">
                <a:solidFill>
                  <a:schemeClr val="bg1"/>
                </a:solidFill>
                <a:latin typeface="Arial" panose="020B0604020202020204" pitchFamily="34" charset="0"/>
              </a:rPr>
              <a:t> </a:t>
            </a:r>
          </a:p>
          <a:p>
            <a:pPr lvl="1" eaLnBrk="1" hangingPunct="1">
              <a:spcAft>
                <a:spcPts val="0"/>
              </a:spcAft>
              <a:defRPr/>
            </a:pPr>
            <a:endParaRPr lang="en-GB" altLang="en-US" sz="1900">
              <a:solidFill>
                <a:schemeClr val="bg1"/>
              </a:solidFill>
              <a:latin typeface="Arial" panose="020B0604020202020204" pitchFamily="34" charset="0"/>
            </a:endParaRPr>
          </a:p>
          <a:p>
            <a:pPr lvl="1" eaLnBrk="1" hangingPunct="1">
              <a:spcAft>
                <a:spcPts val="0"/>
              </a:spcAft>
              <a:defRPr/>
            </a:pPr>
            <a:r>
              <a:rPr lang="en-GB" altLang="en-US" sz="1900">
                <a:solidFill>
                  <a:schemeClr val="bg1"/>
                </a:solidFill>
                <a:latin typeface="Arial" panose="020B0604020202020204" pitchFamily="34" charset="0"/>
              </a:rPr>
              <a:t>Our faith is rooted in those faithful Jewish people who waited in faith for God’s promises to be fulfilled.</a:t>
            </a:r>
            <a:endParaRPr lang="en-GB" sz="1900">
              <a:solidFill>
                <a:schemeClr val="bg1"/>
              </a:solidFill>
              <a:latin typeface="Arial" panose="020B0604020202020204" pitchFamily="34" charset="0"/>
              <a:ea typeface="Verdana" charset="0"/>
              <a:cs typeface="Arial" panose="020B0604020202020204" pitchFamily="34" charset="0"/>
            </a:endParaRPr>
          </a:p>
          <a:p>
            <a:pPr lvl="1">
              <a:spcAft>
                <a:spcPts val="0"/>
              </a:spcAft>
              <a:defRPr/>
            </a:pPr>
            <a:endParaRPr lang="en-GB" sz="800">
              <a:latin typeface="Verdana" charset="0"/>
              <a:ea typeface="Verdana" charset="0"/>
              <a:cs typeface="Verdana" charset="0"/>
            </a:endParaRPr>
          </a:p>
        </p:txBody>
      </p:sp>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0" descr="C:\Users\Kathleen\Documents\Archive\tag_big_green.png">
            <a:extLst>
              <a:ext uri="{FF2B5EF4-FFF2-40B4-BE49-F238E27FC236}">
                <a16:creationId xmlns:a16="http://schemas.microsoft.com/office/drawing/2014/main" id="{CDEB0A0A-364C-EAD3-49B4-3E04B430D0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0385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0233074-40AC-A537-1225-A29F5B359F8B}"/>
              </a:ext>
            </a:extLst>
          </p:cNvPr>
          <p:cNvSpPr txBox="1"/>
          <p:nvPr/>
        </p:nvSpPr>
        <p:spPr>
          <a:xfrm>
            <a:off x="5841112" y="207855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17</a:t>
            </a:r>
          </a:p>
        </p:txBody>
      </p:sp>
      <p:grpSp>
        <p:nvGrpSpPr>
          <p:cNvPr id="9" name="Group 8">
            <a:extLst>
              <a:ext uri="{FF2B5EF4-FFF2-40B4-BE49-F238E27FC236}">
                <a16:creationId xmlns:a16="http://schemas.microsoft.com/office/drawing/2014/main" id="{BD48F4D7-6D23-FAAC-81D9-527B2DDB576B}"/>
              </a:ext>
            </a:extLst>
          </p:cNvPr>
          <p:cNvGrpSpPr/>
          <p:nvPr/>
        </p:nvGrpSpPr>
        <p:grpSpPr>
          <a:xfrm>
            <a:off x="5632374" y="-753620"/>
            <a:ext cx="4379134" cy="6535595"/>
            <a:chOff x="5632374" y="-753620"/>
            <a:chExt cx="4379134" cy="6535595"/>
          </a:xfrm>
        </p:grpSpPr>
        <p:sp>
          <p:nvSpPr>
            <p:cNvPr id="8" name="Oval 7">
              <a:extLst>
                <a:ext uri="{FF2B5EF4-FFF2-40B4-BE49-F238E27FC236}">
                  <a16:creationId xmlns:a16="http://schemas.microsoft.com/office/drawing/2014/main" id="{B52D2032-2CC3-7B49-DF18-A735396DA611}"/>
                </a:ext>
              </a:extLst>
            </p:cNvPr>
            <p:cNvSpPr/>
            <p:nvPr/>
          </p:nvSpPr>
          <p:spPr>
            <a:xfrm>
              <a:off x="5632374" y="1402841"/>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EA61F6AC-1EA0-8BB4-0548-93B2FAD085E9}"/>
                </a:ext>
              </a:extLst>
            </p:cNvPr>
            <p:cNvPicPr>
              <a:picLocks noChangeAspect="1"/>
            </p:cNvPicPr>
            <p:nvPr/>
          </p:nvPicPr>
          <p:blipFill>
            <a:blip r:embed="rId6"/>
            <a:stretch>
              <a:fillRect/>
            </a:stretch>
          </p:blipFill>
          <p:spPr>
            <a:xfrm>
              <a:off x="7494748" y="-753620"/>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46083" name="TextBox 3">
            <a:extLst>
              <a:ext uri="{FF2B5EF4-FFF2-40B4-BE49-F238E27FC236}">
                <a16:creationId xmlns:a16="http://schemas.microsoft.com/office/drawing/2014/main" id="{1FF43E8B-08C5-40CA-A234-30033D211AF5}"/>
              </a:ext>
            </a:extLst>
          </p:cNvPr>
          <p:cNvSpPr>
            <a:spLocks noChangeArrowheads="1"/>
          </p:cNvSpPr>
          <p:nvPr/>
        </p:nvSpPr>
        <p:spPr bwMode="auto">
          <a:xfrm>
            <a:off x="-253206" y="-161132"/>
            <a:ext cx="5023326" cy="6619696"/>
          </a:xfrm>
          <a:prstGeom prst="roundRect">
            <a:avLst>
              <a:gd name="adj" fmla="val 4810"/>
            </a:avLst>
          </a:prstGeom>
          <a:no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800">
              <a:solidFill>
                <a:schemeClr val="bg1"/>
              </a:solidFill>
              <a:latin typeface="Verdana" panose="020B0604030504040204" pitchFamily="34" charset="0"/>
              <a:ea typeface="Verdana" panose="020B0604030504040204" pitchFamily="34" charset="0"/>
            </a:endParaRPr>
          </a:p>
          <a:p>
            <a:pPr marL="760095" lvl="1" indent="1270">
              <a:spcBef>
                <a:spcPct val="0"/>
              </a:spcBef>
              <a:buNone/>
            </a:pPr>
            <a:r>
              <a:rPr lang="en-GB" altLang="en-US" sz="1900">
                <a:solidFill>
                  <a:schemeClr val="bg1"/>
                </a:solidFill>
                <a:latin typeface="Arial" panose="020B0604020202020204" pitchFamily="34" charset="0"/>
              </a:rPr>
              <a:t>Around the world today, millions of people are waiting to be able to live life to the full, as Jesus promised, but are prevented from doing so by injustice and extreme poverty.</a:t>
            </a:r>
          </a:p>
          <a:p>
            <a:pPr marL="760095" lvl="1" indent="1270">
              <a:spcBef>
                <a:spcPct val="0"/>
              </a:spcBef>
              <a:buNone/>
            </a:pPr>
            <a:endParaRPr lang="en-GB" altLang="en-US" sz="1900">
              <a:solidFill>
                <a:srgbClr val="FF0000"/>
              </a:solidFill>
              <a:latin typeface="Arial" panose="020B0604020202020204" pitchFamily="34" charset="0"/>
            </a:endParaRPr>
          </a:p>
          <a:p>
            <a:pPr marL="760095" lvl="1" indent="1270">
              <a:spcBef>
                <a:spcPct val="0"/>
              </a:spcBef>
              <a:buNone/>
            </a:pPr>
            <a:r>
              <a:rPr lang="en-GB" altLang="en-US" sz="1900">
                <a:solidFill>
                  <a:schemeClr val="bg1"/>
                </a:solidFill>
                <a:latin typeface="Arial" panose="020B0604020202020204" pitchFamily="34" charset="0"/>
              </a:rPr>
              <a:t>The good news is that, with CAFOD, you are already part of changing that, one community at a time!</a:t>
            </a:r>
          </a:p>
          <a:p>
            <a:pPr marL="760095" lvl="1" indent="1270">
              <a:spcBef>
                <a:spcPct val="0"/>
              </a:spcBef>
              <a:buNone/>
            </a:pPr>
            <a:endParaRPr lang="en-GB" altLang="en-US" sz="1900">
              <a:solidFill>
                <a:schemeClr val="bg1"/>
              </a:solidFill>
              <a:latin typeface="Arial" panose="020B0604020202020204" pitchFamily="34" charset="0"/>
            </a:endParaRPr>
          </a:p>
          <a:p>
            <a:pPr marL="760095" lvl="1" indent="1270">
              <a:spcBef>
                <a:spcPct val="0"/>
              </a:spcBef>
              <a:buNone/>
            </a:pPr>
            <a:r>
              <a:rPr lang="en-GB" altLang="en-US" sz="1900">
                <a:solidFill>
                  <a:schemeClr val="bg1"/>
                </a:solidFill>
                <a:latin typeface="Arial"/>
                <a:cs typeface="Arial"/>
              </a:rPr>
              <a:t>Communities now flourishing, like the eco-village in Bangladesh, home of Dristy, who you'll meet in our Lent resources next term.</a:t>
            </a:r>
          </a:p>
          <a:p>
            <a:pPr marL="760095" lvl="1" indent="1270" eaLnBrk="1" hangingPunct="1">
              <a:spcBef>
                <a:spcPct val="0"/>
              </a:spcBef>
              <a:buFontTx/>
              <a:buNone/>
            </a:pPr>
            <a:endParaRPr lang="en-GB" altLang="en-US" sz="1900">
              <a:solidFill>
                <a:schemeClr val="bg1"/>
              </a:solidFill>
              <a:latin typeface="Arial" panose="020B0604020202020204" pitchFamily="34" charset="0"/>
            </a:endParaRPr>
          </a:p>
          <a:p>
            <a:pPr marL="760095" lvl="1" indent="1270" eaLnBrk="1" hangingPunct="1">
              <a:spcBef>
                <a:spcPct val="0"/>
              </a:spcBef>
              <a:buFontTx/>
              <a:buNone/>
            </a:pPr>
            <a:endParaRPr lang="en-GB" altLang="en-US" sz="1900">
              <a:solidFill>
                <a:schemeClr val="bg1"/>
              </a:solidFill>
              <a:latin typeface="Arial" panose="020B0604020202020204" pitchFamily="34" charset="0"/>
            </a:endParaRPr>
          </a:p>
          <a:p>
            <a:pPr marL="760095" lvl="1" indent="1270">
              <a:spcBef>
                <a:spcPct val="0"/>
              </a:spcBef>
              <a:buNone/>
            </a:pPr>
            <a:r>
              <a:rPr lang="en-GB" altLang="en-US" sz="1900">
                <a:solidFill>
                  <a:srgbClr val="F1AE39"/>
                </a:solidFill>
                <a:latin typeface="Arial Rounded MT Bold"/>
                <a:cs typeface="Arial"/>
              </a:rPr>
              <a:t>Jesus, help me to live life to the full and help others do the same.</a:t>
            </a:r>
          </a:p>
          <a:p>
            <a:pPr marL="760095" lvl="1" indent="1270">
              <a:spcBef>
                <a:spcPct val="0"/>
              </a:spcBef>
              <a:buFontTx/>
              <a:buNone/>
            </a:pPr>
            <a:r>
              <a:rPr lang="en-GB" altLang="en-US" sz="1900">
                <a:solidFill>
                  <a:srgbClr val="F1AE39"/>
                </a:solidFill>
                <a:latin typeface="Arial Rounded MT Bold"/>
                <a:cs typeface="Arial"/>
              </a:rPr>
              <a:t>Amen</a:t>
            </a:r>
            <a:endParaRPr lang="en-GB"/>
          </a:p>
          <a:p>
            <a:pPr marL="760095" lvl="1" indent="1270" eaLnBrk="1" hangingPunct="1">
              <a:spcBef>
                <a:spcPct val="0"/>
              </a:spcBef>
              <a:buFontTx/>
              <a:buNone/>
            </a:pPr>
            <a:r>
              <a:rPr lang="en-GB" altLang="en-US" sz="1900">
                <a:solidFill>
                  <a:srgbClr val="7C61A7"/>
                </a:solidFill>
                <a:latin typeface="Arial Rounded MT Bold" panose="020F0704030504030204" pitchFamily="34" charset="0"/>
              </a:rPr>
              <a:t> </a:t>
            </a:r>
          </a:p>
        </p:txBody>
      </p:sp>
      <p:sp>
        <p:nvSpPr>
          <p:cNvPr id="9"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US" sz="1900">
                <a:solidFill>
                  <a:schemeClr val="bg1"/>
                </a:solidFill>
                <a:latin typeface="Arial" panose="020B0604020202020204" pitchFamily="34" charset="0"/>
                <a:cs typeface="Arial" panose="020B0604020202020204" pitchFamily="34" charset="0"/>
              </a:rPr>
              <a:t>M</a:t>
            </a:r>
            <a:r>
              <a:rPr lang="en-US" sz="1900" b="0" i="0">
                <a:solidFill>
                  <a:schemeClr val="bg1"/>
                </a:solidFill>
                <a:effectLst/>
                <a:latin typeface="Arial" panose="020B0604020202020204" pitchFamily="34" charset="0"/>
                <a:cs typeface="Arial" panose="020B0604020202020204" pitchFamily="34" charset="0"/>
              </a:rPr>
              <a:t>ore good news! See </a:t>
            </a:r>
            <a:r>
              <a:rPr lang="en-US" sz="1900" b="0" i="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what CAFOD campaigns have achieved</a:t>
            </a:r>
            <a:r>
              <a:rPr lang="en-US" sz="1900" b="0" i="0">
                <a:solidFill>
                  <a:schemeClr val="bg1"/>
                </a:solidFill>
                <a:effectLst/>
                <a:latin typeface="Arial" panose="020B0604020202020204" pitchFamily="34" charset="0"/>
                <a:cs typeface="Arial" panose="020B0604020202020204" pitchFamily="34" charset="0"/>
              </a:rPr>
              <a:t> over the years.</a:t>
            </a:r>
          </a:p>
        </p:txBody>
      </p:sp>
      <p:sp>
        <p:nvSpPr>
          <p:cNvPr id="11" name="Rectangle 2">
            <a:extLst>
              <a:ext uri="{FF2B5EF4-FFF2-40B4-BE49-F238E27FC236}">
                <a16:creationId xmlns:a16="http://schemas.microsoft.com/office/drawing/2014/main" id="{3FDE6B93-9DFD-DBFC-5255-3F11954C8892}"/>
              </a:ext>
            </a:extLst>
          </p:cNvPr>
          <p:cNvSpPr>
            <a:spLocks noChangeArrowheads="1"/>
          </p:cNvSpPr>
          <p:nvPr/>
        </p:nvSpPr>
        <p:spPr bwMode="auto">
          <a:xfrm>
            <a:off x="8006893" y="157935"/>
            <a:ext cx="39794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a:t>
            </a:r>
            <a:r>
              <a:rPr lang="en-US" altLang="en-US" sz="2000" i="1">
                <a:solidFill>
                  <a:schemeClr val="bg1"/>
                </a:solidFill>
                <a:latin typeface="Arial Rounded MT Bold" panose="020F0704030504030204" pitchFamily="34" charset="0"/>
              </a:rPr>
              <a:t>Jacob (was) the father of Joseph the husband of Mary, of whom Jesus was born, who is called the Messiah.</a:t>
            </a:r>
            <a:r>
              <a:rPr lang="en-GB" altLang="en-US" sz="2000" i="1">
                <a:solidFill>
                  <a:schemeClr val="bg1"/>
                </a:solidFill>
                <a:latin typeface="Arial Rounded MT Bold" panose="020F0704030504030204" pitchFamily="34" charset="0"/>
              </a:rPr>
              <a:t>”</a:t>
            </a:r>
          </a:p>
          <a:p>
            <a:pPr algn="r" eaLnBrk="1" hangingPunct="1">
              <a:spcBef>
                <a:spcPct val="0"/>
              </a:spcBef>
              <a:buFontTx/>
              <a:buNone/>
            </a:pPr>
            <a:r>
              <a:rPr lang="en-GB" altLang="en-US" sz="1600">
                <a:solidFill>
                  <a:schemeClr val="bg1"/>
                </a:solidFill>
                <a:latin typeface="Arial Rounded MT Bold" panose="020F0704030504030204" pitchFamily="34" charset="0"/>
              </a:rPr>
              <a:t>Matthew 1:16</a:t>
            </a:r>
          </a:p>
        </p:txBody>
      </p:sp>
      <p:pic>
        <p:nvPicPr>
          <p:cNvPr id="13" name="Picture 10" descr="C:\Users\Kathleen\Documents\Archive\tag_big_green.png">
            <a:extLst>
              <a:ext uri="{FF2B5EF4-FFF2-40B4-BE49-F238E27FC236}">
                <a16:creationId xmlns:a16="http://schemas.microsoft.com/office/drawing/2014/main" id="{1E99AD71-ACA5-D186-3314-EFB436CD63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80385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8BD579A3-AC33-592E-B2FD-CA39534A2D75}"/>
              </a:ext>
            </a:extLst>
          </p:cNvPr>
          <p:cNvSpPr txBox="1"/>
          <p:nvPr/>
        </p:nvSpPr>
        <p:spPr>
          <a:xfrm>
            <a:off x="5841112" y="207855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17</a:t>
            </a:r>
          </a:p>
        </p:txBody>
      </p:sp>
      <p:grpSp>
        <p:nvGrpSpPr>
          <p:cNvPr id="15" name="Group 14">
            <a:extLst>
              <a:ext uri="{FF2B5EF4-FFF2-40B4-BE49-F238E27FC236}">
                <a16:creationId xmlns:a16="http://schemas.microsoft.com/office/drawing/2014/main" id="{4AFF2177-17FF-69A3-F4C0-615B2B31BBB2}"/>
              </a:ext>
            </a:extLst>
          </p:cNvPr>
          <p:cNvGrpSpPr/>
          <p:nvPr/>
        </p:nvGrpSpPr>
        <p:grpSpPr>
          <a:xfrm>
            <a:off x="5632374" y="-753620"/>
            <a:ext cx="4379134" cy="6535595"/>
            <a:chOff x="5632374" y="-753620"/>
            <a:chExt cx="4379134" cy="6535595"/>
          </a:xfrm>
        </p:grpSpPr>
        <p:sp>
          <p:nvSpPr>
            <p:cNvPr id="16" name="Oval 15">
              <a:extLst>
                <a:ext uri="{FF2B5EF4-FFF2-40B4-BE49-F238E27FC236}">
                  <a16:creationId xmlns:a16="http://schemas.microsoft.com/office/drawing/2014/main" id="{CEB3734E-28CD-B4C7-9EAF-E3566FB0896F}"/>
                </a:ext>
              </a:extLst>
            </p:cNvPr>
            <p:cNvSpPr/>
            <p:nvPr/>
          </p:nvSpPr>
          <p:spPr>
            <a:xfrm>
              <a:off x="5632374" y="1402841"/>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3">
              <a:extLst>
                <a:ext uri="{FF2B5EF4-FFF2-40B4-BE49-F238E27FC236}">
                  <a16:creationId xmlns:a16="http://schemas.microsoft.com/office/drawing/2014/main" id="{4360E961-972A-1DAC-C951-EDF3C958DC8A}"/>
                </a:ext>
              </a:extLst>
            </p:cNvPr>
            <p:cNvPicPr>
              <a:picLocks noChangeAspect="1"/>
            </p:cNvPicPr>
            <p:nvPr/>
          </p:nvPicPr>
          <p:blipFill>
            <a:blip r:embed="rId7"/>
            <a:stretch>
              <a:fillRect/>
            </a:stretch>
          </p:blipFill>
          <p:spPr>
            <a:xfrm>
              <a:off x="7494748" y="-753620"/>
              <a:ext cx="794680" cy="2840337"/>
            </a:xfrm>
            <a:prstGeom prst="rect">
              <a:avLst/>
            </a:prstGeom>
          </p:spPr>
        </p:pic>
      </p:grpSp>
      <p:sp>
        <p:nvSpPr>
          <p:cNvPr id="2" name="Action Button: Home 5">
            <a:hlinkClick r:id="rId8" action="ppaction://hlinksldjump" highlightClick="1"/>
            <a:extLst>
              <a:ext uri="{FF2B5EF4-FFF2-40B4-BE49-F238E27FC236}">
                <a16:creationId xmlns:a16="http://schemas.microsoft.com/office/drawing/2014/main" id="{F3315D4C-D567-DC50-F825-FE1C2860AFF8}"/>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3D25020-88D8-48DB-8165-8CA0A13FC721}"/>
              </a:ext>
            </a:extLst>
          </p:cNvPr>
          <p:cNvSpPr>
            <a:spLocks noChangeArrowheads="1"/>
          </p:cNvSpPr>
          <p:nvPr/>
        </p:nvSpPr>
        <p:spPr bwMode="auto">
          <a:xfrm>
            <a:off x="-228600" y="1587077"/>
            <a:ext cx="4813300" cy="3958828"/>
          </a:xfrm>
          <a:prstGeom prst="roundRect">
            <a:avLst>
              <a:gd name="adj" fmla="val 5079"/>
            </a:avLst>
          </a:prstGeom>
          <a:noFill/>
          <a:ln w="28575" cap="rnd">
            <a:noFill/>
            <a:prstDash val="sysDot"/>
            <a:round/>
            <a:headEnd/>
            <a:tailEnd/>
          </a:ln>
        </p:spPr>
        <p:txBody>
          <a:bodyPr>
            <a:spAutoFit/>
          </a:bodyPr>
          <a:lstStyle/>
          <a:p>
            <a:pPr marL="6731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Living Word</a:t>
            </a:r>
          </a:p>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The Bible is a place we can go to seek wisdom about how to live.</a:t>
            </a:r>
          </a:p>
          <a:p>
            <a:pPr marL="673100" lvl="1" eaLnBrk="1" fontAlgn="auto" hangingPunct="1">
              <a:spcBef>
                <a:spcPts val="0"/>
              </a:spcBef>
              <a:spcAft>
                <a:spcPts val="0"/>
              </a:spcAft>
              <a:defRPr/>
            </a:pPr>
            <a:endParaRPr lang="en-GB"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For example, Pope Francis said:</a:t>
            </a:r>
          </a:p>
          <a:p>
            <a:pPr marL="673100" lvl="1" eaLnBrk="1" fontAlgn="auto" hangingPunct="1">
              <a:spcBef>
                <a:spcPts val="0"/>
              </a:spcBef>
              <a:spcAft>
                <a:spcPts val="0"/>
              </a:spcAft>
              <a:defRPr/>
            </a:pPr>
            <a:endParaRPr lang="en-GB" sz="1900" i="1">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“Biblical revelation urges us to welcome the stranger; it tells us that in so doing, we open our </a:t>
            </a: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doors to God, and that in the faces of others we see the face of Christ.” </a:t>
            </a:r>
          </a:p>
          <a:p>
            <a:pPr marL="673100" lvl="1" eaLnBrk="1" fontAlgn="auto" hangingPunct="1">
              <a:spcBef>
                <a:spcPts val="0"/>
              </a:spcBef>
              <a:spcAft>
                <a:spcPts val="0"/>
              </a:spcAft>
              <a:defRPr/>
            </a:pPr>
            <a:endParaRPr lang="en-GB" i="1">
              <a:latin typeface="Verdana" charset="0"/>
              <a:ea typeface="Verdana" charset="0"/>
              <a:cs typeface="Verdana" charset="0"/>
            </a:endParaRPr>
          </a:p>
        </p:txBody>
      </p:sp>
      <p:sp>
        <p:nvSpPr>
          <p:cNvPr id="47107" name="TextBox 3">
            <a:extLst>
              <a:ext uri="{FF2B5EF4-FFF2-40B4-BE49-F238E27FC236}">
                <a16:creationId xmlns:a16="http://schemas.microsoft.com/office/drawing/2014/main" id="{55F61B0D-8740-4028-86A7-84F800AEE9C0}"/>
              </a:ext>
            </a:extLst>
          </p:cNvPr>
          <p:cNvSpPr>
            <a:spLocks noChangeArrowheads="1"/>
          </p:cNvSpPr>
          <p:nvPr/>
        </p:nvSpPr>
        <p:spPr bwMode="auto">
          <a:xfrm>
            <a:off x="-228600" y="-284163"/>
            <a:ext cx="4824413" cy="1702594"/>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900" i="1">
                <a:latin typeface="Arial Rounded MT Bold" panose="020F0704030504030204" pitchFamily="34" charset="0"/>
              </a:rPr>
            </a:br>
            <a:r>
              <a:rPr lang="en-GB" altLang="en-US" sz="1900" i="1">
                <a:solidFill>
                  <a:schemeClr val="bg1"/>
                </a:solidFill>
                <a:latin typeface="Arial Rounded MT Bold"/>
                <a:cs typeface="Arial"/>
              </a:rPr>
              <a:t>Sunday 18 December</a:t>
            </a:r>
            <a:br>
              <a:rPr lang="en-GB" altLang="en-US" sz="1900" i="1">
                <a:latin typeface="Arial Rounded MT Bold" panose="020F0704030504030204" pitchFamily="34" charset="0"/>
              </a:rPr>
            </a:br>
            <a:r>
              <a:rPr lang="en-GB" altLang="en-US" sz="1900" i="1">
                <a:solidFill>
                  <a:schemeClr val="bg1"/>
                </a:solidFill>
                <a:latin typeface="Arial Rounded MT Bold"/>
                <a:cs typeface="Arial"/>
              </a:rPr>
              <a:t>Fourth Sunday of Advent</a:t>
            </a:r>
          </a:p>
          <a:p>
            <a:pPr algn="r" eaLnBrk="1" hangingPunct="1">
              <a:spcBef>
                <a:spcPct val="0"/>
              </a:spcBef>
              <a:buFontTx/>
              <a:buNone/>
            </a:pPr>
            <a:r>
              <a:rPr lang="en-GB" altLang="en-US" sz="1900" i="1">
                <a:solidFill>
                  <a:schemeClr val="bg1"/>
                </a:solidFill>
                <a:latin typeface="Arial Rounded MT Bold"/>
                <a:cs typeface="Arial"/>
              </a:rPr>
              <a:t>International Migrants’ Day</a:t>
            </a:r>
            <a:endParaRPr lang="en-GB" altLang="en-US" sz="1900">
              <a:solidFill>
                <a:schemeClr val="bg1"/>
              </a:solidFill>
              <a:latin typeface="Arial Rounded MT Bold"/>
              <a:cs typeface="Arial"/>
            </a:endParaRPr>
          </a:p>
        </p:txBody>
      </p:sp>
      <p:sp>
        <p:nvSpPr>
          <p:cNvPr id="47109" name="Rectangle 2">
            <a:extLst>
              <a:ext uri="{FF2B5EF4-FFF2-40B4-BE49-F238E27FC236}">
                <a16:creationId xmlns:a16="http://schemas.microsoft.com/office/drawing/2014/main" id="{DF1DABCE-0637-45EF-AAC1-FC10FFE901AA}"/>
              </a:ext>
            </a:extLst>
          </p:cNvPr>
          <p:cNvSpPr>
            <a:spLocks noChangeArrowheads="1"/>
          </p:cNvSpPr>
          <p:nvPr/>
        </p:nvSpPr>
        <p:spPr bwMode="auto">
          <a:xfrm>
            <a:off x="7863840" y="160338"/>
            <a:ext cx="40868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“…all this took place to fulfil the words spoken by the Lord…”</a:t>
            </a:r>
          </a:p>
          <a:p>
            <a:pPr algn="r" eaLnBrk="1" hangingPunct="1">
              <a:spcBef>
                <a:spcPct val="0"/>
              </a:spcBef>
              <a:buFontTx/>
              <a:buNone/>
            </a:pPr>
            <a:r>
              <a:rPr lang="en-GB" altLang="en-US" sz="1600">
                <a:solidFill>
                  <a:schemeClr val="bg1"/>
                </a:solidFill>
                <a:latin typeface="Arial Rounded MT Bold" panose="020F0704030504030204" pitchFamily="34" charset="0"/>
              </a:rPr>
              <a:t>Matthew 1:24</a:t>
            </a:r>
          </a:p>
        </p:txBody>
      </p:sp>
      <p:sp>
        <p:nvSpPr>
          <p:cNvPr id="47110" name="AutoShape 9">
            <a:extLst>
              <a:ext uri="{FF2B5EF4-FFF2-40B4-BE49-F238E27FC236}">
                <a16:creationId xmlns:a16="http://schemas.microsoft.com/office/drawing/2014/main" id="{AFB839E8-92EB-4D33-BD39-F274654409B8}"/>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en-US" sz="1800">
              <a:latin typeface="Arial" panose="020B0604020202020204" pitchFamily="34"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ight Arrow 7">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0" descr="C:\Users\Kathleen\Documents\Archive\tag_big_green.png">
            <a:extLst>
              <a:ext uri="{FF2B5EF4-FFF2-40B4-BE49-F238E27FC236}">
                <a16:creationId xmlns:a16="http://schemas.microsoft.com/office/drawing/2014/main" id="{F372C40B-61F6-BB24-8E04-B572D2638C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0513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EC1BEF9-EE06-A60B-007F-11A3EC21EDFB}"/>
              </a:ext>
            </a:extLst>
          </p:cNvPr>
          <p:cNvSpPr txBox="1"/>
          <p:nvPr/>
        </p:nvSpPr>
        <p:spPr>
          <a:xfrm>
            <a:off x="5841112" y="2055108"/>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18</a:t>
            </a:r>
          </a:p>
        </p:txBody>
      </p:sp>
      <p:grpSp>
        <p:nvGrpSpPr>
          <p:cNvPr id="9" name="Group 8">
            <a:extLst>
              <a:ext uri="{FF2B5EF4-FFF2-40B4-BE49-F238E27FC236}">
                <a16:creationId xmlns:a16="http://schemas.microsoft.com/office/drawing/2014/main" id="{E0A92168-DFDB-2A5A-C5BC-31CA08938017}"/>
              </a:ext>
            </a:extLst>
          </p:cNvPr>
          <p:cNvGrpSpPr/>
          <p:nvPr/>
        </p:nvGrpSpPr>
        <p:grpSpPr>
          <a:xfrm>
            <a:off x="5655820" y="-777063"/>
            <a:ext cx="4379134" cy="6528558"/>
            <a:chOff x="5655820" y="-144020"/>
            <a:chExt cx="4379134" cy="6528558"/>
          </a:xfrm>
        </p:grpSpPr>
        <p:sp>
          <p:nvSpPr>
            <p:cNvPr id="7" name="Oval 6">
              <a:extLst>
                <a:ext uri="{FF2B5EF4-FFF2-40B4-BE49-F238E27FC236}">
                  <a16:creationId xmlns:a16="http://schemas.microsoft.com/office/drawing/2014/main" id="{0F5E0C2C-93A4-77FC-EF85-AAAB7D203A03}"/>
                </a:ext>
              </a:extLst>
            </p:cNvPr>
            <p:cNvSpPr/>
            <p:nvPr/>
          </p:nvSpPr>
          <p:spPr>
            <a:xfrm>
              <a:off x="5655820" y="2005404"/>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F1989888-083B-32B5-2031-09E2F3E76E4B}"/>
                </a:ext>
              </a:extLst>
            </p:cNvPr>
            <p:cNvPicPr>
              <a:picLocks noChangeAspect="1"/>
            </p:cNvPicPr>
            <p:nvPr/>
          </p:nvPicPr>
          <p:blipFill>
            <a:blip r:embed="rId6"/>
            <a:stretch>
              <a:fillRect/>
            </a:stretch>
          </p:blipFill>
          <p:spPr>
            <a:xfrm>
              <a:off x="7494748" y="-144020"/>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Box 3">
            <a:extLst>
              <a:ext uri="{FF2B5EF4-FFF2-40B4-BE49-F238E27FC236}">
                <a16:creationId xmlns:a16="http://schemas.microsoft.com/office/drawing/2014/main" id="{5FE8D9A1-CA7F-4FF6-9A09-F14C450FC1FE}"/>
              </a:ext>
            </a:extLst>
          </p:cNvPr>
          <p:cNvSpPr>
            <a:spLocks noChangeArrowheads="1"/>
          </p:cNvSpPr>
          <p:nvPr/>
        </p:nvSpPr>
        <p:spPr bwMode="auto">
          <a:xfrm>
            <a:off x="-276225" y="-219075"/>
            <a:ext cx="5075896" cy="5427524"/>
          </a:xfrm>
          <a:prstGeom prst="roundRect">
            <a:avLst>
              <a:gd name="adj" fmla="val 4810"/>
            </a:avLst>
          </a:prstGeom>
          <a:no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60413"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Verdana" panose="020B0604030504040204" pitchFamily="34" charset="0"/>
            </a:endParaRPr>
          </a:p>
          <a:p>
            <a:pPr marL="760095" lvl="1" indent="1270" eaLnBrk="1" hangingPunct="1">
              <a:spcBef>
                <a:spcPct val="0"/>
              </a:spcBef>
              <a:buFontTx/>
              <a:buNone/>
            </a:pPr>
            <a:endParaRPr lang="en-GB" altLang="en-US" sz="1800">
              <a:latin typeface="Verdana" panose="020B0604030504040204" pitchFamily="34" charset="0"/>
              <a:ea typeface="Verdana" panose="020B0604030504040204" pitchFamily="34" charset="0"/>
            </a:endParaRPr>
          </a:p>
          <a:p>
            <a:pPr marL="760095" lvl="1" indent="1270" eaLnBrk="1" hangingPunct="1">
              <a:spcBef>
                <a:spcPct val="0"/>
              </a:spcBef>
              <a:buNone/>
            </a:pPr>
            <a:r>
              <a:rPr lang="en-GB" altLang="en-US" sz="1900">
                <a:solidFill>
                  <a:schemeClr val="bg1"/>
                </a:solidFill>
                <a:latin typeface="Arial"/>
                <a:ea typeface="Verdana"/>
                <a:cs typeface="Arial"/>
              </a:rPr>
              <a:t>In today’s gospel, Joseph is asked to open the doors of his home to Mary, and become guardian to Jesus.</a:t>
            </a:r>
          </a:p>
          <a:p>
            <a:pPr marL="760095" lvl="1" indent="1270" eaLnBrk="1" hangingPunct="1">
              <a:spcBef>
                <a:spcPct val="0"/>
              </a:spcBef>
              <a:buFontTx/>
              <a:buNone/>
            </a:pPr>
            <a:endParaRPr lang="en-GB" altLang="en-US" sz="1900">
              <a:solidFill>
                <a:srgbClr val="FF0000"/>
              </a:solidFill>
              <a:latin typeface="Arial" panose="020B0604020202020204" pitchFamily="34" charset="0"/>
              <a:cs typeface="Arial"/>
            </a:endParaRPr>
          </a:p>
          <a:p>
            <a:pPr marL="760095" lvl="1" indent="1270">
              <a:spcBef>
                <a:spcPct val="0"/>
              </a:spcBef>
              <a:buNone/>
            </a:pPr>
            <a:r>
              <a:rPr lang="en-GB" altLang="en-US" sz="1900">
                <a:solidFill>
                  <a:schemeClr val="bg1"/>
                </a:solidFill>
                <a:latin typeface="Arial"/>
                <a:cs typeface="Arial"/>
              </a:rPr>
              <a:t>Joseph did, literally, open his doors to God. And his life changed completely as a result.</a:t>
            </a:r>
          </a:p>
          <a:p>
            <a:pPr marL="760095" lvl="1" indent="1270">
              <a:spcBef>
                <a:spcPct val="0"/>
              </a:spcBef>
              <a:buNone/>
            </a:pPr>
            <a:endParaRPr lang="en-GB" altLang="en-US" sz="1900">
              <a:solidFill>
                <a:srgbClr val="FF0000"/>
              </a:solidFill>
              <a:latin typeface="Arial" panose="020B0604020202020204" pitchFamily="34" charset="0"/>
              <a:cs typeface="Arial"/>
            </a:endParaRPr>
          </a:p>
          <a:p>
            <a:pPr marL="760095" lvl="1" indent="1270" eaLnBrk="1" hangingPunct="1">
              <a:spcBef>
                <a:spcPct val="0"/>
              </a:spcBef>
              <a:buFontTx/>
              <a:buNone/>
            </a:pPr>
            <a:r>
              <a:rPr lang="en-GB" altLang="en-US" sz="1900">
                <a:solidFill>
                  <a:schemeClr val="bg1"/>
                </a:solidFill>
                <a:latin typeface="Arial"/>
                <a:cs typeface="Arial"/>
              </a:rPr>
              <a:t>Will I be ready to open the doors of my heart today?</a:t>
            </a:r>
            <a:endParaRPr lang="en-GB" altLang="en-US" sz="1900" b="1">
              <a:solidFill>
                <a:schemeClr val="bg1"/>
              </a:solidFill>
              <a:latin typeface="Arial" panose="020B0604020202020204" pitchFamily="34" charset="0"/>
              <a:cs typeface="Arial"/>
            </a:endParaRPr>
          </a:p>
          <a:p>
            <a:pPr marL="760095" lvl="1" indent="1270" eaLnBrk="1" hangingPunct="1">
              <a:spcBef>
                <a:spcPct val="0"/>
              </a:spcBef>
              <a:buFontTx/>
              <a:buNone/>
            </a:pPr>
            <a:endParaRPr lang="en-GB" altLang="en-US" sz="1900">
              <a:latin typeface="Arial" panose="020B0604020202020204" pitchFamily="34" charset="0"/>
            </a:endParaRPr>
          </a:p>
          <a:p>
            <a:pPr marL="760095" lvl="1" indent="1270">
              <a:spcBef>
                <a:spcPct val="0"/>
              </a:spcBef>
              <a:buFontTx/>
              <a:buNone/>
            </a:pPr>
            <a:endParaRPr lang="en-GB" altLang="en-US" sz="1900">
              <a:solidFill>
                <a:srgbClr val="000000"/>
              </a:solidFill>
              <a:latin typeface="Arial" panose="020B0604020202020204" pitchFamily="34" charset="0"/>
              <a:cs typeface="Arial" panose="020B0604020202020204" pitchFamily="34" charset="0"/>
            </a:endParaRPr>
          </a:p>
          <a:p>
            <a:pPr marL="760095" lvl="1" indent="1270">
              <a:spcBef>
                <a:spcPct val="0"/>
              </a:spcBef>
              <a:buNone/>
            </a:pPr>
            <a:r>
              <a:rPr lang="en-GB" altLang="en-US" sz="1900">
                <a:solidFill>
                  <a:srgbClr val="F1AE39"/>
                </a:solidFill>
                <a:latin typeface="Arial Rounded MT Bold"/>
                <a:cs typeface="Arial"/>
              </a:rPr>
              <a:t>St Joseph, pray for me to accept what God calls me to do and to respond as generously as you did.</a:t>
            </a:r>
          </a:p>
          <a:p>
            <a:pPr marL="760095" lvl="1" indent="1270">
              <a:spcBef>
                <a:spcPct val="0"/>
              </a:spcBef>
              <a:buFontTx/>
              <a:buNone/>
            </a:pPr>
            <a:r>
              <a:rPr lang="en-GB" altLang="en-US" sz="1900">
                <a:solidFill>
                  <a:srgbClr val="F1AE39"/>
                </a:solidFill>
                <a:latin typeface="Arial Rounded MT Bold"/>
                <a:cs typeface="Arial"/>
              </a:rPr>
              <a:t>Amen.</a:t>
            </a:r>
            <a:endParaRPr lang="en-GB"/>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900">
                <a:solidFill>
                  <a:schemeClr val="bg1"/>
                </a:solidFill>
                <a:latin typeface="Arial" panose="020B0604020202020204" pitchFamily="34" charset="0"/>
              </a:rPr>
              <a:t>Look out for opportunities to say ‘yes’ today when you are asked to help.</a:t>
            </a:r>
          </a:p>
        </p:txBody>
      </p:sp>
      <p:pic>
        <p:nvPicPr>
          <p:cNvPr id="7" name="Picture 10" descr="C:\Users\Kathleen\Documents\Archive\tag_big_green.png">
            <a:extLst>
              <a:ext uri="{FF2B5EF4-FFF2-40B4-BE49-F238E27FC236}">
                <a16:creationId xmlns:a16="http://schemas.microsoft.com/office/drawing/2014/main" id="{6AF3B7D7-E6A2-0AF6-15B3-EA614CF6B5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27064"/>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2CE8F26D-B725-D79E-DD22-D9CAB0691B71}"/>
              </a:ext>
            </a:extLst>
          </p:cNvPr>
          <p:cNvSpPr txBox="1"/>
          <p:nvPr/>
        </p:nvSpPr>
        <p:spPr>
          <a:xfrm>
            <a:off x="5841112" y="2055108"/>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18</a:t>
            </a:r>
          </a:p>
        </p:txBody>
      </p:sp>
      <p:grpSp>
        <p:nvGrpSpPr>
          <p:cNvPr id="11" name="Group 10">
            <a:extLst>
              <a:ext uri="{FF2B5EF4-FFF2-40B4-BE49-F238E27FC236}">
                <a16:creationId xmlns:a16="http://schemas.microsoft.com/office/drawing/2014/main" id="{6048DE96-2EA2-07F3-43ED-15522B03C077}"/>
              </a:ext>
            </a:extLst>
          </p:cNvPr>
          <p:cNvGrpSpPr/>
          <p:nvPr/>
        </p:nvGrpSpPr>
        <p:grpSpPr>
          <a:xfrm>
            <a:off x="5655820" y="-777063"/>
            <a:ext cx="4379134" cy="6528558"/>
            <a:chOff x="5655820" y="-144020"/>
            <a:chExt cx="4379134" cy="6528558"/>
          </a:xfrm>
        </p:grpSpPr>
        <p:sp>
          <p:nvSpPr>
            <p:cNvPr id="13" name="Oval 12">
              <a:extLst>
                <a:ext uri="{FF2B5EF4-FFF2-40B4-BE49-F238E27FC236}">
                  <a16:creationId xmlns:a16="http://schemas.microsoft.com/office/drawing/2014/main" id="{A0E1BF15-61AA-8414-E012-BFF8BCE6122F}"/>
                </a:ext>
              </a:extLst>
            </p:cNvPr>
            <p:cNvSpPr/>
            <p:nvPr/>
          </p:nvSpPr>
          <p:spPr>
            <a:xfrm>
              <a:off x="5655820" y="2005404"/>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BF775FE8-7778-582C-9A2C-AFB70718EF1F}"/>
                </a:ext>
              </a:extLst>
            </p:cNvPr>
            <p:cNvPicPr>
              <a:picLocks noChangeAspect="1"/>
            </p:cNvPicPr>
            <p:nvPr/>
          </p:nvPicPr>
          <p:blipFill>
            <a:blip r:embed="rId6"/>
            <a:stretch>
              <a:fillRect/>
            </a:stretch>
          </p:blipFill>
          <p:spPr>
            <a:xfrm>
              <a:off x="7494748" y="-144020"/>
              <a:ext cx="794680" cy="2840337"/>
            </a:xfrm>
            <a:prstGeom prst="rect">
              <a:avLst/>
            </a:prstGeom>
          </p:spPr>
        </p:pic>
      </p:grpSp>
      <p:sp>
        <p:nvSpPr>
          <p:cNvPr id="2" name="Rectangle 2">
            <a:extLst>
              <a:ext uri="{FF2B5EF4-FFF2-40B4-BE49-F238E27FC236}">
                <a16:creationId xmlns:a16="http://schemas.microsoft.com/office/drawing/2014/main" id="{1BADEA1B-3A2B-9E6E-2FFE-D40A923269F5}"/>
              </a:ext>
            </a:extLst>
          </p:cNvPr>
          <p:cNvSpPr>
            <a:spLocks noChangeArrowheads="1"/>
          </p:cNvSpPr>
          <p:nvPr/>
        </p:nvSpPr>
        <p:spPr bwMode="auto">
          <a:xfrm>
            <a:off x="7863840" y="160338"/>
            <a:ext cx="40868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“…all this took place to fulfil the words spoken by the Lord…”</a:t>
            </a:r>
          </a:p>
          <a:p>
            <a:pPr algn="r" eaLnBrk="1" hangingPunct="1">
              <a:spcBef>
                <a:spcPct val="0"/>
              </a:spcBef>
              <a:buFontTx/>
              <a:buNone/>
            </a:pPr>
            <a:r>
              <a:rPr lang="en-GB" altLang="en-US" sz="1600">
                <a:solidFill>
                  <a:schemeClr val="bg1"/>
                </a:solidFill>
                <a:latin typeface="Arial Rounded MT Bold" panose="020F0704030504030204" pitchFamily="34" charset="0"/>
              </a:rPr>
              <a:t>Matthew 1:24</a:t>
            </a:r>
          </a:p>
        </p:txBody>
      </p:sp>
      <p:sp>
        <p:nvSpPr>
          <p:cNvPr id="3" name="Action Button: Home 5">
            <a:hlinkClick r:id="rId7" action="ppaction://hlinksldjump" highlightClick="1"/>
            <a:extLst>
              <a:ext uri="{FF2B5EF4-FFF2-40B4-BE49-F238E27FC236}">
                <a16:creationId xmlns:a16="http://schemas.microsoft.com/office/drawing/2014/main" id="{CE4DF218-1D38-8AB1-6EF9-38E8D11CDEC7}"/>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9169B4C-8580-6340-6095-6A13D53AB528}"/>
              </a:ext>
            </a:extLst>
          </p:cNvPr>
          <p:cNvSpPr txBox="1"/>
          <p:nvPr/>
        </p:nvSpPr>
        <p:spPr>
          <a:xfrm>
            <a:off x="5841113" y="208672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19</a:t>
            </a:r>
          </a:p>
        </p:txBody>
      </p:sp>
      <p:pic>
        <p:nvPicPr>
          <p:cNvPr id="4" name="Picture 10" descr="C:\Users\Kathleen\Documents\Archive\tag_big_green.png">
            <a:extLst>
              <a:ext uri="{FF2B5EF4-FFF2-40B4-BE49-F238E27FC236}">
                <a16:creationId xmlns:a16="http://schemas.microsoft.com/office/drawing/2014/main" id="{1536DAB2-F3CB-1B5D-A9E8-194154C17E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5373412-B02D-437B-8F6C-9E75B267A6B6}"/>
              </a:ext>
            </a:extLst>
          </p:cNvPr>
          <p:cNvSpPr>
            <a:spLocks noChangeArrowheads="1"/>
          </p:cNvSpPr>
          <p:nvPr/>
        </p:nvSpPr>
        <p:spPr bwMode="auto">
          <a:xfrm>
            <a:off x="-215900" y="818966"/>
            <a:ext cx="4813300" cy="5443210"/>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God is with us</a:t>
            </a:r>
            <a:endParaRPr lang="en-GB" sz="2800" b="1">
              <a:solidFill>
                <a:srgbClr val="F1AE39"/>
              </a:solidFill>
              <a:latin typeface="Arial Rounded MT Bold"/>
              <a:ea typeface="Verdana" charset="0"/>
              <a:cs typeface="Verdana" charset="0"/>
            </a:endParaRPr>
          </a:p>
          <a:p>
            <a:pPr marL="673100" lvl="1" eaLnBrk="1" fontAlgn="auto" hangingPunct="1">
              <a:spcBef>
                <a:spcPts val="0"/>
              </a:spcBef>
              <a:spcAft>
                <a:spcPts val="0"/>
              </a:spcAft>
              <a:defRPr/>
            </a:pPr>
            <a:endParaRPr lang="en-US" sz="1900">
              <a:solidFill>
                <a:schemeClr val="bg1"/>
              </a:solidFill>
              <a:ea typeface="Verdana" charset="0"/>
            </a:endParaRPr>
          </a:p>
          <a:p>
            <a:pPr marL="673100" lvl="1">
              <a:defRPr/>
            </a:pPr>
            <a:r>
              <a:rPr lang="en-GB" sz="1900">
                <a:solidFill>
                  <a:schemeClr val="bg1"/>
                </a:solidFill>
                <a:latin typeface="Arial"/>
                <a:ea typeface="Verdana"/>
                <a:cs typeface="Arial"/>
              </a:rPr>
              <a:t>When huge floods overwhelmed much of Pakistan last summer, Mission Leaders at Blessed Trinity, Salford recognised the need and responded, running a bake sale during break time.</a:t>
            </a:r>
            <a:endParaRPr lang="en-GB" sz="1900">
              <a:solidFill>
                <a:schemeClr val="bg1"/>
              </a:solidFill>
              <a:latin typeface="Century Gothic" panose="020B0502020202020204"/>
              <a:ea typeface="Verdana" charset="0"/>
              <a:cs typeface="Arial"/>
            </a:endParaRP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a:defRPr/>
            </a:pPr>
            <a:r>
              <a:rPr lang="en-GB" sz="1900">
                <a:solidFill>
                  <a:schemeClr val="bg1"/>
                </a:solidFill>
                <a:latin typeface="Arial"/>
                <a:ea typeface="Verdana"/>
                <a:cs typeface="Arial"/>
              </a:rPr>
              <a:t>CAFOD is part of the Caritas International network of Catholic agencies. This means we are  there as soon as an emergency happens – anywhere – using your fundraising rapidly to help the people who need it mo</a:t>
            </a:r>
            <a:r>
              <a:rPr lang="en-GB" sz="2000">
                <a:solidFill>
                  <a:schemeClr val="bg1"/>
                </a:solidFill>
                <a:latin typeface="Arial"/>
                <a:ea typeface="Verdana"/>
                <a:cs typeface="Arial"/>
              </a:rPr>
              <a:t>st.</a:t>
            </a:r>
            <a:endParaRPr lang="en-GB" sz="1900">
              <a:solidFill>
                <a:schemeClr val="bg1"/>
              </a:solidFill>
              <a:ea typeface="Verdana" charset="0"/>
            </a:endParaRPr>
          </a:p>
          <a:p>
            <a:pPr marL="673100" lvl="1" eaLnBrk="1" fontAlgn="auto" hangingPunct="1">
              <a:spcBef>
                <a:spcPts val="0"/>
              </a:spcBef>
              <a:spcAft>
                <a:spcPts val="0"/>
              </a:spcAft>
              <a:defRPr/>
            </a:pPr>
            <a:endParaRPr lang="en-GB" sz="1900">
              <a:solidFill>
                <a:srgbClr val="FF0000"/>
              </a:solidFill>
              <a:ea typeface="Verdana" charset="0"/>
            </a:endParaRPr>
          </a:p>
        </p:txBody>
      </p:sp>
      <p:sp>
        <p:nvSpPr>
          <p:cNvPr id="59396" name="TextBox 3">
            <a:extLst>
              <a:ext uri="{FF2B5EF4-FFF2-40B4-BE49-F238E27FC236}">
                <a16:creationId xmlns:a16="http://schemas.microsoft.com/office/drawing/2014/main" id="{30278765-A45D-481F-9810-2CC88A65937B}"/>
              </a:ext>
            </a:extLst>
          </p:cNvPr>
          <p:cNvSpPr>
            <a:spLocks noChangeArrowheads="1"/>
          </p:cNvSpPr>
          <p:nvPr/>
        </p:nvSpPr>
        <p:spPr bwMode="auto">
          <a:xfrm>
            <a:off x="-215900" y="-352425"/>
            <a:ext cx="4813300"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Monday 19 December</a:t>
            </a:r>
            <a:endParaRPr lang="en-GB" altLang="en-US" sz="1900" i="1">
              <a:solidFill>
                <a:schemeClr val="bg1"/>
              </a:solidFill>
              <a:latin typeface="Arial Rounded MT Bold" panose="020F0704030504030204" pitchFamily="34" charset="0"/>
            </a:endParaRPr>
          </a:p>
        </p:txBody>
      </p:sp>
      <p:sp>
        <p:nvSpPr>
          <p:cNvPr id="59397" name="Rectangle 2">
            <a:extLst>
              <a:ext uri="{FF2B5EF4-FFF2-40B4-BE49-F238E27FC236}">
                <a16:creationId xmlns:a16="http://schemas.microsoft.com/office/drawing/2014/main" id="{9173704E-33C5-43E9-AC4D-AC7D7AE1F470}"/>
              </a:ext>
            </a:extLst>
          </p:cNvPr>
          <p:cNvSpPr>
            <a:spLocks noChangeArrowheads="1"/>
          </p:cNvSpPr>
          <p:nvPr/>
        </p:nvSpPr>
        <p:spPr bwMode="auto">
          <a:xfrm>
            <a:off x="8286642" y="204788"/>
            <a:ext cx="358785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None/>
            </a:pPr>
            <a:r>
              <a:rPr lang="en-GB" altLang="en-US" sz="2000" i="1">
                <a:solidFill>
                  <a:schemeClr val="bg1"/>
                </a:solidFill>
                <a:latin typeface="Arial Rounded MT Bold"/>
                <a:cs typeface="Arial"/>
              </a:rPr>
              <a:t>“</a:t>
            </a:r>
            <a:r>
              <a:rPr lang="en-US" altLang="en-US" sz="2000" i="1">
                <a:solidFill>
                  <a:schemeClr val="bg1"/>
                </a:solidFill>
                <a:latin typeface="Arial Rounded MT Bold"/>
                <a:cs typeface="Arial"/>
              </a:rPr>
              <a:t>Zechariah was doing his work as a priest in the Temple, taking his turn in the daily service</a:t>
            </a:r>
            <a:r>
              <a:rPr lang="en-GB" altLang="en-US" sz="2000" i="1">
                <a:solidFill>
                  <a:schemeClr val="bg1"/>
                </a:solidFill>
                <a:latin typeface="Arial Rounded MT Bold"/>
                <a:cs typeface="Arial"/>
              </a:rPr>
              <a:t>…”</a:t>
            </a:r>
            <a:endParaRPr lang="en-GB" altLang="en-US" sz="2000" i="1">
              <a:solidFill>
                <a:schemeClr val="bg1"/>
              </a:solidFill>
              <a:latin typeface="Arial Rounded MT Bold" panose="020F0704030504030204" pitchFamily="34" charset="0"/>
            </a:endParaRPr>
          </a:p>
          <a:p>
            <a:pPr algn="r">
              <a:spcBef>
                <a:spcPct val="0"/>
              </a:spcBef>
              <a:buNone/>
            </a:pPr>
            <a:r>
              <a:rPr lang="en-GB" altLang="en-US" sz="2000" i="1">
                <a:solidFill>
                  <a:schemeClr val="bg1"/>
                </a:solidFill>
                <a:latin typeface="Arial Rounded MT Bold"/>
                <a:cs typeface="Arial"/>
              </a:rPr>
              <a:t>Luke 1:8</a:t>
            </a:r>
            <a:endParaRPr lang="en-GB" altLang="en-US" sz="2000" i="1">
              <a:solidFill>
                <a:schemeClr val="bg1"/>
              </a:solidFill>
              <a:latin typeface="Arial Rounded MT Bold" panose="020F0704030504030204" pitchFamily="34" charset="0"/>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D699F343-91E6-D102-13C8-D718961E7D1A}"/>
              </a:ext>
            </a:extLst>
          </p:cNvPr>
          <p:cNvGrpSpPr/>
          <p:nvPr/>
        </p:nvGrpSpPr>
        <p:grpSpPr>
          <a:xfrm>
            <a:off x="5632374" y="-753616"/>
            <a:ext cx="4379134" cy="6528557"/>
            <a:chOff x="5632374" y="-144020"/>
            <a:chExt cx="4379134" cy="6528557"/>
          </a:xfrm>
        </p:grpSpPr>
        <p:sp>
          <p:nvSpPr>
            <p:cNvPr id="9" name="Oval 8">
              <a:extLst>
                <a:ext uri="{FF2B5EF4-FFF2-40B4-BE49-F238E27FC236}">
                  <a16:creationId xmlns:a16="http://schemas.microsoft.com/office/drawing/2014/main" id="{CCFC6C89-5187-EFED-AB80-8E544A6AF35D}"/>
                </a:ext>
              </a:extLst>
            </p:cNvPr>
            <p:cNvSpPr/>
            <p:nvPr/>
          </p:nvSpPr>
          <p:spPr>
            <a:xfrm>
              <a:off x="5632374" y="2005403"/>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3">
              <a:extLst>
                <a:ext uri="{FF2B5EF4-FFF2-40B4-BE49-F238E27FC236}">
                  <a16:creationId xmlns:a16="http://schemas.microsoft.com/office/drawing/2014/main" id="{FFC08527-4974-81E2-46DD-7AA75AEE21F2}"/>
                </a:ext>
              </a:extLst>
            </p:cNvPr>
            <p:cNvPicPr>
              <a:picLocks noChangeAspect="1"/>
            </p:cNvPicPr>
            <p:nvPr/>
          </p:nvPicPr>
          <p:blipFill>
            <a:blip r:embed="rId6"/>
            <a:stretch>
              <a:fillRect/>
            </a:stretch>
          </p:blipFill>
          <p:spPr>
            <a:xfrm>
              <a:off x="7494748" y="-144020"/>
              <a:ext cx="794680" cy="28403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3BEB080E-9523-4D60-9DB4-BB538EC6989B}"/>
              </a:ext>
            </a:extLst>
          </p:cNvPr>
          <p:cNvSpPr>
            <a:spLocks noChangeArrowheads="1"/>
          </p:cNvSpPr>
          <p:nvPr/>
        </p:nvSpPr>
        <p:spPr bwMode="auto">
          <a:xfrm>
            <a:off x="-169863" y="-219869"/>
            <a:ext cx="4867275" cy="5741253"/>
          </a:xfrm>
          <a:prstGeom prst="roundRect">
            <a:avLst>
              <a:gd name="adj" fmla="val 4810"/>
            </a:avLst>
          </a:prstGeom>
          <a:noFill/>
          <a:ln w="28575" cap="rnd">
            <a:noFill/>
            <a:prstDash val="sysDot"/>
            <a:round/>
            <a:headEnd/>
            <a:tailEnd/>
          </a:ln>
        </p:spPr>
        <p:txBody>
          <a:bodyPr lIns="91440" tIns="45720" rIns="91440" bIns="45720" anchor="t">
            <a:spAutoFit/>
          </a:bodyPr>
          <a:lstStyle/>
          <a:p>
            <a:pPr eaLnBrk="1" fontAlgn="auto" hangingPunct="1">
              <a:spcBef>
                <a:spcPts val="0"/>
              </a:spcBef>
              <a:spcAft>
                <a:spcPts val="0"/>
              </a:spcAft>
              <a:defRPr/>
            </a:pPr>
            <a:endParaRPr lang="en-GB">
              <a:latin typeface="Verdana" pitchFamily="34" charset="0"/>
              <a:cs typeface="+mn-cs"/>
            </a:endParaRPr>
          </a:p>
          <a:p>
            <a:pPr marL="760095" lvl="1" indent="1270" eaLnBrk="1" fontAlgn="auto" hangingPunct="1">
              <a:spcBef>
                <a:spcPts val="0"/>
              </a:spcBef>
              <a:spcAft>
                <a:spcPts val="0"/>
              </a:spcAft>
              <a:defRPr/>
            </a:pPr>
            <a:endParaRPr lang="en-GB" sz="1900"/>
          </a:p>
          <a:p>
            <a:pPr marL="673100" lvl="1" eaLnBrk="1" fontAlgn="auto" hangingPunct="1">
              <a:spcBef>
                <a:spcPts val="0"/>
              </a:spcBef>
              <a:spcAft>
                <a:spcPts val="0"/>
              </a:spcAft>
              <a:defRPr/>
            </a:pPr>
            <a:r>
              <a:rPr lang="en-GB" sz="1900">
                <a:solidFill>
                  <a:schemeClr val="bg1"/>
                </a:solidFill>
                <a:latin typeface="Arial"/>
                <a:ea typeface="Verdana"/>
                <a:cs typeface="Arial"/>
              </a:rPr>
              <a:t>In today’s gospel, an angel appears to Zechariah when he is simply doing his duty, taking his turn serving in the temple.</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Simple, ordinary tasks can be transformed by God – all we need to bring is faith and loving service.</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Where can you see God living with us today?</a:t>
            </a:r>
          </a:p>
          <a:p>
            <a:pPr marL="673100" lvl="1" eaLnBrk="1" fontAlgn="auto" hangingPunct="1">
              <a:spcBef>
                <a:spcPts val="0"/>
              </a:spcBef>
              <a:spcAft>
                <a:spcPts val="0"/>
              </a:spcAft>
              <a:defRPr/>
            </a:pPr>
            <a:r>
              <a:rPr lang="en-GB" sz="1900">
                <a:ea typeface="Verdana" charset="0"/>
              </a:rPr>
              <a:t> </a:t>
            </a:r>
          </a:p>
          <a:p>
            <a:pPr marL="673100" lvl="1">
              <a:defRPr/>
            </a:pPr>
            <a:endParaRPr lang="en-GB" sz="1900">
              <a:solidFill>
                <a:srgbClr val="000000"/>
              </a:solidFill>
              <a:latin typeface="Century Gothic"/>
              <a:ea typeface="Verdana"/>
              <a:cs typeface="Arial"/>
            </a:endParaRPr>
          </a:p>
          <a:p>
            <a:pPr marL="673100" lvl="1" eaLnBrk="1" fontAlgn="auto" hangingPunct="1">
              <a:spcBef>
                <a:spcPts val="0"/>
              </a:spcBef>
              <a:spcAft>
                <a:spcPts val="0"/>
              </a:spcAft>
              <a:defRPr/>
            </a:pPr>
            <a:r>
              <a:rPr lang="en-GB" sz="1900">
                <a:solidFill>
                  <a:srgbClr val="F1AE39"/>
                </a:solidFill>
                <a:latin typeface="Arial Rounded MT Bold"/>
                <a:ea typeface="Verdana"/>
                <a:cs typeface="Arial"/>
              </a:rPr>
              <a:t>Emmanuel, thank you for coming to live with us. Help me to see you in my ordinary life.</a:t>
            </a:r>
          </a:p>
          <a:p>
            <a:pPr marL="673100" lvl="1">
              <a:spcBef>
                <a:spcPts val="0"/>
              </a:spcBef>
              <a:spcAft>
                <a:spcPts val="0"/>
              </a:spcAft>
              <a:defRPr/>
            </a:pPr>
            <a:r>
              <a:rPr lang="en-GB" sz="1900">
                <a:solidFill>
                  <a:srgbClr val="F1AE39"/>
                </a:solidFill>
                <a:latin typeface="Arial Rounded MT Bold"/>
                <a:ea typeface="Verdana"/>
                <a:cs typeface="Arial"/>
              </a:rPr>
              <a:t>Amen</a:t>
            </a:r>
            <a:endParaRPr lang="en-GB"/>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900">
                <a:solidFill>
                  <a:schemeClr val="bg1"/>
                </a:solidFill>
                <a:latin typeface="Arial" panose="020B0604020202020204" pitchFamily="34" charset="0"/>
                <a:hlinkClick r:id="rId4"/>
              </a:rPr>
              <a:t>Find out </a:t>
            </a:r>
            <a:r>
              <a:rPr lang="en-US" altLang="en-US" sz="1900">
                <a:solidFill>
                  <a:schemeClr val="bg1"/>
                </a:solidFill>
                <a:latin typeface="Arial" panose="020B0604020202020204" pitchFamily="34" charset="0"/>
              </a:rPr>
              <a:t>how your school can be there, in any emergency, anywhere.</a:t>
            </a:r>
          </a:p>
        </p:txBody>
      </p:sp>
      <p:sp>
        <p:nvSpPr>
          <p:cNvPr id="4" name="Rectangle 2">
            <a:extLst>
              <a:ext uri="{FF2B5EF4-FFF2-40B4-BE49-F238E27FC236}">
                <a16:creationId xmlns:a16="http://schemas.microsoft.com/office/drawing/2014/main" id="{E260519E-66FC-78CA-08A7-8D59F27DED0E}"/>
              </a:ext>
            </a:extLst>
          </p:cNvPr>
          <p:cNvSpPr>
            <a:spLocks noChangeArrowheads="1"/>
          </p:cNvSpPr>
          <p:nvPr/>
        </p:nvSpPr>
        <p:spPr bwMode="auto">
          <a:xfrm>
            <a:off x="8289428" y="204788"/>
            <a:ext cx="358507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None/>
            </a:pPr>
            <a:r>
              <a:rPr lang="en-GB" altLang="en-US" sz="2000" i="1">
                <a:solidFill>
                  <a:schemeClr val="bg1"/>
                </a:solidFill>
                <a:latin typeface="Arial Rounded MT Bold"/>
                <a:cs typeface="Arial"/>
              </a:rPr>
              <a:t>“</a:t>
            </a:r>
            <a:r>
              <a:rPr lang="en-US" altLang="en-US" sz="2000" i="1">
                <a:solidFill>
                  <a:schemeClr val="bg1"/>
                </a:solidFill>
                <a:latin typeface="Arial Rounded MT Bold"/>
                <a:cs typeface="Arial"/>
              </a:rPr>
              <a:t>Zechariah was doing his work as a priest in the Temple, taking his turn in the daily service</a:t>
            </a:r>
            <a:r>
              <a:rPr lang="en-GB" altLang="en-US" sz="2000" i="1">
                <a:solidFill>
                  <a:schemeClr val="bg1"/>
                </a:solidFill>
                <a:latin typeface="Arial Rounded MT Bold"/>
                <a:cs typeface="Arial"/>
              </a:rPr>
              <a:t>…”</a:t>
            </a:r>
            <a:endParaRPr lang="en-GB" altLang="en-US" sz="2000" i="1">
              <a:solidFill>
                <a:schemeClr val="bg1"/>
              </a:solidFill>
              <a:latin typeface="Arial Rounded MT Bold" panose="020F0704030504030204" pitchFamily="34" charset="0"/>
            </a:endParaRPr>
          </a:p>
          <a:p>
            <a:pPr algn="r">
              <a:spcBef>
                <a:spcPct val="0"/>
              </a:spcBef>
              <a:buNone/>
            </a:pPr>
            <a:r>
              <a:rPr lang="en-GB" altLang="en-US" sz="2000" i="1">
                <a:solidFill>
                  <a:schemeClr val="bg1"/>
                </a:solidFill>
                <a:latin typeface="Arial Rounded MT Bold"/>
                <a:cs typeface="Arial"/>
              </a:rPr>
              <a:t>Luke 1:8</a:t>
            </a:r>
            <a:endParaRPr lang="en-GB" altLang="en-US" sz="2000" i="1">
              <a:solidFill>
                <a:schemeClr val="bg1"/>
              </a:solidFill>
              <a:latin typeface="Arial Rounded MT Bold" panose="020F0704030504030204" pitchFamily="34" charset="0"/>
            </a:endParaRPr>
          </a:p>
        </p:txBody>
      </p:sp>
      <p:sp>
        <p:nvSpPr>
          <p:cNvPr id="7" name="TextBox 6">
            <a:extLst>
              <a:ext uri="{FF2B5EF4-FFF2-40B4-BE49-F238E27FC236}">
                <a16:creationId xmlns:a16="http://schemas.microsoft.com/office/drawing/2014/main" id="{CBC69A73-B167-7905-5CFB-DAF9DB164FF0}"/>
              </a:ext>
            </a:extLst>
          </p:cNvPr>
          <p:cNvSpPr txBox="1"/>
          <p:nvPr/>
        </p:nvSpPr>
        <p:spPr>
          <a:xfrm>
            <a:off x="5841113" y="208672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19</a:t>
            </a:r>
          </a:p>
        </p:txBody>
      </p:sp>
      <p:pic>
        <p:nvPicPr>
          <p:cNvPr id="9" name="Picture 10" descr="C:\Users\Kathleen\Documents\Archive\tag_big_green.png">
            <a:extLst>
              <a:ext uri="{FF2B5EF4-FFF2-40B4-BE49-F238E27FC236}">
                <a16:creationId xmlns:a16="http://schemas.microsoft.com/office/drawing/2014/main" id="{91622577-0A13-1B9C-D7FB-796BE57974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10">
            <a:extLst>
              <a:ext uri="{FF2B5EF4-FFF2-40B4-BE49-F238E27FC236}">
                <a16:creationId xmlns:a16="http://schemas.microsoft.com/office/drawing/2014/main" id="{DB87978C-C300-2712-3CF4-F5A19E1DABC0}"/>
              </a:ext>
            </a:extLst>
          </p:cNvPr>
          <p:cNvGrpSpPr/>
          <p:nvPr/>
        </p:nvGrpSpPr>
        <p:grpSpPr>
          <a:xfrm>
            <a:off x="5632374" y="-753616"/>
            <a:ext cx="4379134" cy="6528557"/>
            <a:chOff x="5632374" y="-144020"/>
            <a:chExt cx="4379134" cy="6528557"/>
          </a:xfrm>
        </p:grpSpPr>
        <p:sp>
          <p:nvSpPr>
            <p:cNvPr id="13" name="Oval 12">
              <a:extLst>
                <a:ext uri="{FF2B5EF4-FFF2-40B4-BE49-F238E27FC236}">
                  <a16:creationId xmlns:a16="http://schemas.microsoft.com/office/drawing/2014/main" id="{53D5019B-9ACE-5188-0670-2B7BE3358B20}"/>
                </a:ext>
              </a:extLst>
            </p:cNvPr>
            <p:cNvSpPr/>
            <p:nvPr/>
          </p:nvSpPr>
          <p:spPr>
            <a:xfrm>
              <a:off x="5632374" y="2005403"/>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4C0C0B64-5A48-E3A3-CFEC-35617C6AE9B9}"/>
                </a:ext>
              </a:extLst>
            </p:cNvPr>
            <p:cNvPicPr>
              <a:picLocks noChangeAspect="1"/>
            </p:cNvPicPr>
            <p:nvPr/>
          </p:nvPicPr>
          <p:blipFill>
            <a:blip r:embed="rId7"/>
            <a:stretch>
              <a:fillRect/>
            </a:stretch>
          </p:blipFill>
          <p:spPr>
            <a:xfrm>
              <a:off x="7494748" y="-144020"/>
              <a:ext cx="794680" cy="2840337"/>
            </a:xfrm>
            <a:prstGeom prst="rect">
              <a:avLst/>
            </a:prstGeom>
          </p:spPr>
        </p:pic>
      </p:grpSp>
      <p:sp>
        <p:nvSpPr>
          <p:cNvPr id="2" name="Action Button: Home 5">
            <a:hlinkClick r:id="rId8" action="ppaction://hlinksldjump" highlightClick="1"/>
            <a:extLst>
              <a:ext uri="{FF2B5EF4-FFF2-40B4-BE49-F238E27FC236}">
                <a16:creationId xmlns:a16="http://schemas.microsoft.com/office/drawing/2014/main" id="{592022FE-0DD9-BB25-2C84-89CB146E486A}"/>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E915DDC-BA21-49B3-B064-B049CEB0A0AB}"/>
              </a:ext>
            </a:extLst>
          </p:cNvPr>
          <p:cNvSpPr>
            <a:spLocks noChangeArrowheads="1"/>
          </p:cNvSpPr>
          <p:nvPr/>
        </p:nvSpPr>
        <p:spPr bwMode="auto">
          <a:xfrm>
            <a:off x="-228600" y="919790"/>
            <a:ext cx="4813300" cy="5553015"/>
          </a:xfrm>
          <a:prstGeom prst="roundRect">
            <a:avLst>
              <a:gd name="adj" fmla="val 5079"/>
            </a:avLst>
          </a:prstGeom>
          <a:noFill/>
          <a:ln w="28575" cap="rnd">
            <a:noFill/>
            <a:prstDash val="sysDot"/>
            <a:round/>
            <a:headEnd/>
            <a:tailEnd/>
          </a:ln>
        </p:spPr>
        <p:txBody>
          <a:bodyPr lIns="91440" tIns="45720" rIns="91440" bIns="45720" anchor="t">
            <a:spAutoFit/>
          </a:bodyPr>
          <a:lstStyle/>
          <a:p>
            <a:pPr marL="647700" lvl="1" eaLnBrk="1" fontAlgn="auto" hangingPunct="1">
              <a:spcBef>
                <a:spcPts val="0"/>
              </a:spcBef>
              <a:spcAft>
                <a:spcPts val="0"/>
              </a:spcAft>
              <a:defRPr/>
            </a:pPr>
            <a:r>
              <a:rPr lang="en-GB" sz="2800" b="1">
                <a:solidFill>
                  <a:srgbClr val="F1AE39"/>
                </a:solidFill>
                <a:latin typeface="Arial Rounded MT Bold"/>
                <a:ea typeface="Verdana"/>
                <a:cs typeface="Verdana" charset="0"/>
              </a:rPr>
              <a:t>“The Letter”</a:t>
            </a:r>
            <a:endParaRPr lang="en-GB" sz="2800" b="1">
              <a:solidFill>
                <a:srgbClr val="F1AE39"/>
              </a:solidFill>
              <a:latin typeface="Arial Rounded MT Bold" panose="020F0704030504030204" pitchFamily="34" charset="0"/>
              <a:ea typeface="Verdana" charset="0"/>
              <a:cs typeface="Verdana" charset="0"/>
            </a:endParaRPr>
          </a:p>
          <a:p>
            <a:pPr marL="647700" lvl="1" eaLnBrk="1" fontAlgn="auto" hangingPunct="1">
              <a:spcBef>
                <a:spcPts val="0"/>
              </a:spcBef>
              <a:spcAft>
                <a:spcPts val="0"/>
              </a:spcAft>
              <a:defRPr/>
            </a:pPr>
            <a:endParaRPr lang="en-GB" sz="800">
              <a:solidFill>
                <a:schemeClr val="bg1"/>
              </a:solidFill>
              <a:latin typeface="Verdana" charset="0"/>
              <a:ea typeface="Verdana" charset="0"/>
              <a:cs typeface="Verdana" charset="0"/>
            </a:endParaRPr>
          </a:p>
          <a:p>
            <a:pPr marL="647700" lvl="1" eaLnBrk="1" fontAlgn="auto" hangingPunct="1">
              <a:spcBef>
                <a:spcPts val="0"/>
              </a:spcBef>
              <a:spcAft>
                <a:spcPts val="0"/>
              </a:spcAft>
              <a:defRPr/>
            </a:pPr>
            <a:endParaRPr lang="en-GB" sz="800">
              <a:solidFill>
                <a:schemeClr val="bg1"/>
              </a:solidFill>
              <a:ea typeface="Verdana" charset="0"/>
            </a:endParaRPr>
          </a:p>
          <a:p>
            <a:pPr marL="647700" lvl="1">
              <a:spcBef>
                <a:spcPts val="0"/>
              </a:spcBef>
              <a:spcAft>
                <a:spcPts val="0"/>
              </a:spcAft>
              <a:defRPr/>
            </a:pPr>
            <a:r>
              <a:rPr lang="en-GB" sz="1900">
                <a:solidFill>
                  <a:schemeClr val="bg1"/>
                </a:solidFill>
                <a:latin typeface="Arial"/>
                <a:ea typeface="Verdana"/>
                <a:cs typeface="Arial"/>
              </a:rPr>
              <a:t>Have you seen the inspiring new free feature film </a:t>
            </a:r>
            <a:r>
              <a:rPr lang="en-GB" sz="1900" i="1">
                <a:solidFill>
                  <a:schemeClr val="bg1"/>
                </a:solidFill>
                <a:latin typeface="Arial"/>
                <a:ea typeface="Verdana"/>
                <a:cs typeface="Arial"/>
              </a:rPr>
              <a:t>“The Letter”</a:t>
            </a:r>
            <a:r>
              <a:rPr lang="en-GB" sz="1900">
                <a:solidFill>
                  <a:schemeClr val="bg1"/>
                </a:solidFill>
                <a:latin typeface="Arial"/>
                <a:ea typeface="Verdana"/>
                <a:cs typeface="Arial"/>
              </a:rPr>
              <a:t>? </a:t>
            </a:r>
          </a:p>
          <a:p>
            <a:pPr marL="647700" lvl="1">
              <a:spcBef>
                <a:spcPts val="0"/>
              </a:spcBef>
              <a:spcAft>
                <a:spcPts val="0"/>
              </a:spcAft>
              <a:defRPr/>
            </a:pPr>
            <a:endParaRPr lang="en-GB" sz="1900" i="1">
              <a:solidFill>
                <a:schemeClr val="bg1"/>
              </a:solidFill>
              <a:latin typeface="Arial"/>
              <a:ea typeface="Verdana"/>
              <a:cs typeface="Arial"/>
            </a:endParaRPr>
          </a:p>
          <a:p>
            <a:pPr marL="647700" lvl="1">
              <a:spcBef>
                <a:spcPts val="0"/>
              </a:spcBef>
              <a:spcAft>
                <a:spcPts val="0"/>
              </a:spcAft>
              <a:defRPr/>
            </a:pPr>
            <a:r>
              <a:rPr lang="en-GB" sz="1900">
                <a:solidFill>
                  <a:schemeClr val="bg1"/>
                </a:solidFill>
                <a:latin typeface="Arial"/>
                <a:ea typeface="Verdana"/>
                <a:cs typeface="Arial"/>
              </a:rPr>
              <a:t>It tells follows five people standing up for creation around the world as they receive an invitation from Pope Francis and travel to Rome to meet with him.</a:t>
            </a:r>
          </a:p>
          <a:p>
            <a:pPr marL="647700" lvl="1">
              <a:spcBef>
                <a:spcPts val="0"/>
              </a:spcBef>
              <a:spcAft>
                <a:spcPts val="0"/>
              </a:spcAft>
              <a:defRPr/>
            </a:pPr>
            <a:endParaRPr lang="en-GB" sz="1900">
              <a:solidFill>
                <a:schemeClr val="bg1"/>
              </a:solidFill>
              <a:latin typeface="Arial"/>
              <a:ea typeface="Verdana"/>
              <a:cs typeface="Arial"/>
            </a:endParaRPr>
          </a:p>
          <a:p>
            <a:pPr marL="647700" lvl="1">
              <a:spcBef>
                <a:spcPts val="0"/>
              </a:spcBef>
              <a:spcAft>
                <a:spcPts val="0"/>
              </a:spcAft>
              <a:defRPr/>
            </a:pPr>
            <a:r>
              <a:rPr lang="en-US" sz="1900">
                <a:solidFill>
                  <a:schemeClr val="bg1"/>
                </a:solidFill>
                <a:latin typeface="Arial"/>
                <a:ea typeface="Verdana"/>
                <a:cs typeface="Arial"/>
              </a:rPr>
              <a:t>The youngest, Ridhima Pandey, 14,  has helped in groundbreaking lawsuits to hold governments to account for climate inaction. She has also founded an </a:t>
            </a:r>
            <a:r>
              <a:rPr lang="en-US" sz="1900" err="1">
                <a:solidFill>
                  <a:schemeClr val="bg1"/>
                </a:solidFill>
                <a:latin typeface="Arial"/>
                <a:ea typeface="Verdana"/>
                <a:cs typeface="Arial"/>
              </a:rPr>
              <a:t>organisation</a:t>
            </a:r>
            <a:r>
              <a:rPr lang="en-US" sz="1900">
                <a:solidFill>
                  <a:schemeClr val="bg1"/>
                </a:solidFill>
                <a:latin typeface="Arial"/>
                <a:ea typeface="Verdana"/>
                <a:cs typeface="Arial"/>
              </a:rPr>
              <a:t> to help young women become climate activists.</a:t>
            </a:r>
          </a:p>
        </p:txBody>
      </p:sp>
      <p:pic>
        <p:nvPicPr>
          <p:cNvPr id="2" name="Picture 10" descr="C:\Users\Kathleen\Documents\Archive\tag_big_green.png">
            <a:extLst>
              <a:ext uri="{FF2B5EF4-FFF2-40B4-BE49-F238E27FC236}">
                <a16:creationId xmlns:a16="http://schemas.microsoft.com/office/drawing/2014/main" id="{0FB6E4B8-07D6-7E4D-EC62-685C8D8828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2898" y="-78861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Box 3">
            <a:extLst>
              <a:ext uri="{FF2B5EF4-FFF2-40B4-BE49-F238E27FC236}">
                <a16:creationId xmlns:a16="http://schemas.microsoft.com/office/drawing/2014/main" id="{3E756192-8C23-4692-BA2E-56669809046F}"/>
              </a:ext>
            </a:extLst>
          </p:cNvPr>
          <p:cNvSpPr>
            <a:spLocks noChangeArrowheads="1"/>
          </p:cNvSpPr>
          <p:nvPr/>
        </p:nvSpPr>
        <p:spPr bwMode="auto">
          <a:xfrm>
            <a:off x="-228600" y="-328613"/>
            <a:ext cx="4813300"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Wednesday 20 December</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ectangle 2">
            <a:extLst>
              <a:ext uri="{FF2B5EF4-FFF2-40B4-BE49-F238E27FC236}">
                <a16:creationId xmlns:a16="http://schemas.microsoft.com/office/drawing/2014/main" id="{9173704E-33C5-43E9-AC4D-AC7D7AE1F470}"/>
              </a:ext>
            </a:extLst>
          </p:cNvPr>
          <p:cNvSpPr>
            <a:spLocks noChangeArrowheads="1"/>
          </p:cNvSpPr>
          <p:nvPr/>
        </p:nvSpPr>
        <p:spPr bwMode="auto">
          <a:xfrm>
            <a:off x="8012784" y="204788"/>
            <a:ext cx="386171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a:cs typeface="Arial"/>
              </a:rPr>
              <a:t>“Rejoice, so highly favoured! The Lord is with you.”</a:t>
            </a:r>
            <a:endParaRPr lang="en-GB" altLang="en-US" sz="2000" i="1">
              <a:solidFill>
                <a:schemeClr val="bg1"/>
              </a:solidFill>
              <a:latin typeface="Arial Rounded MT Bold" panose="020F0704030504030204" pitchFamily="34" charset="0"/>
            </a:endParaRPr>
          </a:p>
          <a:p>
            <a:pPr algn="r" eaLnBrk="1" hangingPunct="1">
              <a:spcBef>
                <a:spcPct val="0"/>
              </a:spcBef>
              <a:buFontTx/>
              <a:buNone/>
            </a:pPr>
            <a:r>
              <a:rPr lang="en-GB" altLang="en-US" sz="1600">
                <a:solidFill>
                  <a:schemeClr val="bg1"/>
                </a:solidFill>
                <a:latin typeface="Arial Rounded MT Bold"/>
                <a:cs typeface="Arial"/>
              </a:rPr>
              <a:t>Luke 1:28</a:t>
            </a:r>
          </a:p>
        </p:txBody>
      </p:sp>
      <p:sp>
        <p:nvSpPr>
          <p:cNvPr id="10" name="Right Arrow 9">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95A16EBA-B25B-8DBE-638F-AC3B07A14E37}"/>
              </a:ext>
            </a:extLst>
          </p:cNvPr>
          <p:cNvSpPr txBox="1"/>
          <p:nvPr/>
        </p:nvSpPr>
        <p:spPr>
          <a:xfrm>
            <a:off x="5841112" y="209379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20</a:t>
            </a:r>
          </a:p>
        </p:txBody>
      </p:sp>
      <p:grpSp>
        <p:nvGrpSpPr>
          <p:cNvPr id="11" name="Group 10">
            <a:extLst>
              <a:ext uri="{FF2B5EF4-FFF2-40B4-BE49-F238E27FC236}">
                <a16:creationId xmlns:a16="http://schemas.microsoft.com/office/drawing/2014/main" id="{6B9684FC-E0C4-2DB1-0AB9-2B27550BDC1E}"/>
              </a:ext>
            </a:extLst>
          </p:cNvPr>
          <p:cNvGrpSpPr/>
          <p:nvPr/>
        </p:nvGrpSpPr>
        <p:grpSpPr>
          <a:xfrm>
            <a:off x="5642102" y="-758132"/>
            <a:ext cx="4379134" cy="6547272"/>
            <a:chOff x="5642102" y="-128475"/>
            <a:chExt cx="4379134" cy="6547272"/>
          </a:xfrm>
        </p:grpSpPr>
        <p:sp>
          <p:nvSpPr>
            <p:cNvPr id="9" name="Oval 8">
              <a:extLst>
                <a:ext uri="{FF2B5EF4-FFF2-40B4-BE49-F238E27FC236}">
                  <a16:creationId xmlns:a16="http://schemas.microsoft.com/office/drawing/2014/main" id="{6910B05C-F071-7237-30EE-4771A08CE6DA}"/>
                </a:ext>
              </a:extLst>
            </p:cNvPr>
            <p:cNvSpPr/>
            <p:nvPr/>
          </p:nvSpPr>
          <p:spPr>
            <a:xfrm>
              <a:off x="5642102" y="2039663"/>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FEB0051F-2007-4157-F70A-985D9B0E3312}"/>
                </a:ext>
              </a:extLst>
            </p:cNvPr>
            <p:cNvPicPr>
              <a:picLocks noChangeAspect="1"/>
            </p:cNvPicPr>
            <p:nvPr/>
          </p:nvPicPr>
          <p:blipFill>
            <a:blip r:embed="rId6"/>
            <a:stretch>
              <a:fillRect/>
            </a:stretch>
          </p:blipFill>
          <p:spPr>
            <a:xfrm>
              <a:off x="7494748" y="-128475"/>
              <a:ext cx="794680" cy="2840337"/>
            </a:xfrm>
            <a:prstGeom prst="rect">
              <a:avLst/>
            </a:prstGeom>
          </p:spPr>
        </p:pic>
      </p:grpSp>
    </p:spTree>
    <p:extLst>
      <p:ext uri="{BB962C8B-B14F-4D97-AF65-F5344CB8AC3E}">
        <p14:creationId xmlns:p14="http://schemas.microsoft.com/office/powerpoint/2010/main" val="262783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D3A77D4F-3C25-479D-9C1E-782B276C39C4}"/>
              </a:ext>
            </a:extLst>
          </p:cNvPr>
          <p:cNvSpPr>
            <a:spLocks noChangeArrowheads="1"/>
          </p:cNvSpPr>
          <p:nvPr/>
        </p:nvSpPr>
        <p:spPr bwMode="auto">
          <a:xfrm>
            <a:off x="-229394" y="-231776"/>
            <a:ext cx="4867275" cy="6023610"/>
          </a:xfrm>
          <a:prstGeom prst="roundRect">
            <a:avLst>
              <a:gd name="adj" fmla="val 4810"/>
            </a:avLst>
          </a:prstGeom>
          <a:noFill/>
          <a:ln w="28575" cap="rnd">
            <a:noFill/>
            <a:prstDash val="sysDot"/>
            <a:round/>
            <a:headEnd/>
            <a:tailEnd/>
          </a:ln>
        </p:spPr>
        <p:txBody>
          <a:bodyPr lIns="91440" tIns="45720" rIns="91440" bIns="45720" anchor="t">
            <a:spAutoFit/>
          </a:bodyPr>
          <a:lstStyle/>
          <a:p>
            <a:pPr eaLnBrk="1" fontAlgn="auto" hangingPunct="1">
              <a:spcBef>
                <a:spcPts val="0"/>
              </a:spcBef>
              <a:spcAft>
                <a:spcPts val="0"/>
              </a:spcAft>
              <a:defRPr/>
            </a:pPr>
            <a:endParaRPr lang="en-GB">
              <a:latin typeface="Verdana" pitchFamily="34" charset="0"/>
              <a:cs typeface="+mn-cs"/>
            </a:endParaRPr>
          </a:p>
          <a:p>
            <a:pPr marL="760095" lvl="1" indent="1270" eaLnBrk="1" fontAlgn="auto" hangingPunct="1">
              <a:spcBef>
                <a:spcPts val="0"/>
              </a:spcBef>
              <a:spcAft>
                <a:spcPts val="0"/>
              </a:spcAft>
              <a:defRPr/>
            </a:pPr>
            <a:endParaRPr lang="en-GB">
              <a:latin typeface="Verdana" pitchFamily="34" charset="0"/>
              <a:ea typeface="Verdana" pitchFamily="34" charset="0"/>
              <a:cs typeface="Verdana" pitchFamily="34" charset="0"/>
            </a:endParaRPr>
          </a:p>
          <a:p>
            <a:pPr marL="673100" lvl="1">
              <a:defRPr/>
            </a:pPr>
            <a:r>
              <a:rPr lang="en-GB" sz="1900">
                <a:solidFill>
                  <a:schemeClr val="bg1"/>
                </a:solidFill>
                <a:latin typeface="Arial"/>
                <a:ea typeface="Verdana"/>
                <a:cs typeface="Arial"/>
              </a:rPr>
              <a:t>In today’s reading, another remarkable young woman – Mary -  is told to rejoice and that the Lord is with her.</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a:defRPr/>
            </a:pPr>
            <a:r>
              <a:rPr lang="en-GB" sz="1900">
                <a:solidFill>
                  <a:schemeClr val="bg1"/>
                </a:solidFill>
                <a:latin typeface="Arial"/>
                <a:ea typeface="Verdana"/>
                <a:cs typeface="Arial"/>
              </a:rPr>
              <a:t>We can rejoice too, because the Lord is always with us!</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We can also rejoice at the beautiful creation God has given us to share.</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What am I doing to protect it?</a:t>
            </a:r>
          </a:p>
          <a:p>
            <a:pPr marL="673100" lvl="1" eaLnBrk="1" fontAlgn="auto" hangingPunct="1">
              <a:spcBef>
                <a:spcPts val="0"/>
              </a:spcBef>
              <a:spcAft>
                <a:spcPts val="0"/>
              </a:spcAft>
              <a:defRPr/>
            </a:pPr>
            <a:endParaRPr lang="en-GB" sz="1900">
              <a:ea typeface="Verdana" charset="0"/>
            </a:endParaRPr>
          </a:p>
          <a:p>
            <a:pPr marL="673100" lvl="1" eaLnBrk="1" fontAlgn="auto" hangingPunct="1">
              <a:spcBef>
                <a:spcPts val="0"/>
              </a:spcBef>
              <a:spcAft>
                <a:spcPts val="0"/>
              </a:spcAft>
              <a:defRPr/>
            </a:pPr>
            <a:endParaRPr lang="en-GB" sz="1900">
              <a:ea typeface="Verdana" charset="0"/>
            </a:endParaRPr>
          </a:p>
          <a:p>
            <a:pPr marL="673100" lvl="1" eaLnBrk="1" fontAlgn="auto" hangingPunct="1">
              <a:spcBef>
                <a:spcPts val="0"/>
              </a:spcBef>
              <a:spcAft>
                <a:spcPts val="0"/>
              </a:spcAft>
              <a:defRPr/>
            </a:pPr>
            <a:r>
              <a:rPr lang="en-GB" sz="1900">
                <a:solidFill>
                  <a:srgbClr val="F1AE39"/>
                </a:solidFill>
                <a:latin typeface="Arial Rounded MT Bold"/>
                <a:ea typeface="Verdana"/>
                <a:cs typeface="Arial"/>
              </a:rPr>
              <a:t>Lord, help us to restore our planet so that all of life can flourish as you intended.</a:t>
            </a:r>
          </a:p>
          <a:p>
            <a:pPr marL="673100" lvl="1">
              <a:defRPr/>
            </a:pPr>
            <a:r>
              <a:rPr lang="en-GB" sz="1900">
                <a:solidFill>
                  <a:srgbClr val="F1AE39"/>
                </a:solidFill>
                <a:latin typeface="Arial Rounded MT Bold"/>
                <a:ea typeface="Verdana"/>
                <a:cs typeface="Arial"/>
              </a:rPr>
              <a:t>Amen </a:t>
            </a:r>
            <a:endParaRPr lang="en-GB"/>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1"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GB" altLang="en-US" sz="1900">
                <a:solidFill>
                  <a:schemeClr val="bg1"/>
                </a:solidFill>
                <a:latin typeface="Arial" panose="020B0604020202020204" pitchFamily="34" charset="0"/>
              </a:rPr>
              <a:t>Watch </a:t>
            </a:r>
            <a:r>
              <a:rPr lang="en-GB" altLang="en-US" sz="1900" i="1">
                <a:solidFill>
                  <a:schemeClr val="bg1"/>
                </a:solidFill>
                <a:latin typeface="Arial" panose="020B0604020202020204" pitchFamily="34" charset="0"/>
                <a:hlinkClick r:id="rId4"/>
              </a:rPr>
              <a:t>The Letter </a:t>
            </a:r>
            <a:r>
              <a:rPr lang="en-GB" altLang="en-US" sz="1900">
                <a:solidFill>
                  <a:schemeClr val="bg1"/>
                </a:solidFill>
                <a:latin typeface="Arial" panose="020B0604020202020204" pitchFamily="34" charset="0"/>
              </a:rPr>
              <a:t>on </a:t>
            </a:r>
            <a:r>
              <a:rPr lang="en-GB" altLang="en-US" sz="1900" err="1">
                <a:solidFill>
                  <a:schemeClr val="bg1"/>
                </a:solidFill>
                <a:latin typeface="Arial" panose="020B0604020202020204" pitchFamily="34" charset="0"/>
              </a:rPr>
              <a:t>Youtube</a:t>
            </a:r>
            <a:r>
              <a:rPr lang="en-GB" altLang="en-US" sz="1900">
                <a:solidFill>
                  <a:schemeClr val="bg1"/>
                </a:solidFill>
                <a:latin typeface="Arial" panose="020B0604020202020204" pitchFamily="34" charset="0"/>
              </a:rPr>
              <a:t> at the end of term or in the holidays.</a:t>
            </a:r>
          </a:p>
        </p:txBody>
      </p:sp>
      <p:sp>
        <p:nvSpPr>
          <p:cNvPr id="2" name="Rectangle 2">
            <a:extLst>
              <a:ext uri="{FF2B5EF4-FFF2-40B4-BE49-F238E27FC236}">
                <a16:creationId xmlns:a16="http://schemas.microsoft.com/office/drawing/2014/main" id="{F5E202C1-A475-E5BF-8299-6CF639D924FC}"/>
              </a:ext>
            </a:extLst>
          </p:cNvPr>
          <p:cNvSpPr>
            <a:spLocks noChangeArrowheads="1"/>
          </p:cNvSpPr>
          <p:nvPr/>
        </p:nvSpPr>
        <p:spPr bwMode="auto">
          <a:xfrm>
            <a:off x="8012784" y="204788"/>
            <a:ext cx="386171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a:cs typeface="Arial"/>
              </a:rPr>
              <a:t>“Rejoice, so highly favoured! The Lord is with you.”</a:t>
            </a:r>
            <a:endParaRPr lang="en-GB" altLang="en-US" sz="2000" i="1">
              <a:solidFill>
                <a:schemeClr val="bg1"/>
              </a:solidFill>
              <a:latin typeface="Arial Rounded MT Bold" panose="020F0704030504030204" pitchFamily="34" charset="0"/>
            </a:endParaRPr>
          </a:p>
          <a:p>
            <a:pPr algn="r" eaLnBrk="1" hangingPunct="1">
              <a:spcBef>
                <a:spcPct val="0"/>
              </a:spcBef>
              <a:buFontTx/>
              <a:buNone/>
            </a:pPr>
            <a:r>
              <a:rPr lang="en-GB" altLang="en-US" sz="1600">
                <a:solidFill>
                  <a:schemeClr val="bg1"/>
                </a:solidFill>
                <a:latin typeface="Arial Rounded MT Bold"/>
                <a:cs typeface="Arial"/>
              </a:rPr>
              <a:t>Luke 1:28</a:t>
            </a:r>
          </a:p>
        </p:txBody>
      </p:sp>
      <p:pic>
        <p:nvPicPr>
          <p:cNvPr id="7" name="Picture 10" descr="C:\Users\Kathleen\Documents\Archive\tag_big_green.png">
            <a:extLst>
              <a:ext uri="{FF2B5EF4-FFF2-40B4-BE49-F238E27FC236}">
                <a16:creationId xmlns:a16="http://schemas.microsoft.com/office/drawing/2014/main" id="{AB2B9860-C34B-A792-057D-4A8944193A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78861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A2AC0678-8BD1-E801-1464-7F89C1F5807C}"/>
              </a:ext>
            </a:extLst>
          </p:cNvPr>
          <p:cNvSpPr txBox="1"/>
          <p:nvPr/>
        </p:nvSpPr>
        <p:spPr>
          <a:xfrm>
            <a:off x="5841112" y="209379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20</a:t>
            </a:r>
          </a:p>
        </p:txBody>
      </p:sp>
      <p:grpSp>
        <p:nvGrpSpPr>
          <p:cNvPr id="10" name="Group 9">
            <a:extLst>
              <a:ext uri="{FF2B5EF4-FFF2-40B4-BE49-F238E27FC236}">
                <a16:creationId xmlns:a16="http://schemas.microsoft.com/office/drawing/2014/main" id="{54F85D4D-7D40-7A06-86EE-A62E48C8B555}"/>
              </a:ext>
            </a:extLst>
          </p:cNvPr>
          <p:cNvGrpSpPr/>
          <p:nvPr/>
        </p:nvGrpSpPr>
        <p:grpSpPr>
          <a:xfrm>
            <a:off x="5642102" y="-753315"/>
            <a:ext cx="4379134" cy="6547272"/>
            <a:chOff x="5642102" y="-128475"/>
            <a:chExt cx="4379134" cy="6547272"/>
          </a:xfrm>
        </p:grpSpPr>
        <p:sp>
          <p:nvSpPr>
            <p:cNvPr id="13" name="Oval 12">
              <a:extLst>
                <a:ext uri="{FF2B5EF4-FFF2-40B4-BE49-F238E27FC236}">
                  <a16:creationId xmlns:a16="http://schemas.microsoft.com/office/drawing/2014/main" id="{1A0780D6-E255-9887-56F4-7F98395A33AB}"/>
                </a:ext>
              </a:extLst>
            </p:cNvPr>
            <p:cNvSpPr/>
            <p:nvPr/>
          </p:nvSpPr>
          <p:spPr>
            <a:xfrm>
              <a:off x="5642102" y="2039663"/>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DD532C58-B63B-1725-0795-4C8EE1AE48CA}"/>
                </a:ext>
              </a:extLst>
            </p:cNvPr>
            <p:cNvPicPr>
              <a:picLocks noChangeAspect="1"/>
            </p:cNvPicPr>
            <p:nvPr/>
          </p:nvPicPr>
          <p:blipFill>
            <a:blip r:embed="rId7"/>
            <a:stretch>
              <a:fillRect/>
            </a:stretch>
          </p:blipFill>
          <p:spPr>
            <a:xfrm>
              <a:off x="7494748" y="-128475"/>
              <a:ext cx="794680" cy="2840337"/>
            </a:xfrm>
            <a:prstGeom prst="rect">
              <a:avLst/>
            </a:prstGeom>
          </p:spPr>
        </p:pic>
      </p:grpSp>
      <p:sp>
        <p:nvSpPr>
          <p:cNvPr id="4" name="Action Button: Home 5">
            <a:hlinkClick r:id="rId8" action="ppaction://hlinksldjump" highlightClick="1"/>
            <a:extLst>
              <a:ext uri="{FF2B5EF4-FFF2-40B4-BE49-F238E27FC236}">
                <a16:creationId xmlns:a16="http://schemas.microsoft.com/office/drawing/2014/main" id="{0A55DB24-3F24-F8A0-DCB4-D0DDBD93DB63}"/>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extLst>
      <p:ext uri="{BB962C8B-B14F-4D97-AF65-F5344CB8AC3E}">
        <p14:creationId xmlns:p14="http://schemas.microsoft.com/office/powerpoint/2010/main" val="347070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F93B42-9732-4BC3-997C-752F26FFBA28}"/>
              </a:ext>
            </a:extLst>
          </p:cNvPr>
          <p:cNvSpPr>
            <a:spLocks noChangeArrowheads="1"/>
          </p:cNvSpPr>
          <p:nvPr/>
        </p:nvSpPr>
        <p:spPr bwMode="auto">
          <a:xfrm>
            <a:off x="-215900" y="980548"/>
            <a:ext cx="4813300" cy="5003959"/>
          </a:xfrm>
          <a:prstGeom prst="roundRect">
            <a:avLst>
              <a:gd name="adj" fmla="val 5079"/>
            </a:avLst>
          </a:prstGeom>
          <a:noFill/>
          <a:ln w="28575" cap="rnd">
            <a:noFill/>
            <a:prstDash val="sysDot"/>
            <a:round/>
            <a:headEnd/>
            <a:tailEnd/>
          </a:ln>
        </p:spPr>
        <p:txBody>
          <a:bodyPr>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panose="020F0704030504030204" pitchFamily="34" charset="0"/>
                <a:ea typeface="Verdana" charset="0"/>
                <a:cs typeface="Verdana" charset="0"/>
              </a:rPr>
              <a:t>I don’t believe it! </a:t>
            </a:r>
          </a:p>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US" sz="1900">
                <a:solidFill>
                  <a:schemeClr val="bg1"/>
                </a:solidFill>
                <a:latin typeface="Arial" panose="020B0604020202020204" pitchFamily="34" charset="0"/>
                <a:ea typeface="Verdana" charset="0"/>
                <a:cs typeface="Arial" panose="020B0604020202020204" pitchFamily="34" charset="0"/>
              </a:rPr>
              <a:t>How often do we say “I don’t believe it” or even “I can’t believe it” when something outrageous happens?</a:t>
            </a:r>
          </a:p>
          <a:p>
            <a:pPr marL="673100" lvl="1" eaLnBrk="1" fontAlgn="auto" hangingPunct="1">
              <a:spcBef>
                <a:spcPts val="0"/>
              </a:spcBef>
              <a:spcAft>
                <a:spcPts val="0"/>
              </a:spcAft>
              <a:defRPr/>
            </a:pPr>
            <a:endParaRPr lang="en-US" sz="1900" i="1">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US" sz="1900">
                <a:solidFill>
                  <a:schemeClr val="bg1"/>
                </a:solidFill>
                <a:latin typeface="Arial" panose="020B0604020202020204" pitchFamily="34" charset="0"/>
                <a:ea typeface="Verdana" charset="0"/>
                <a:cs typeface="Arial" panose="020B0604020202020204" pitchFamily="34" charset="0"/>
              </a:rPr>
              <a:t>Mary could justifiably have said the same to the angel, Gabriel. </a:t>
            </a:r>
          </a:p>
          <a:p>
            <a:pPr marL="673100" lvl="1" eaLnBrk="1" fontAlgn="auto" hangingPunct="1">
              <a:spcBef>
                <a:spcPts val="0"/>
              </a:spcBef>
              <a:spcAft>
                <a:spcPts val="0"/>
              </a:spcAft>
              <a:defRPr/>
            </a:pPr>
            <a:endParaRPr lang="en-US"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US" sz="1900">
                <a:solidFill>
                  <a:schemeClr val="bg1"/>
                </a:solidFill>
                <a:latin typeface="Arial" panose="020B0604020202020204" pitchFamily="34" charset="0"/>
                <a:ea typeface="Verdana" charset="0"/>
                <a:cs typeface="Arial" panose="020B0604020202020204" pitchFamily="34" charset="0"/>
              </a:rPr>
              <a:t>“Son of God? The power of the Lord will overshadow me? I don’t believe it! What about Joseph?”</a:t>
            </a:r>
          </a:p>
          <a:p>
            <a:pPr marL="673100" lvl="1" eaLnBrk="1" fontAlgn="auto" hangingPunct="1">
              <a:spcBef>
                <a:spcPts val="0"/>
              </a:spcBef>
              <a:spcAft>
                <a:spcPts val="0"/>
              </a:spcAft>
              <a:defRPr/>
            </a:pPr>
            <a:endParaRPr lang="en-US"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US" sz="1900">
                <a:solidFill>
                  <a:schemeClr val="bg1"/>
                </a:solidFill>
                <a:latin typeface="Arial" panose="020B0604020202020204" pitchFamily="34" charset="0"/>
                <a:ea typeface="Verdana" charset="0"/>
                <a:cs typeface="Arial" panose="020B0604020202020204" pitchFamily="34" charset="0"/>
              </a:rPr>
              <a:t>But Mary chose to believe the outrageous promise of the Lord.</a:t>
            </a:r>
          </a:p>
        </p:txBody>
      </p:sp>
      <p:sp>
        <p:nvSpPr>
          <p:cNvPr id="57348" name="TextBox 3">
            <a:extLst>
              <a:ext uri="{FF2B5EF4-FFF2-40B4-BE49-F238E27FC236}">
                <a16:creationId xmlns:a16="http://schemas.microsoft.com/office/drawing/2014/main" id="{C33B3844-502D-439F-958B-4821AF5B1590}"/>
              </a:ext>
            </a:extLst>
          </p:cNvPr>
          <p:cNvSpPr>
            <a:spLocks noChangeArrowheads="1"/>
          </p:cNvSpPr>
          <p:nvPr/>
        </p:nvSpPr>
        <p:spPr bwMode="auto">
          <a:xfrm>
            <a:off x="-215900" y="-201613"/>
            <a:ext cx="4818063"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21 December</a:t>
            </a:r>
            <a:endParaRPr lang="en-GB" altLang="en-US" sz="1900">
              <a:solidFill>
                <a:schemeClr val="bg1"/>
              </a:solidFill>
              <a:latin typeface="Arial Rounded MT Bold"/>
              <a:cs typeface="Aria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ight Arrow 7">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10" descr="C:\Users\Kathleen\Documents\Archive\tag_big_green.png">
            <a:extLst>
              <a:ext uri="{FF2B5EF4-FFF2-40B4-BE49-F238E27FC236}">
                <a16:creationId xmlns:a16="http://schemas.microsoft.com/office/drawing/2014/main" id="{5D2753F8-7A65-2533-601D-1CCA77A643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21B2EDA0-C12D-D810-A7DC-57FEAE1390C2}"/>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21</a:t>
            </a:r>
          </a:p>
        </p:txBody>
      </p:sp>
      <p:grpSp>
        <p:nvGrpSpPr>
          <p:cNvPr id="2" name="Group 1">
            <a:extLst>
              <a:ext uri="{FF2B5EF4-FFF2-40B4-BE49-F238E27FC236}">
                <a16:creationId xmlns:a16="http://schemas.microsoft.com/office/drawing/2014/main" id="{C6AC58FE-8748-FEA2-08C8-AEEB0A82C36B}"/>
              </a:ext>
            </a:extLst>
          </p:cNvPr>
          <p:cNvGrpSpPr/>
          <p:nvPr/>
        </p:nvGrpSpPr>
        <p:grpSpPr>
          <a:xfrm>
            <a:off x="5642102" y="-753616"/>
            <a:ext cx="4379134" cy="6522304"/>
            <a:chOff x="5642102" y="-753616"/>
            <a:chExt cx="4379134" cy="6522304"/>
          </a:xfrm>
        </p:grpSpPr>
        <p:sp>
          <p:nvSpPr>
            <p:cNvPr id="9" name="Oval 8">
              <a:extLst>
                <a:ext uri="{FF2B5EF4-FFF2-40B4-BE49-F238E27FC236}">
                  <a16:creationId xmlns:a16="http://schemas.microsoft.com/office/drawing/2014/main" id="{7AAD799A-508C-E1DF-3B3B-107AFE2A2B19}"/>
                </a:ext>
              </a:extLst>
            </p:cNvPr>
            <p:cNvSpPr/>
            <p:nvPr/>
          </p:nvSpPr>
          <p:spPr>
            <a:xfrm rot="21379687">
              <a:off x="5642102" y="1389554"/>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FD170801-8E66-934A-763B-6AA02B5F6705}"/>
                </a:ext>
              </a:extLst>
            </p:cNvPr>
            <p:cNvPicPr>
              <a:picLocks noChangeAspect="1"/>
            </p:cNvPicPr>
            <p:nvPr/>
          </p:nvPicPr>
          <p:blipFill>
            <a:blip r:embed="rId6"/>
            <a:stretch>
              <a:fillRect/>
            </a:stretch>
          </p:blipFill>
          <p:spPr>
            <a:xfrm>
              <a:off x="7494748" y="-753616"/>
              <a:ext cx="794680" cy="2840337"/>
            </a:xfrm>
            <a:prstGeom prst="rect">
              <a:avLst/>
            </a:prstGeom>
          </p:spPr>
        </p:pic>
      </p:grpSp>
      <p:sp>
        <p:nvSpPr>
          <p:cNvPr id="57349" name="Rectangle 2">
            <a:extLst>
              <a:ext uri="{FF2B5EF4-FFF2-40B4-BE49-F238E27FC236}">
                <a16:creationId xmlns:a16="http://schemas.microsoft.com/office/drawing/2014/main" id="{80715C0E-EDF8-499A-B7BE-AC39DAB69E2E}"/>
              </a:ext>
            </a:extLst>
          </p:cNvPr>
          <p:cNvSpPr>
            <a:spLocks noChangeArrowheads="1"/>
          </p:cNvSpPr>
          <p:nvPr/>
        </p:nvSpPr>
        <p:spPr bwMode="auto">
          <a:xfrm>
            <a:off x="7940040" y="174474"/>
            <a:ext cx="3928237"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“Blessed is she who believed that the promise made her by the Lord would be fulfilled.”</a:t>
            </a:r>
          </a:p>
          <a:p>
            <a:pPr algn="r" eaLnBrk="1" hangingPunct="1">
              <a:spcBef>
                <a:spcPct val="0"/>
              </a:spcBef>
              <a:buFontTx/>
              <a:buNone/>
            </a:pPr>
            <a:r>
              <a:rPr lang="en-GB" altLang="en-US" sz="1600">
                <a:solidFill>
                  <a:schemeClr val="bg1"/>
                </a:solidFill>
                <a:latin typeface="Arial Rounded MT Bold" panose="020F0704030504030204" pitchFamily="34" charset="0"/>
              </a:rPr>
              <a:t>Luke 1:45</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25E3B5C8-2EB1-423C-921F-F61497AF4C4C}"/>
              </a:ext>
            </a:extLst>
          </p:cNvPr>
          <p:cNvSpPr>
            <a:spLocks noChangeArrowheads="1"/>
          </p:cNvSpPr>
          <p:nvPr/>
        </p:nvSpPr>
        <p:spPr bwMode="auto">
          <a:xfrm>
            <a:off x="-265113" y="-446088"/>
            <a:ext cx="4867276" cy="5411837"/>
          </a:xfrm>
          <a:prstGeom prst="roundRect">
            <a:avLst>
              <a:gd name="adj" fmla="val 4810"/>
            </a:avLst>
          </a:prstGeom>
          <a:noFill/>
          <a:ln w="28575" cap="rnd">
            <a:noFill/>
            <a:prstDash val="sysDot"/>
            <a:round/>
            <a:headEnd/>
            <a:tailEnd/>
          </a:ln>
        </p:spPr>
        <p:txBody>
          <a:bodyPr lIns="91440" tIns="45720" rIns="91440" bIns="45720" anchor="t">
            <a:spAutoFit/>
          </a:bodyPr>
          <a:lstStyle/>
          <a:p>
            <a:pPr eaLnBrk="1" fontAlgn="auto" hangingPunct="1">
              <a:spcBef>
                <a:spcPts val="0"/>
              </a:spcBef>
              <a:spcAft>
                <a:spcPts val="0"/>
              </a:spcAft>
              <a:defRPr/>
            </a:pPr>
            <a:endParaRPr lang="en-GB">
              <a:latin typeface="Verdana" pitchFamily="34" charset="0"/>
              <a:cs typeface="+mn-cs"/>
            </a:endParaRPr>
          </a:p>
          <a:p>
            <a:pPr marL="760095" lvl="1" indent="1270" eaLnBrk="1" fontAlgn="auto" hangingPunct="1">
              <a:spcBef>
                <a:spcPts val="0"/>
              </a:spcBef>
              <a:spcAft>
                <a:spcPts val="0"/>
              </a:spcAft>
              <a:defRPr/>
            </a:pPr>
            <a:endParaRPr lang="en-GB">
              <a:latin typeface="Verdana" pitchFamily="34" charset="0"/>
              <a:ea typeface="Verdana" pitchFamily="34" charset="0"/>
              <a:cs typeface="+mn-cs"/>
            </a:endParaRPr>
          </a:p>
          <a:p>
            <a:pPr marL="673100" lvl="1" eaLnBrk="1" fontAlgn="auto" hangingPunct="1">
              <a:spcBef>
                <a:spcPts val="0"/>
              </a:spcBef>
              <a:spcAft>
                <a:spcPts val="0"/>
              </a:spcAft>
              <a:defRPr/>
            </a:pPr>
            <a:endParaRPr lang="en-GB">
              <a:latin typeface="Verdana" charset="0"/>
              <a:ea typeface="Verdana" charset="0"/>
              <a:cs typeface="Verdana"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charset="0"/>
                <a:cs typeface="Arial" panose="020B0604020202020204" pitchFamily="34" charset="0"/>
              </a:rPr>
              <a:t>Elizabeth, in today’s reading, tells Mary she is blessed because of her choice to believe the Lord’s word. </a:t>
            </a:r>
          </a:p>
          <a:p>
            <a:pPr marL="673100" lvl="1" eaLnBrk="1" fontAlgn="auto" hangingPunct="1">
              <a:spcBef>
                <a:spcPts val="0"/>
              </a:spcBef>
              <a:spcAft>
                <a:spcPts val="0"/>
              </a:spcAft>
              <a:defRPr/>
            </a:pPr>
            <a:endParaRPr lang="en-GB" sz="1900">
              <a:solidFill>
                <a:schemeClr val="bg1"/>
              </a:solidFill>
              <a:latin typeface="Arial" panose="020B0604020202020204" pitchFamily="34" charset="0"/>
              <a:ea typeface="Verdana" charset="0"/>
              <a:cs typeface="Arial" panose="020B0604020202020204" pitchFamily="34"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a:cs typeface="Arial" panose="020B0604020202020204" pitchFamily="34" charset="0"/>
              </a:rPr>
              <a:t>Do you believe the Lord’s promise to you: “</a:t>
            </a:r>
            <a:r>
              <a:rPr lang="en-US" sz="1900">
                <a:solidFill>
                  <a:schemeClr val="bg1"/>
                </a:solidFill>
                <a:latin typeface="Arial" panose="020B0604020202020204" pitchFamily="34" charset="0"/>
                <a:ea typeface="Verdana"/>
                <a:cs typeface="Arial" panose="020B0604020202020204" pitchFamily="34" charset="0"/>
              </a:rPr>
              <a:t>I have come in order that you might have life—life in all its fullness”? </a:t>
            </a:r>
          </a:p>
          <a:p>
            <a:pPr marL="673100" lvl="1" eaLnBrk="1" fontAlgn="auto" hangingPunct="1">
              <a:spcBef>
                <a:spcPts val="0"/>
              </a:spcBef>
              <a:spcAft>
                <a:spcPts val="0"/>
              </a:spcAft>
              <a:defRPr/>
            </a:pPr>
            <a:endParaRPr lang="en-US" sz="1900">
              <a:solidFill>
                <a:schemeClr val="bg1"/>
              </a:solidFill>
              <a:latin typeface="Arial" panose="020B0604020202020204" pitchFamily="34" charset="0"/>
              <a:ea typeface="Verdana"/>
              <a:cs typeface="Arial" panose="020B0604020202020204" pitchFamily="34" charset="0"/>
            </a:endParaRPr>
          </a:p>
          <a:p>
            <a:pPr marL="673100" lvl="1" eaLnBrk="1" fontAlgn="auto" hangingPunct="1">
              <a:spcBef>
                <a:spcPts val="0"/>
              </a:spcBef>
              <a:spcAft>
                <a:spcPts val="0"/>
              </a:spcAft>
              <a:defRPr/>
            </a:pPr>
            <a:r>
              <a:rPr lang="en-GB" sz="1900">
                <a:solidFill>
                  <a:schemeClr val="bg1"/>
                </a:solidFill>
                <a:latin typeface="Arial" panose="020B0604020202020204" pitchFamily="34" charset="0"/>
                <a:ea typeface="Verdana"/>
                <a:cs typeface="Arial" panose="020B0604020202020204" pitchFamily="34" charset="0"/>
              </a:rPr>
              <a:t>How does it affect the way you live?</a:t>
            </a:r>
            <a:endParaRPr lang="en-GB" sz="1900">
              <a:solidFill>
                <a:schemeClr val="bg1"/>
              </a:solidFill>
              <a:latin typeface="Arial" panose="020B0604020202020204" pitchFamily="34" charset="0"/>
              <a:ea typeface="Verdana" charset="0"/>
              <a:cs typeface="Arial" panose="020B0604020202020204" pitchFamily="34" charset="0"/>
            </a:endParaRPr>
          </a:p>
          <a:p>
            <a:pPr marL="760095" lvl="1" indent="1270" eaLnBrk="1" fontAlgn="auto" hangingPunct="1">
              <a:spcBef>
                <a:spcPts val="0"/>
              </a:spcBef>
              <a:spcAft>
                <a:spcPts val="0"/>
              </a:spcAft>
              <a:defRPr/>
            </a:pPr>
            <a:endParaRPr lang="en-GB" sz="1900"/>
          </a:p>
          <a:p>
            <a:pPr marL="760095" lvl="1" indent="1270" eaLnBrk="1" fontAlgn="auto" hangingPunct="1">
              <a:spcBef>
                <a:spcPts val="0"/>
              </a:spcBef>
              <a:spcAft>
                <a:spcPts val="0"/>
              </a:spcAft>
              <a:defRPr/>
            </a:pPr>
            <a:endParaRPr lang="en-GB" sz="1900"/>
          </a:p>
          <a:p>
            <a:pPr marL="673100" lvl="1" indent="1270" fontAlgn="auto">
              <a:spcBef>
                <a:spcPts val="0"/>
              </a:spcBef>
              <a:spcAft>
                <a:spcPts val="0"/>
              </a:spcAft>
              <a:defRPr/>
            </a:pPr>
            <a:r>
              <a:rPr lang="en-GB" sz="1900">
                <a:solidFill>
                  <a:srgbClr val="F1AE39"/>
                </a:solidFill>
                <a:latin typeface="Arial Rounded MT Bold" panose="020F0704030504030204" pitchFamily="34" charset="0"/>
              </a:rPr>
              <a:t>Jesus, thank you for your promises. Help me to believe. Amen.</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1"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n-GB" altLang="en-US" sz="1900">
                <a:solidFill>
                  <a:schemeClr val="bg1"/>
                </a:solidFill>
                <a:latin typeface="Arial"/>
                <a:cs typeface="Arial"/>
              </a:rPr>
              <a:t>Read and think about a word or phrase from scripture.</a:t>
            </a:r>
          </a:p>
        </p:txBody>
      </p:sp>
      <p:sp>
        <p:nvSpPr>
          <p:cNvPr id="8" name="Rectangle 2">
            <a:extLst>
              <a:ext uri="{FF2B5EF4-FFF2-40B4-BE49-F238E27FC236}">
                <a16:creationId xmlns:a16="http://schemas.microsoft.com/office/drawing/2014/main" id="{80715C0E-EDF8-499A-B7BE-AC39DAB69E2E}"/>
              </a:ext>
            </a:extLst>
          </p:cNvPr>
          <p:cNvSpPr>
            <a:spLocks noChangeArrowheads="1"/>
          </p:cNvSpPr>
          <p:nvPr/>
        </p:nvSpPr>
        <p:spPr bwMode="auto">
          <a:xfrm>
            <a:off x="7848600" y="179388"/>
            <a:ext cx="40259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“Blessed is she who believed that the promise made her by the Lord would be fulfilled.”</a:t>
            </a:r>
          </a:p>
          <a:p>
            <a:pPr algn="r" eaLnBrk="1" hangingPunct="1">
              <a:spcBef>
                <a:spcPct val="0"/>
              </a:spcBef>
              <a:buFontTx/>
              <a:buNone/>
            </a:pPr>
            <a:r>
              <a:rPr lang="en-GB" altLang="en-US" sz="1600">
                <a:solidFill>
                  <a:schemeClr val="bg1"/>
                </a:solidFill>
                <a:latin typeface="Arial Rounded MT Bold" panose="020F0704030504030204" pitchFamily="34" charset="0"/>
              </a:rPr>
              <a:t>Luke 1:45</a:t>
            </a:r>
          </a:p>
        </p:txBody>
      </p:sp>
      <p:pic>
        <p:nvPicPr>
          <p:cNvPr id="2" name="Picture 10" descr="C:\Users\Kathleen\Documents\Archive\tag_big_green.png">
            <a:extLst>
              <a:ext uri="{FF2B5EF4-FFF2-40B4-BE49-F238E27FC236}">
                <a16:creationId xmlns:a16="http://schemas.microsoft.com/office/drawing/2014/main" id="{4E6AD3BD-BB83-1123-5F3C-7B3711178D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91D8BF0-5EA1-3C23-1AE5-3B43D737417E}"/>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21</a:t>
            </a:r>
          </a:p>
        </p:txBody>
      </p:sp>
      <p:grpSp>
        <p:nvGrpSpPr>
          <p:cNvPr id="5" name="Group 4">
            <a:extLst>
              <a:ext uri="{FF2B5EF4-FFF2-40B4-BE49-F238E27FC236}">
                <a16:creationId xmlns:a16="http://schemas.microsoft.com/office/drawing/2014/main" id="{B9F60C36-FC5C-6393-252A-632AB804F03C}"/>
              </a:ext>
            </a:extLst>
          </p:cNvPr>
          <p:cNvGrpSpPr/>
          <p:nvPr/>
        </p:nvGrpSpPr>
        <p:grpSpPr>
          <a:xfrm>
            <a:off x="5642102" y="-753616"/>
            <a:ext cx="4379134" cy="6522304"/>
            <a:chOff x="5642102" y="-753616"/>
            <a:chExt cx="4379134" cy="6522304"/>
          </a:xfrm>
        </p:grpSpPr>
        <p:sp>
          <p:nvSpPr>
            <p:cNvPr id="7" name="Oval 6">
              <a:extLst>
                <a:ext uri="{FF2B5EF4-FFF2-40B4-BE49-F238E27FC236}">
                  <a16:creationId xmlns:a16="http://schemas.microsoft.com/office/drawing/2014/main" id="{2907C0C2-C682-C597-4921-86343F3CC90D}"/>
                </a:ext>
              </a:extLst>
            </p:cNvPr>
            <p:cNvSpPr/>
            <p:nvPr/>
          </p:nvSpPr>
          <p:spPr>
            <a:xfrm rot="21379687">
              <a:off x="5642102" y="1389554"/>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1254B2F0-CE01-75F7-A5A6-F00664809F67}"/>
                </a:ext>
              </a:extLst>
            </p:cNvPr>
            <p:cNvPicPr>
              <a:picLocks noChangeAspect="1"/>
            </p:cNvPicPr>
            <p:nvPr/>
          </p:nvPicPr>
          <p:blipFill>
            <a:blip r:embed="rId6"/>
            <a:stretch>
              <a:fillRect/>
            </a:stretch>
          </p:blipFill>
          <p:spPr>
            <a:xfrm>
              <a:off x="7494748" y="-753616"/>
              <a:ext cx="794680" cy="2840337"/>
            </a:xfrm>
            <a:prstGeom prst="rect">
              <a:avLst/>
            </a:prstGeom>
          </p:spPr>
        </p:pic>
      </p:grpSp>
      <p:sp>
        <p:nvSpPr>
          <p:cNvPr id="6" name="Action Button: Home 5">
            <a:hlinkClick r:id="rId7" action="ppaction://hlinksldjump" highlightClick="1"/>
            <a:extLst>
              <a:ext uri="{FF2B5EF4-FFF2-40B4-BE49-F238E27FC236}">
                <a16:creationId xmlns:a16="http://schemas.microsoft.com/office/drawing/2014/main" id="{0D439DB5-4CE4-FDB7-EEAF-DCEA6F9F048C}"/>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E915DDC-BA21-49B3-B064-B049CEB0A0AB}"/>
              </a:ext>
            </a:extLst>
          </p:cNvPr>
          <p:cNvSpPr>
            <a:spLocks noChangeArrowheads="1"/>
          </p:cNvSpPr>
          <p:nvPr/>
        </p:nvSpPr>
        <p:spPr bwMode="auto">
          <a:xfrm>
            <a:off x="-228600" y="728878"/>
            <a:ext cx="4813300" cy="5976551"/>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47700" lvl="1" eaLnBrk="1" fontAlgn="auto" hangingPunct="1">
              <a:spcBef>
                <a:spcPts val="0"/>
              </a:spcBef>
              <a:spcAft>
                <a:spcPts val="0"/>
              </a:spcAft>
              <a:defRPr/>
            </a:pPr>
            <a:r>
              <a:rPr lang="en-GB" sz="2800" b="1">
                <a:solidFill>
                  <a:srgbClr val="F1AE39"/>
                </a:solidFill>
                <a:latin typeface="Arial Rounded MT Bold"/>
                <a:ea typeface="Verdana"/>
                <a:cs typeface="Verdana" charset="0"/>
              </a:rPr>
              <a:t>Plans to grow</a:t>
            </a:r>
            <a:endParaRPr lang="en-GB" sz="2800" b="1">
              <a:solidFill>
                <a:srgbClr val="F1AE39"/>
              </a:solidFill>
              <a:latin typeface="Arial Rounded MT Bold" panose="020F0704030504030204" pitchFamily="34" charset="0"/>
              <a:ea typeface="Verdana" charset="0"/>
              <a:cs typeface="Verdana" charset="0"/>
            </a:endParaRPr>
          </a:p>
          <a:p>
            <a:pPr marL="647700" lvl="1" eaLnBrk="1" fontAlgn="auto" hangingPunct="1">
              <a:spcBef>
                <a:spcPts val="0"/>
              </a:spcBef>
              <a:spcAft>
                <a:spcPts val="0"/>
              </a:spcAft>
              <a:defRPr/>
            </a:pPr>
            <a:endParaRPr lang="en-GB" sz="800">
              <a:latin typeface="Verdana" charset="0"/>
              <a:ea typeface="Verdana" charset="0"/>
              <a:cs typeface="Verdana" charset="0"/>
            </a:endParaRPr>
          </a:p>
          <a:p>
            <a:pPr marL="647700" lvl="1" eaLnBrk="1" fontAlgn="auto" hangingPunct="1">
              <a:spcBef>
                <a:spcPts val="0"/>
              </a:spcBef>
              <a:spcAft>
                <a:spcPts val="0"/>
              </a:spcAft>
              <a:defRPr/>
            </a:pPr>
            <a:endParaRPr lang="en-GB" sz="800">
              <a:ea typeface="Verdana" charset="0"/>
            </a:endParaRPr>
          </a:p>
          <a:p>
            <a:pPr marL="647700" lvl="1" eaLnBrk="1" fontAlgn="auto" hangingPunct="1">
              <a:spcBef>
                <a:spcPts val="0"/>
              </a:spcBef>
              <a:spcAft>
                <a:spcPts val="0"/>
              </a:spcAft>
              <a:defRPr/>
            </a:pPr>
            <a:r>
              <a:rPr lang="en-GB" sz="1900">
                <a:solidFill>
                  <a:schemeClr val="bg1"/>
                </a:solidFill>
                <a:latin typeface="Arial"/>
                <a:ea typeface="Verdana"/>
                <a:cs typeface="Arial"/>
              </a:rPr>
              <a:t>Sofia </a:t>
            </a:r>
            <a:r>
              <a:rPr lang="en-GB" sz="1900" err="1">
                <a:solidFill>
                  <a:schemeClr val="bg1"/>
                </a:solidFill>
                <a:latin typeface="Arial"/>
                <a:ea typeface="Verdana"/>
                <a:cs typeface="Arial"/>
              </a:rPr>
              <a:t>Tembe</a:t>
            </a:r>
            <a:r>
              <a:rPr lang="en-GB" sz="1900">
                <a:solidFill>
                  <a:schemeClr val="bg1"/>
                </a:solidFill>
                <a:latin typeface="Arial"/>
                <a:ea typeface="Verdana"/>
                <a:cs typeface="Arial"/>
              </a:rPr>
              <a:t> is now a locksmith, thanks to a CAFOD-funded project in Maputo, Mozambique, which encouraged young women as well as men to become entrepreneurs – planning their own careers.</a:t>
            </a:r>
          </a:p>
          <a:p>
            <a:pPr marL="647700" lvl="1" eaLnBrk="1" fontAlgn="auto" hangingPunct="1">
              <a:spcBef>
                <a:spcPts val="0"/>
              </a:spcBef>
              <a:spcAft>
                <a:spcPts val="0"/>
              </a:spcAft>
              <a:defRPr/>
            </a:pPr>
            <a:endParaRPr lang="en-GB" sz="1900">
              <a:solidFill>
                <a:schemeClr val="bg1"/>
              </a:solidFill>
              <a:latin typeface="Arial"/>
              <a:ea typeface="Verdana"/>
              <a:cs typeface="Arial"/>
            </a:endParaRPr>
          </a:p>
          <a:p>
            <a:pPr marL="647700" lvl="1">
              <a:defRPr/>
            </a:pPr>
            <a:r>
              <a:rPr lang="en-GB" sz="1900">
                <a:solidFill>
                  <a:schemeClr val="bg1"/>
                </a:solidFill>
                <a:latin typeface="Arial"/>
                <a:ea typeface="Verdana"/>
                <a:cs typeface="Arial"/>
              </a:rPr>
              <a:t>As well as training in practical skills, the local organisation that ran the project (</a:t>
            </a:r>
            <a:r>
              <a:rPr lang="en-GB" sz="1900" err="1">
                <a:solidFill>
                  <a:schemeClr val="bg1"/>
                </a:solidFill>
                <a:latin typeface="Arial"/>
                <a:ea typeface="Verdana"/>
                <a:cs typeface="Arial"/>
              </a:rPr>
              <a:t>Khandlelo</a:t>
            </a:r>
            <a:r>
              <a:rPr lang="en-GB" sz="1900">
                <a:solidFill>
                  <a:schemeClr val="bg1"/>
                </a:solidFill>
                <a:latin typeface="Arial"/>
                <a:ea typeface="Verdana"/>
                <a:cs typeface="Arial"/>
              </a:rPr>
              <a:t>) gave each graduate a kit of equipment to help them start their own business. </a:t>
            </a:r>
          </a:p>
          <a:p>
            <a:pPr marL="647700" lvl="1" eaLnBrk="1" fontAlgn="auto" hangingPunct="1">
              <a:spcBef>
                <a:spcPts val="0"/>
              </a:spcBef>
              <a:spcAft>
                <a:spcPts val="0"/>
              </a:spcAft>
              <a:defRPr/>
            </a:pPr>
            <a:endParaRPr lang="en-GB" sz="1900" i="1">
              <a:solidFill>
                <a:schemeClr val="bg1"/>
              </a:solidFill>
              <a:latin typeface="Arial"/>
              <a:ea typeface="Verdana"/>
              <a:cs typeface="Arial"/>
            </a:endParaRPr>
          </a:p>
          <a:p>
            <a:pPr marL="647700" lvl="1">
              <a:defRPr/>
            </a:pPr>
            <a:r>
              <a:rPr lang="en-GB" sz="1900" i="1">
                <a:solidFill>
                  <a:schemeClr val="bg1"/>
                </a:solidFill>
                <a:latin typeface="Arial"/>
                <a:ea typeface="Verdana"/>
                <a:cs typeface="Arial"/>
              </a:rPr>
              <a:t>“I have plans to grow and do new projects, thanks to the kit that I was able to receive.”  			</a:t>
            </a:r>
            <a:r>
              <a:rPr lang="en-GB" sz="1900">
                <a:solidFill>
                  <a:schemeClr val="bg1"/>
                </a:solidFill>
                <a:latin typeface="Arial"/>
                <a:ea typeface="Verdana"/>
                <a:cs typeface="Arial"/>
              </a:rPr>
              <a:t>Sofia</a:t>
            </a:r>
          </a:p>
          <a:p>
            <a:pPr marL="647700" lvl="1">
              <a:defRPr/>
            </a:pPr>
            <a:endParaRPr lang="en-GB" sz="1900">
              <a:solidFill>
                <a:schemeClr val="bg1"/>
              </a:solidFill>
              <a:latin typeface="Arial"/>
              <a:ea typeface="Verdana"/>
              <a:cs typeface="Arial"/>
            </a:endParaRPr>
          </a:p>
        </p:txBody>
      </p:sp>
      <p:sp>
        <p:nvSpPr>
          <p:cNvPr id="61443" name="TextBox 3">
            <a:extLst>
              <a:ext uri="{FF2B5EF4-FFF2-40B4-BE49-F238E27FC236}">
                <a16:creationId xmlns:a16="http://schemas.microsoft.com/office/drawing/2014/main" id="{3E756192-8C23-4692-BA2E-56669809046F}"/>
              </a:ext>
            </a:extLst>
          </p:cNvPr>
          <p:cNvSpPr>
            <a:spLocks noChangeArrowheads="1"/>
          </p:cNvSpPr>
          <p:nvPr/>
        </p:nvSpPr>
        <p:spPr bwMode="auto">
          <a:xfrm>
            <a:off x="-228600" y="-328613"/>
            <a:ext cx="4813300"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Thursday 22 December</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pic>
        <p:nvPicPr>
          <p:cNvPr id="2" name="Picture 10" descr="C:\Users\Kathleen\Documents\Archive\tag_big_green.png">
            <a:extLst>
              <a:ext uri="{FF2B5EF4-FFF2-40B4-BE49-F238E27FC236}">
                <a16:creationId xmlns:a16="http://schemas.microsoft.com/office/drawing/2014/main" id="{9EE250D7-8D20-A553-E982-3670672451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68870" y="-803850"/>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Arrow 9">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7AF15B7-A26C-42DC-0476-5B1780CFB9EA}"/>
              </a:ext>
            </a:extLst>
          </p:cNvPr>
          <p:cNvSpPr txBox="1"/>
          <p:nvPr/>
        </p:nvSpPr>
        <p:spPr>
          <a:xfrm>
            <a:off x="5841112" y="2078553"/>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22</a:t>
            </a:r>
          </a:p>
        </p:txBody>
      </p:sp>
      <p:grpSp>
        <p:nvGrpSpPr>
          <p:cNvPr id="12" name="Group 11">
            <a:extLst>
              <a:ext uri="{FF2B5EF4-FFF2-40B4-BE49-F238E27FC236}">
                <a16:creationId xmlns:a16="http://schemas.microsoft.com/office/drawing/2014/main" id="{C1A14424-1DF5-54BB-1633-EC7C63CAE54E}"/>
              </a:ext>
            </a:extLst>
          </p:cNvPr>
          <p:cNvGrpSpPr/>
          <p:nvPr/>
        </p:nvGrpSpPr>
        <p:grpSpPr>
          <a:xfrm>
            <a:off x="5621821" y="-764938"/>
            <a:ext cx="4379134" cy="6552003"/>
            <a:chOff x="5632374" y="-753618"/>
            <a:chExt cx="4379134" cy="6552003"/>
          </a:xfrm>
        </p:grpSpPr>
        <p:sp>
          <p:nvSpPr>
            <p:cNvPr id="11" name="Oval 10">
              <a:extLst>
                <a:ext uri="{FF2B5EF4-FFF2-40B4-BE49-F238E27FC236}">
                  <a16:creationId xmlns:a16="http://schemas.microsoft.com/office/drawing/2014/main" id="{B10E4DD5-8369-0037-FE13-5B6BE9B9FFCF}"/>
                </a:ext>
              </a:extLst>
            </p:cNvPr>
            <p:cNvSpPr/>
            <p:nvPr/>
          </p:nvSpPr>
          <p:spPr>
            <a:xfrm>
              <a:off x="5632374" y="1419251"/>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3">
              <a:extLst>
                <a:ext uri="{FF2B5EF4-FFF2-40B4-BE49-F238E27FC236}">
                  <a16:creationId xmlns:a16="http://schemas.microsoft.com/office/drawing/2014/main" id="{A87C852C-ED63-88DB-FA31-1032948A9406}"/>
                </a:ext>
              </a:extLst>
            </p:cNvPr>
            <p:cNvPicPr>
              <a:picLocks noChangeAspect="1"/>
            </p:cNvPicPr>
            <p:nvPr/>
          </p:nvPicPr>
          <p:blipFill>
            <a:blip r:embed="rId6"/>
            <a:stretch>
              <a:fillRect/>
            </a:stretch>
          </p:blipFill>
          <p:spPr>
            <a:xfrm>
              <a:off x="7494748" y="-753618"/>
              <a:ext cx="794680" cy="2840337"/>
            </a:xfrm>
            <a:prstGeom prst="rect">
              <a:avLst/>
            </a:prstGeom>
          </p:spPr>
        </p:pic>
      </p:grpSp>
      <p:sp>
        <p:nvSpPr>
          <p:cNvPr id="4" name="Rectangle 2">
            <a:extLst>
              <a:ext uri="{FF2B5EF4-FFF2-40B4-BE49-F238E27FC236}">
                <a16:creationId xmlns:a16="http://schemas.microsoft.com/office/drawing/2014/main" id="{01237B6C-5882-50BD-2B55-AA50A8A9C0FE}"/>
              </a:ext>
            </a:extLst>
          </p:cNvPr>
          <p:cNvSpPr>
            <a:spLocks noChangeArrowheads="1"/>
          </p:cNvSpPr>
          <p:nvPr/>
        </p:nvSpPr>
        <p:spPr bwMode="auto">
          <a:xfrm>
            <a:off x="8289428" y="216523"/>
            <a:ext cx="358920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cs typeface="Arial"/>
              </a:rPr>
              <a:t>“The Almighty has done great things for me…”</a:t>
            </a:r>
            <a:endParaRPr lang="en-GB" altLang="en-US" sz="2000" i="1">
              <a:solidFill>
                <a:schemeClr val="bg1"/>
              </a:solidFill>
              <a:latin typeface="Arial Rounded MT Bold" panose="020F0704030504030204" pitchFamily="34" charset="0"/>
            </a:endParaRPr>
          </a:p>
          <a:p>
            <a:pPr algn="r" eaLnBrk="1" hangingPunct="1">
              <a:spcBef>
                <a:spcPct val="0"/>
              </a:spcBef>
              <a:buFontTx/>
              <a:buNone/>
            </a:pPr>
            <a:r>
              <a:rPr lang="en-GB" altLang="en-US" sz="1600">
                <a:solidFill>
                  <a:schemeClr val="bg1"/>
                </a:solidFill>
                <a:latin typeface="Arial Rounded MT Bold" panose="020F0704030504030204" pitchFamily="34" charset="0"/>
              </a:rPr>
              <a:t>Luke 1:49</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D3A77D4F-3C25-479D-9C1E-782B276C39C4}"/>
              </a:ext>
            </a:extLst>
          </p:cNvPr>
          <p:cNvSpPr>
            <a:spLocks noChangeArrowheads="1"/>
          </p:cNvSpPr>
          <p:nvPr/>
        </p:nvSpPr>
        <p:spPr bwMode="auto">
          <a:xfrm>
            <a:off x="-181769" y="-279401"/>
            <a:ext cx="4867275" cy="6619696"/>
          </a:xfrm>
          <a:prstGeom prst="roundRect">
            <a:avLst>
              <a:gd name="adj" fmla="val 4810"/>
            </a:avLst>
          </a:prstGeom>
          <a:noFill/>
          <a:ln w="28575" cap="rnd">
            <a:noFill/>
            <a:prstDash val="sysDot"/>
            <a:round/>
            <a:headEnd/>
            <a:tailEnd/>
          </a:ln>
        </p:spPr>
        <p:txBody>
          <a:bodyPr lIns="91440" tIns="45720" rIns="91440" bIns="45720" anchor="t">
            <a:spAutoFit/>
          </a:bodyPr>
          <a:lstStyle/>
          <a:p>
            <a:pPr eaLnBrk="1" fontAlgn="auto" hangingPunct="1">
              <a:spcBef>
                <a:spcPts val="0"/>
              </a:spcBef>
              <a:spcAft>
                <a:spcPts val="0"/>
              </a:spcAft>
              <a:defRPr/>
            </a:pPr>
            <a:endParaRPr lang="en-GB">
              <a:latin typeface="Verdana" pitchFamily="34" charset="0"/>
              <a:cs typeface="+mn-cs"/>
            </a:endParaRPr>
          </a:p>
          <a:p>
            <a:pPr marL="760095" lvl="1" indent="1270" eaLnBrk="1" fontAlgn="auto" hangingPunct="1">
              <a:spcBef>
                <a:spcPts val="0"/>
              </a:spcBef>
              <a:spcAft>
                <a:spcPts val="0"/>
              </a:spcAft>
              <a:defRPr/>
            </a:pPr>
            <a:endParaRPr lang="en-GB">
              <a:latin typeface="Verdana" pitchFamily="34" charset="0"/>
              <a:ea typeface="Verdana" pitchFamily="34" charset="0"/>
              <a:cs typeface="Verdana" pitchFamily="34" charset="0"/>
            </a:endParaRPr>
          </a:p>
          <a:p>
            <a:pPr marL="673100" lvl="1">
              <a:defRPr/>
            </a:pPr>
            <a:r>
              <a:rPr lang="en-US" sz="1900">
                <a:solidFill>
                  <a:schemeClr val="bg1"/>
                </a:solidFill>
                <a:latin typeface="Arial"/>
                <a:ea typeface="Verdana"/>
                <a:cs typeface="Arial"/>
              </a:rPr>
              <a:t>Sofia and others on her course have gone far beyond their society’s expectations. At first, Sofia’s father questioned her choice of a job more normally done by men. Now he accepts and supports her.</a:t>
            </a:r>
          </a:p>
          <a:p>
            <a:pPr marL="673100" lvl="1" eaLnBrk="1" fontAlgn="auto" hangingPunct="1">
              <a:spcBef>
                <a:spcPts val="0"/>
              </a:spcBef>
              <a:spcAft>
                <a:spcPts val="0"/>
              </a:spcAft>
              <a:defRPr/>
            </a:pPr>
            <a:endParaRPr lang="en-GB" sz="1900">
              <a:solidFill>
                <a:srgbClr val="FF0000"/>
              </a:solidFill>
              <a:latin typeface="Arial"/>
              <a:ea typeface="Verdana"/>
              <a:cs typeface="Arial"/>
            </a:endParaRPr>
          </a:p>
          <a:p>
            <a:pPr marL="673100" lvl="1">
              <a:defRPr/>
            </a:pPr>
            <a:r>
              <a:rPr lang="en-GB" sz="1900">
                <a:solidFill>
                  <a:schemeClr val="bg1"/>
                </a:solidFill>
                <a:latin typeface="Arial"/>
                <a:ea typeface="Verdana"/>
                <a:cs typeface="Arial"/>
              </a:rPr>
              <a:t>Mary’s life too exceeded society’s expectations. In today's reading, she says that generations will call her blessed because of the great things God has done for her. </a:t>
            </a:r>
          </a:p>
          <a:p>
            <a:pPr marL="673100" lvl="1">
              <a:defRPr/>
            </a:pPr>
            <a:endParaRPr lang="en-GB" sz="1900">
              <a:solidFill>
                <a:schemeClr val="bg1"/>
              </a:solidFill>
              <a:latin typeface="Arial"/>
              <a:ea typeface="Verdana"/>
              <a:cs typeface="Arial"/>
            </a:endParaRPr>
          </a:p>
          <a:p>
            <a:pPr marL="673100" lvl="1">
              <a:spcBef>
                <a:spcPts val="0"/>
              </a:spcBef>
              <a:spcAft>
                <a:spcPts val="0"/>
              </a:spcAft>
              <a:defRPr/>
            </a:pPr>
            <a:r>
              <a:rPr lang="en-GB" sz="1900">
                <a:solidFill>
                  <a:schemeClr val="bg1"/>
                </a:solidFill>
                <a:latin typeface="Arial"/>
                <a:ea typeface="Verdana"/>
                <a:cs typeface="Arial"/>
              </a:rPr>
              <a:t>What limitations do </a:t>
            </a:r>
            <a:r>
              <a:rPr lang="en-GB" sz="1900" i="1">
                <a:solidFill>
                  <a:schemeClr val="bg1"/>
                </a:solidFill>
                <a:latin typeface="Arial"/>
                <a:ea typeface="Verdana"/>
                <a:cs typeface="Arial"/>
              </a:rPr>
              <a:t>you </a:t>
            </a:r>
            <a:r>
              <a:rPr lang="en-GB" sz="1900">
                <a:solidFill>
                  <a:schemeClr val="bg1"/>
                </a:solidFill>
                <a:latin typeface="Arial"/>
                <a:ea typeface="Verdana"/>
                <a:cs typeface="Arial"/>
              </a:rPr>
              <a:t>want to overcome?</a:t>
            </a:r>
            <a:endParaRPr lang="en-GB" sz="1900">
              <a:solidFill>
                <a:schemeClr val="bg1"/>
              </a:solidFill>
              <a:ea typeface="Verdana"/>
            </a:endParaRPr>
          </a:p>
          <a:p>
            <a:pPr marL="673100" lvl="1">
              <a:spcBef>
                <a:spcPts val="0"/>
              </a:spcBef>
              <a:spcAft>
                <a:spcPts val="0"/>
              </a:spcAft>
              <a:defRPr/>
            </a:pPr>
            <a:endParaRPr lang="en-GB" sz="1900">
              <a:latin typeface="Arial"/>
              <a:ea typeface="Verdana"/>
              <a:cs typeface="Arial"/>
            </a:endParaRPr>
          </a:p>
          <a:p>
            <a:pPr marL="673100" lvl="1" indent="1270" fontAlgn="auto">
              <a:spcBef>
                <a:spcPts val="0"/>
              </a:spcBef>
              <a:spcAft>
                <a:spcPts val="0"/>
              </a:spcAft>
              <a:defRPr/>
            </a:pPr>
            <a:r>
              <a:rPr lang="en-GB" sz="1900">
                <a:solidFill>
                  <a:srgbClr val="F1AE39"/>
                </a:solidFill>
                <a:latin typeface="Arial Rounded MT Bold"/>
                <a:cs typeface="Arial"/>
              </a:rPr>
              <a:t>Lord, shape me into the best person I can be. Do amazing things through me.</a:t>
            </a:r>
          </a:p>
          <a:p>
            <a:pPr marL="673100" lvl="1" indent="1270">
              <a:spcBef>
                <a:spcPts val="0"/>
              </a:spcBef>
              <a:spcAft>
                <a:spcPts val="0"/>
              </a:spcAft>
              <a:defRPr/>
            </a:pPr>
            <a:r>
              <a:rPr lang="en-GB" sz="1900">
                <a:solidFill>
                  <a:srgbClr val="F1AE39"/>
                </a:solidFill>
                <a:latin typeface="Arial Rounded MT Bold"/>
                <a:cs typeface="Arial"/>
              </a:rPr>
              <a:t>Amen.</a:t>
            </a:r>
            <a:endParaRPr lang="en-GB"/>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900">
                <a:solidFill>
                  <a:schemeClr val="bg1"/>
                </a:solidFill>
                <a:latin typeface="Arial" panose="020B0604020202020204" pitchFamily="34" charset="0"/>
              </a:rPr>
              <a:t>Find out about volunteering in your local community or </a:t>
            </a:r>
            <a:r>
              <a:rPr lang="en-GB" altLang="en-US" sz="1900">
                <a:solidFill>
                  <a:schemeClr val="bg1"/>
                </a:solidFill>
                <a:latin typeface="Arial" panose="020B0604020202020204" pitchFamily="34" charset="0"/>
                <a:hlinkClick r:id="rId4"/>
              </a:rPr>
              <a:t>with CAFOD</a:t>
            </a:r>
            <a:r>
              <a:rPr lang="en-GB" altLang="en-US" sz="1900">
                <a:solidFill>
                  <a:schemeClr val="bg1"/>
                </a:solidFill>
                <a:latin typeface="Arial" panose="020B0604020202020204" pitchFamily="34" charset="0"/>
              </a:rPr>
              <a:t>.</a:t>
            </a:r>
          </a:p>
        </p:txBody>
      </p:sp>
      <p:pic>
        <p:nvPicPr>
          <p:cNvPr id="7" name="Picture 10" descr="C:\Users\Kathleen\Documents\Archive\tag_big_green.png">
            <a:extLst>
              <a:ext uri="{FF2B5EF4-FFF2-40B4-BE49-F238E27FC236}">
                <a16:creationId xmlns:a16="http://schemas.microsoft.com/office/drawing/2014/main" id="{01C40998-CCEF-4638-E000-A701DD8A78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68870" y="-803850"/>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009CBDB1-A334-0116-7D7F-5921D9CC8E20}"/>
              </a:ext>
            </a:extLst>
          </p:cNvPr>
          <p:cNvSpPr txBox="1"/>
          <p:nvPr/>
        </p:nvSpPr>
        <p:spPr>
          <a:xfrm>
            <a:off x="5841112" y="2078553"/>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22</a:t>
            </a:r>
          </a:p>
        </p:txBody>
      </p:sp>
      <p:grpSp>
        <p:nvGrpSpPr>
          <p:cNvPr id="12" name="Group 11">
            <a:extLst>
              <a:ext uri="{FF2B5EF4-FFF2-40B4-BE49-F238E27FC236}">
                <a16:creationId xmlns:a16="http://schemas.microsoft.com/office/drawing/2014/main" id="{804F76D6-8023-0730-5872-2E36E8870B1A}"/>
              </a:ext>
            </a:extLst>
          </p:cNvPr>
          <p:cNvGrpSpPr/>
          <p:nvPr/>
        </p:nvGrpSpPr>
        <p:grpSpPr>
          <a:xfrm>
            <a:off x="5622646" y="-763346"/>
            <a:ext cx="4379134" cy="6552003"/>
            <a:chOff x="5632374" y="-753618"/>
            <a:chExt cx="4379134" cy="6552003"/>
          </a:xfrm>
        </p:grpSpPr>
        <p:sp>
          <p:nvSpPr>
            <p:cNvPr id="13" name="Oval 12">
              <a:extLst>
                <a:ext uri="{FF2B5EF4-FFF2-40B4-BE49-F238E27FC236}">
                  <a16:creationId xmlns:a16="http://schemas.microsoft.com/office/drawing/2014/main" id="{88C1B93A-A7AA-CB30-3B67-BDD9535E24EE}"/>
                </a:ext>
              </a:extLst>
            </p:cNvPr>
            <p:cNvSpPr/>
            <p:nvPr/>
          </p:nvSpPr>
          <p:spPr>
            <a:xfrm>
              <a:off x="5632374" y="1419251"/>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8D9B26F2-3D53-0A7E-07DD-F9D9DF96FBF2}"/>
                </a:ext>
              </a:extLst>
            </p:cNvPr>
            <p:cNvPicPr>
              <a:picLocks noChangeAspect="1"/>
            </p:cNvPicPr>
            <p:nvPr/>
          </p:nvPicPr>
          <p:blipFill>
            <a:blip r:embed="rId7"/>
            <a:stretch>
              <a:fillRect/>
            </a:stretch>
          </p:blipFill>
          <p:spPr>
            <a:xfrm>
              <a:off x="7494748" y="-753618"/>
              <a:ext cx="794680" cy="2840337"/>
            </a:xfrm>
            <a:prstGeom prst="rect">
              <a:avLst/>
            </a:prstGeom>
          </p:spPr>
        </p:pic>
      </p:grpSp>
      <p:sp>
        <p:nvSpPr>
          <p:cNvPr id="6" name="Rectangle 2">
            <a:extLst>
              <a:ext uri="{FF2B5EF4-FFF2-40B4-BE49-F238E27FC236}">
                <a16:creationId xmlns:a16="http://schemas.microsoft.com/office/drawing/2014/main" id="{7F292993-C154-44D4-9462-BF1450250FFA}"/>
              </a:ext>
            </a:extLst>
          </p:cNvPr>
          <p:cNvSpPr>
            <a:spLocks noChangeArrowheads="1"/>
          </p:cNvSpPr>
          <p:nvPr/>
        </p:nvSpPr>
        <p:spPr bwMode="auto">
          <a:xfrm>
            <a:off x="8442960" y="204788"/>
            <a:ext cx="34315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cs typeface="Arial"/>
              </a:rPr>
              <a:t>“The Almighty has done great things for me…”</a:t>
            </a:r>
            <a:endParaRPr lang="en-GB" altLang="en-US" sz="2000" i="1">
              <a:solidFill>
                <a:schemeClr val="bg1"/>
              </a:solidFill>
              <a:latin typeface="Arial Rounded MT Bold" panose="020F0704030504030204" pitchFamily="34" charset="0"/>
            </a:endParaRPr>
          </a:p>
          <a:p>
            <a:pPr algn="r" eaLnBrk="1" hangingPunct="1">
              <a:spcBef>
                <a:spcPct val="0"/>
              </a:spcBef>
              <a:buFontTx/>
              <a:buNone/>
            </a:pPr>
            <a:r>
              <a:rPr lang="en-GB" altLang="en-US" sz="1600">
                <a:solidFill>
                  <a:schemeClr val="bg1"/>
                </a:solidFill>
                <a:latin typeface="Arial Rounded MT Bold" panose="020F0704030504030204" pitchFamily="34" charset="0"/>
              </a:rPr>
              <a:t>Luke 1:49</a:t>
            </a:r>
          </a:p>
        </p:txBody>
      </p:sp>
      <p:sp>
        <p:nvSpPr>
          <p:cNvPr id="2" name="Action Button: Home 5">
            <a:hlinkClick r:id="rId8" action="ppaction://hlinksldjump" highlightClick="1"/>
            <a:extLst>
              <a:ext uri="{FF2B5EF4-FFF2-40B4-BE49-F238E27FC236}">
                <a16:creationId xmlns:a16="http://schemas.microsoft.com/office/drawing/2014/main" id="{4F755ADD-4893-FF94-4EDF-CE88E51F746F}"/>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C:\Users\Kathleen\Documents\Archive\tag_big_green.png">
            <a:extLst>
              <a:ext uri="{FF2B5EF4-FFF2-40B4-BE49-F238E27FC236}">
                <a16:creationId xmlns:a16="http://schemas.microsoft.com/office/drawing/2014/main" id="{1FA9A0F3-BAC4-B900-B254-97535D198A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2898" y="-78861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Box 3">
            <a:extLst>
              <a:ext uri="{FF2B5EF4-FFF2-40B4-BE49-F238E27FC236}">
                <a16:creationId xmlns:a16="http://schemas.microsoft.com/office/drawing/2014/main" id="{3E756192-8C23-4692-BA2E-56669809046F}"/>
              </a:ext>
            </a:extLst>
          </p:cNvPr>
          <p:cNvSpPr>
            <a:spLocks noChangeArrowheads="1"/>
          </p:cNvSpPr>
          <p:nvPr/>
        </p:nvSpPr>
        <p:spPr bwMode="auto">
          <a:xfrm>
            <a:off x="-228600" y="-328613"/>
            <a:ext cx="4813300" cy="1038582"/>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Friday 23 December</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10" name="TextBox 9">
            <a:extLst>
              <a:ext uri="{FF2B5EF4-FFF2-40B4-BE49-F238E27FC236}">
                <a16:creationId xmlns:a16="http://schemas.microsoft.com/office/drawing/2014/main" id="{6D82DB45-FF84-0229-039A-18339A9F65E8}"/>
              </a:ext>
            </a:extLst>
          </p:cNvPr>
          <p:cNvSpPr txBox="1"/>
          <p:nvPr/>
        </p:nvSpPr>
        <p:spPr>
          <a:xfrm>
            <a:off x="5841112" y="209379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23</a:t>
            </a:r>
          </a:p>
        </p:txBody>
      </p:sp>
      <p:sp>
        <p:nvSpPr>
          <p:cNvPr id="5" name="Rectangle 4">
            <a:extLst>
              <a:ext uri="{FF2B5EF4-FFF2-40B4-BE49-F238E27FC236}">
                <a16:creationId xmlns:a16="http://schemas.microsoft.com/office/drawing/2014/main" id="{4E915DDC-BA21-49B3-B064-B049CEB0A0AB}"/>
              </a:ext>
            </a:extLst>
          </p:cNvPr>
          <p:cNvSpPr>
            <a:spLocks noChangeArrowheads="1"/>
          </p:cNvSpPr>
          <p:nvPr/>
        </p:nvSpPr>
        <p:spPr bwMode="auto">
          <a:xfrm>
            <a:off x="-272688" y="871761"/>
            <a:ext cx="4813300" cy="6023610"/>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The hand of the Lord</a:t>
            </a:r>
          </a:p>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US" sz="1900">
                <a:solidFill>
                  <a:schemeClr val="bg1"/>
                </a:solidFill>
                <a:latin typeface="Arial"/>
                <a:ea typeface="Verdana"/>
                <a:cs typeface="Arial"/>
              </a:rPr>
              <a:t>Maher* lives in Afghanistan with his family. He works as a day </a:t>
            </a:r>
            <a:r>
              <a:rPr lang="en-US" sz="1900" err="1">
                <a:solidFill>
                  <a:schemeClr val="bg1"/>
                </a:solidFill>
                <a:latin typeface="Arial"/>
                <a:ea typeface="Verdana"/>
                <a:cs typeface="Arial"/>
              </a:rPr>
              <a:t>labourer</a:t>
            </a:r>
            <a:r>
              <a:rPr lang="en-US" sz="1900">
                <a:solidFill>
                  <a:schemeClr val="bg1"/>
                </a:solidFill>
                <a:latin typeface="Arial"/>
                <a:ea typeface="Verdana"/>
                <a:cs typeface="Arial"/>
              </a:rPr>
              <a:t> but has been unemployed for most of the year. Severe droughts have destroyed farmland, food prices have risen and life is hard.</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r>
              <a:rPr lang="en-US" sz="1900">
                <a:solidFill>
                  <a:schemeClr val="bg1"/>
                </a:solidFill>
                <a:latin typeface="Arial"/>
                <a:ea typeface="Verdana"/>
                <a:cs typeface="Arial"/>
              </a:rPr>
              <a:t>“Some days we have been left no choice but to eat grass. This has left my son and wife sick; they are still sick, and the doctor said their intestines have been damaged.”</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But, following the DEC Afghanistan Appeal, Maher and his family are receiving cash to buy the things they need.</a:t>
            </a:r>
          </a:p>
          <a:p>
            <a:pPr marL="673100" lvl="1" eaLnBrk="1" fontAlgn="auto" hangingPunct="1">
              <a:spcBef>
                <a:spcPts val="0"/>
              </a:spcBef>
              <a:spcAft>
                <a:spcPts val="0"/>
              </a:spcAft>
              <a:defRPr/>
            </a:pPr>
            <a:endParaRPr lang="en-US" sz="1900">
              <a:solidFill>
                <a:schemeClr val="bg1"/>
              </a:solidFill>
              <a:latin typeface="Arial"/>
              <a:ea typeface="Verdana"/>
              <a:cs typeface="Arial"/>
            </a:endParaRPr>
          </a:p>
        </p:txBody>
      </p:sp>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1DE23394-C49F-9278-549E-918223220E3C}"/>
              </a:ext>
            </a:extLst>
          </p:cNvPr>
          <p:cNvGrpSpPr/>
          <p:nvPr/>
        </p:nvGrpSpPr>
        <p:grpSpPr>
          <a:xfrm>
            <a:off x="5644090" y="-738380"/>
            <a:ext cx="4379134" cy="6539730"/>
            <a:chOff x="5644090" y="-738380"/>
            <a:chExt cx="4379134" cy="6539730"/>
          </a:xfrm>
        </p:grpSpPr>
        <p:sp>
          <p:nvSpPr>
            <p:cNvPr id="12" name="Oval 11">
              <a:extLst>
                <a:ext uri="{FF2B5EF4-FFF2-40B4-BE49-F238E27FC236}">
                  <a16:creationId xmlns:a16="http://schemas.microsoft.com/office/drawing/2014/main" id="{9DDB3B98-6872-A752-E6B3-74639C7B0A47}"/>
                </a:ext>
              </a:extLst>
            </p:cNvPr>
            <p:cNvSpPr/>
            <p:nvPr/>
          </p:nvSpPr>
          <p:spPr>
            <a:xfrm>
              <a:off x="5644090" y="1422216"/>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3">
              <a:extLst>
                <a:ext uri="{FF2B5EF4-FFF2-40B4-BE49-F238E27FC236}">
                  <a16:creationId xmlns:a16="http://schemas.microsoft.com/office/drawing/2014/main" id="{1DE4F6E1-3A64-4900-089E-04020A3DBCCF}"/>
                </a:ext>
              </a:extLst>
            </p:cNvPr>
            <p:cNvPicPr>
              <a:picLocks noChangeAspect="1"/>
            </p:cNvPicPr>
            <p:nvPr/>
          </p:nvPicPr>
          <p:blipFill>
            <a:blip r:embed="rId6"/>
            <a:stretch>
              <a:fillRect/>
            </a:stretch>
          </p:blipFill>
          <p:spPr>
            <a:xfrm>
              <a:off x="7494748" y="-738380"/>
              <a:ext cx="794680" cy="2840337"/>
            </a:xfrm>
            <a:prstGeom prst="rect">
              <a:avLst/>
            </a:prstGeom>
          </p:spPr>
        </p:pic>
      </p:grpSp>
      <p:sp>
        <p:nvSpPr>
          <p:cNvPr id="6" name="Rectangle 2">
            <a:extLst>
              <a:ext uri="{FF2B5EF4-FFF2-40B4-BE49-F238E27FC236}">
                <a16:creationId xmlns:a16="http://schemas.microsoft.com/office/drawing/2014/main" id="{67E03C4F-FF70-C9E1-9B33-E51F8964F514}"/>
              </a:ext>
            </a:extLst>
          </p:cNvPr>
          <p:cNvSpPr>
            <a:spLocks noChangeArrowheads="1"/>
          </p:cNvSpPr>
          <p:nvPr/>
        </p:nvSpPr>
        <p:spPr bwMode="auto">
          <a:xfrm>
            <a:off x="8382224" y="174371"/>
            <a:ext cx="341233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cs typeface="Arial"/>
              </a:rPr>
              <a:t>“And indeed the hand of the Lord was with him.”</a:t>
            </a:r>
            <a:endParaRPr lang="en-GB" altLang="en-US" sz="2000" i="1">
              <a:solidFill>
                <a:schemeClr val="bg1"/>
              </a:solidFill>
              <a:latin typeface="Arial Rounded MT Bold" panose="020F0704030504030204" pitchFamily="34" charset="0"/>
            </a:endParaRPr>
          </a:p>
          <a:p>
            <a:pPr algn="r" eaLnBrk="1" hangingPunct="1">
              <a:spcBef>
                <a:spcPct val="0"/>
              </a:spcBef>
              <a:buFontTx/>
              <a:buNone/>
            </a:pPr>
            <a:r>
              <a:rPr lang="en-GB" altLang="en-US" sz="1600">
                <a:solidFill>
                  <a:schemeClr val="bg1"/>
                </a:solidFill>
                <a:latin typeface="Arial Rounded MT Bold" panose="020F0704030504030204" pitchFamily="34" charset="0"/>
              </a:rPr>
              <a:t>Luke 1:66</a:t>
            </a:r>
          </a:p>
        </p:txBody>
      </p:sp>
    </p:spTree>
    <p:extLst>
      <p:ext uri="{BB962C8B-B14F-4D97-AF65-F5344CB8AC3E}">
        <p14:creationId xmlns:p14="http://schemas.microsoft.com/office/powerpoint/2010/main" val="288917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US" sz="1900">
                <a:solidFill>
                  <a:schemeClr val="bg1"/>
                </a:solidFill>
                <a:latin typeface="Arial"/>
                <a:ea typeface="Verdana"/>
                <a:cs typeface="Arial"/>
              </a:rPr>
              <a:t>Sing carols to cheer up your local community - use our </a:t>
            </a:r>
            <a:r>
              <a:rPr lang="en-US" sz="1900">
                <a:solidFill>
                  <a:schemeClr val="bg1"/>
                </a:solidFill>
                <a:latin typeface="Arial"/>
                <a:ea typeface="Verdana"/>
                <a:cs typeface="Arial"/>
                <a:hlinkClick r:id="rId3">
                  <a:extLst>
                    <a:ext uri="{A12FA001-AC4F-418D-AE19-62706E023703}">
                      <ahyp:hlinkClr xmlns:ahyp="http://schemas.microsoft.com/office/drawing/2018/hyperlinkcolor" val="tx"/>
                    </a:ext>
                  </a:extLst>
                </a:hlinkClick>
              </a:rPr>
              <a:t>song sheets</a:t>
            </a:r>
            <a:r>
              <a:rPr lang="en-US" sz="1900">
                <a:solidFill>
                  <a:schemeClr val="bg1"/>
                </a:solidFill>
                <a:latin typeface="Arial"/>
                <a:ea typeface="Verdana"/>
                <a:cs typeface="Arial"/>
              </a:rPr>
              <a:t>!</a:t>
            </a:r>
            <a:endParaRPr lang="en-GB" altLang="en-US" sz="1900">
              <a:solidFill>
                <a:schemeClr val="bg1"/>
              </a:solidFill>
              <a:latin typeface="Arial" panose="020B0604020202020204" pitchFamily="34" charset="0"/>
            </a:endParaRPr>
          </a:p>
        </p:txBody>
      </p:sp>
      <p:sp>
        <p:nvSpPr>
          <p:cNvPr id="3" name="TextBox 3">
            <a:extLst>
              <a:ext uri="{FF2B5EF4-FFF2-40B4-BE49-F238E27FC236}">
                <a16:creationId xmlns:a16="http://schemas.microsoft.com/office/drawing/2014/main" id="{D3A77D4F-3C25-479D-9C1E-782B276C39C4}"/>
              </a:ext>
            </a:extLst>
          </p:cNvPr>
          <p:cNvSpPr>
            <a:spLocks noChangeArrowheads="1"/>
          </p:cNvSpPr>
          <p:nvPr/>
        </p:nvSpPr>
        <p:spPr bwMode="auto">
          <a:xfrm>
            <a:off x="-288925" y="-350838"/>
            <a:ext cx="4867275" cy="6321653"/>
          </a:xfrm>
          <a:prstGeom prst="roundRect">
            <a:avLst>
              <a:gd name="adj" fmla="val 4810"/>
            </a:avLst>
          </a:prstGeom>
          <a:noFill/>
          <a:ln w="28575" cap="rnd">
            <a:noFill/>
            <a:prstDash val="sysDot"/>
            <a:round/>
            <a:headEnd/>
            <a:tailEnd/>
          </a:ln>
        </p:spPr>
        <p:txBody>
          <a:bodyPr lIns="91440" tIns="45720" rIns="91440" bIns="45720" anchor="t">
            <a:spAutoFit/>
          </a:bodyPr>
          <a:lstStyle/>
          <a:p>
            <a:pPr eaLnBrk="1" fontAlgn="auto" hangingPunct="1">
              <a:spcBef>
                <a:spcPts val="0"/>
              </a:spcBef>
              <a:spcAft>
                <a:spcPts val="0"/>
              </a:spcAft>
              <a:defRPr/>
            </a:pPr>
            <a:endParaRPr lang="en-GB">
              <a:latin typeface="Verdana" pitchFamily="34" charset="0"/>
              <a:cs typeface="+mn-cs"/>
            </a:endParaRPr>
          </a:p>
          <a:p>
            <a:pPr marL="760095" lvl="1" indent="1270" eaLnBrk="1" fontAlgn="auto" hangingPunct="1">
              <a:spcBef>
                <a:spcPts val="0"/>
              </a:spcBef>
              <a:spcAft>
                <a:spcPts val="0"/>
              </a:spcAft>
              <a:defRPr/>
            </a:pPr>
            <a:endParaRPr lang="en-GB">
              <a:latin typeface="Verdana" pitchFamily="34" charset="0"/>
              <a:ea typeface="Verdana" pitchFamily="34" charset="0"/>
            </a:endParaRPr>
          </a:p>
          <a:p>
            <a:pPr marL="673100" lvl="1">
              <a:defRPr/>
            </a:pPr>
            <a:r>
              <a:rPr lang="en-US" sz="1900" i="1">
                <a:solidFill>
                  <a:schemeClr val="bg1"/>
                </a:solidFill>
                <a:latin typeface="Arial"/>
                <a:ea typeface="Verdana"/>
                <a:cs typeface="Arial"/>
              </a:rPr>
              <a:t>“I bought essentials for our home like wood, gas, heaters and blankets for my family to use. </a:t>
            </a:r>
          </a:p>
          <a:p>
            <a:pPr marL="673100" lvl="1">
              <a:defRPr/>
            </a:pPr>
            <a:r>
              <a:rPr lang="en-US" sz="1900" i="1">
                <a:solidFill>
                  <a:schemeClr val="bg1"/>
                </a:solidFill>
                <a:latin typeface="Arial"/>
                <a:ea typeface="Verdana"/>
                <a:cs typeface="Arial"/>
              </a:rPr>
              <a:t>This made me feel safe knowing we will be ready for winter.”        </a:t>
            </a:r>
            <a:r>
              <a:rPr lang="en-US" sz="1900">
                <a:solidFill>
                  <a:schemeClr val="bg1"/>
                </a:solidFill>
                <a:latin typeface="Arial"/>
                <a:ea typeface="Verdana"/>
                <a:cs typeface="Arial"/>
              </a:rPr>
              <a:t>Maher</a:t>
            </a:r>
          </a:p>
          <a:p>
            <a:pPr marL="673100" lvl="1">
              <a:defRPr/>
            </a:pPr>
            <a:endParaRPr lang="en-US"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The hand of the Lord was with John the Baptist as he grew and prepared the way for Jesus.</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And the hand of the Lord is present in all who support their sisters and brothers, like Maher’s family. </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How can I support someone today?</a:t>
            </a:r>
            <a:endParaRPr lang="en-GB" sz="1900"/>
          </a:p>
          <a:p>
            <a:pPr marL="673100" lvl="1" eaLnBrk="1" fontAlgn="auto" hangingPunct="1">
              <a:spcBef>
                <a:spcPts val="0"/>
              </a:spcBef>
              <a:spcAft>
                <a:spcPts val="0"/>
              </a:spcAft>
              <a:defRPr/>
            </a:pPr>
            <a:endParaRPr lang="en-GB" sz="1900"/>
          </a:p>
          <a:p>
            <a:pPr marL="673100" lvl="1" indent="1270" fontAlgn="auto">
              <a:spcBef>
                <a:spcPts val="0"/>
              </a:spcBef>
              <a:spcAft>
                <a:spcPts val="0"/>
              </a:spcAft>
              <a:defRPr/>
            </a:pPr>
            <a:r>
              <a:rPr lang="en-GB" sz="1900">
                <a:solidFill>
                  <a:srgbClr val="F1AE39"/>
                </a:solidFill>
                <a:latin typeface="Arial Rounded MT Bold"/>
              </a:rPr>
              <a:t>Lord, thank you for all those who support families living in extreme poverty. Amen.</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4" name="TextBox 3">
            <a:extLst>
              <a:ext uri="{FF2B5EF4-FFF2-40B4-BE49-F238E27FC236}">
                <a16:creationId xmlns:a16="http://schemas.microsoft.com/office/drawing/2014/main" id="{1CA36063-88EF-FB5D-207C-9FB143AD1D2B}"/>
              </a:ext>
            </a:extLst>
          </p:cNvPr>
          <p:cNvSpPr txBox="1"/>
          <p:nvPr/>
        </p:nvSpPr>
        <p:spPr>
          <a:xfrm>
            <a:off x="2973371" y="5167868"/>
            <a:ext cx="6245258" cy="538609"/>
          </a:xfrm>
          <a:prstGeom prst="rect">
            <a:avLst/>
          </a:prstGeom>
          <a:noFill/>
        </p:spPr>
        <p:txBody>
          <a:bodyPr wrap="square">
            <a:spAutoFit/>
          </a:bodyPr>
          <a:lstStyle/>
          <a:p>
            <a:pPr marL="673100" lvl="1" eaLnBrk="1" fontAlgn="auto" hangingPunct="1">
              <a:spcBef>
                <a:spcPts val="0"/>
              </a:spcBef>
              <a:spcAft>
                <a:spcPts val="0"/>
              </a:spcAft>
              <a:defRPr/>
            </a:pPr>
            <a:endParaRPr lang="en-US" sz="1800">
              <a:solidFill>
                <a:schemeClr val="bg1"/>
              </a:solidFill>
              <a:latin typeface="Arial"/>
              <a:ea typeface="Verdana"/>
              <a:cs typeface="Arial"/>
            </a:endParaRPr>
          </a:p>
          <a:p>
            <a:pPr marL="673100" lvl="1" eaLnBrk="1" fontAlgn="auto" hangingPunct="1">
              <a:spcBef>
                <a:spcPts val="0"/>
              </a:spcBef>
              <a:spcAft>
                <a:spcPts val="0"/>
              </a:spcAft>
              <a:defRPr/>
            </a:pPr>
            <a:endParaRPr lang="en-GB" sz="1100">
              <a:ea typeface="Verdana" charset="0"/>
            </a:endParaRPr>
          </a:p>
        </p:txBody>
      </p:sp>
      <p:sp>
        <p:nvSpPr>
          <p:cNvPr id="2" name="Rectangle 2">
            <a:extLst>
              <a:ext uri="{FF2B5EF4-FFF2-40B4-BE49-F238E27FC236}">
                <a16:creationId xmlns:a16="http://schemas.microsoft.com/office/drawing/2014/main" id="{D2B9A796-64B3-4640-C741-D17700878F44}"/>
              </a:ext>
            </a:extLst>
          </p:cNvPr>
          <p:cNvSpPr>
            <a:spLocks noChangeArrowheads="1"/>
          </p:cNvSpPr>
          <p:nvPr/>
        </p:nvSpPr>
        <p:spPr bwMode="auto">
          <a:xfrm>
            <a:off x="8289428" y="174371"/>
            <a:ext cx="350513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cs typeface="Arial"/>
              </a:rPr>
              <a:t>“And indeed the hand of the Lord was with him.”</a:t>
            </a:r>
            <a:endParaRPr lang="en-GB" altLang="en-US" sz="2000" i="1">
              <a:solidFill>
                <a:schemeClr val="bg1"/>
              </a:solidFill>
              <a:latin typeface="Arial Rounded MT Bold" panose="020F0704030504030204" pitchFamily="34" charset="0"/>
            </a:endParaRPr>
          </a:p>
          <a:p>
            <a:pPr algn="r" eaLnBrk="1" hangingPunct="1">
              <a:spcBef>
                <a:spcPct val="0"/>
              </a:spcBef>
              <a:buFontTx/>
              <a:buNone/>
            </a:pPr>
            <a:r>
              <a:rPr lang="en-GB" altLang="en-US" sz="1600">
                <a:solidFill>
                  <a:schemeClr val="bg1"/>
                </a:solidFill>
                <a:latin typeface="Arial Rounded MT Bold" panose="020F0704030504030204" pitchFamily="34" charset="0"/>
              </a:rPr>
              <a:t>Luke 1:66</a:t>
            </a:r>
          </a:p>
        </p:txBody>
      </p:sp>
      <p:pic>
        <p:nvPicPr>
          <p:cNvPr id="13" name="Picture 10" descr="C:\Users\Kathleen\Documents\Archive\tag_big_green.png">
            <a:extLst>
              <a:ext uri="{FF2B5EF4-FFF2-40B4-BE49-F238E27FC236}">
                <a16:creationId xmlns:a16="http://schemas.microsoft.com/office/drawing/2014/main" id="{195C4ACB-E9B3-9DDA-FE3F-19992D8846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788612"/>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38BE12E1-CFED-244B-00C6-83951107FB80}"/>
              </a:ext>
            </a:extLst>
          </p:cNvPr>
          <p:cNvSpPr txBox="1"/>
          <p:nvPr/>
        </p:nvSpPr>
        <p:spPr>
          <a:xfrm>
            <a:off x="5841112" y="2093791"/>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23</a:t>
            </a:r>
          </a:p>
        </p:txBody>
      </p:sp>
      <p:grpSp>
        <p:nvGrpSpPr>
          <p:cNvPr id="15" name="Group 14">
            <a:extLst>
              <a:ext uri="{FF2B5EF4-FFF2-40B4-BE49-F238E27FC236}">
                <a16:creationId xmlns:a16="http://schemas.microsoft.com/office/drawing/2014/main" id="{0E10BCC1-C4FE-CB17-9B27-32F7B1D60F9A}"/>
              </a:ext>
            </a:extLst>
          </p:cNvPr>
          <p:cNvGrpSpPr/>
          <p:nvPr/>
        </p:nvGrpSpPr>
        <p:grpSpPr>
          <a:xfrm>
            <a:off x="5644090" y="-738380"/>
            <a:ext cx="4379134" cy="6539730"/>
            <a:chOff x="5644090" y="-738380"/>
            <a:chExt cx="4379134" cy="6539730"/>
          </a:xfrm>
        </p:grpSpPr>
        <p:sp>
          <p:nvSpPr>
            <p:cNvPr id="21" name="Oval 20">
              <a:extLst>
                <a:ext uri="{FF2B5EF4-FFF2-40B4-BE49-F238E27FC236}">
                  <a16:creationId xmlns:a16="http://schemas.microsoft.com/office/drawing/2014/main" id="{9A4FDD24-CE38-24FE-7CE0-4322A7261940}"/>
                </a:ext>
              </a:extLst>
            </p:cNvPr>
            <p:cNvSpPr/>
            <p:nvPr/>
          </p:nvSpPr>
          <p:spPr>
            <a:xfrm>
              <a:off x="5644090" y="1422216"/>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3">
              <a:extLst>
                <a:ext uri="{FF2B5EF4-FFF2-40B4-BE49-F238E27FC236}">
                  <a16:creationId xmlns:a16="http://schemas.microsoft.com/office/drawing/2014/main" id="{A970F3EE-87B4-F2CB-9402-307D225B1266}"/>
                </a:ext>
              </a:extLst>
            </p:cNvPr>
            <p:cNvPicPr>
              <a:picLocks noChangeAspect="1"/>
            </p:cNvPicPr>
            <p:nvPr/>
          </p:nvPicPr>
          <p:blipFill>
            <a:blip r:embed="rId7"/>
            <a:stretch>
              <a:fillRect/>
            </a:stretch>
          </p:blipFill>
          <p:spPr>
            <a:xfrm>
              <a:off x="7494748" y="-738380"/>
              <a:ext cx="794680" cy="2840337"/>
            </a:xfrm>
            <a:prstGeom prst="rect">
              <a:avLst/>
            </a:prstGeom>
          </p:spPr>
        </p:pic>
      </p:grpSp>
      <p:sp>
        <p:nvSpPr>
          <p:cNvPr id="5" name="Action Button: Home 5">
            <a:hlinkClick r:id="rId8" action="ppaction://hlinksldjump" highlightClick="1"/>
            <a:extLst>
              <a:ext uri="{FF2B5EF4-FFF2-40B4-BE49-F238E27FC236}">
                <a16:creationId xmlns:a16="http://schemas.microsoft.com/office/drawing/2014/main" id="{CFE4CA3A-DA60-99F9-E32F-8FF66478F107}"/>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extLst>
      <p:ext uri="{BB962C8B-B14F-4D97-AF65-F5344CB8AC3E}">
        <p14:creationId xmlns:p14="http://schemas.microsoft.com/office/powerpoint/2010/main" val="3889106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Box 3">
            <a:extLst>
              <a:ext uri="{FF2B5EF4-FFF2-40B4-BE49-F238E27FC236}">
                <a16:creationId xmlns:a16="http://schemas.microsoft.com/office/drawing/2014/main" id="{3E756192-8C23-4692-BA2E-56669809046F}"/>
              </a:ext>
            </a:extLst>
          </p:cNvPr>
          <p:cNvSpPr>
            <a:spLocks noChangeArrowheads="1"/>
          </p:cNvSpPr>
          <p:nvPr/>
        </p:nvSpPr>
        <p:spPr bwMode="auto">
          <a:xfrm>
            <a:off x="-228600" y="-328613"/>
            <a:ext cx="4813300" cy="1362075"/>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Saturday 24 December</a:t>
            </a:r>
          </a:p>
          <a:p>
            <a:pPr algn="r">
              <a:spcBef>
                <a:spcPct val="0"/>
              </a:spcBef>
              <a:buFontTx/>
              <a:buNone/>
            </a:pPr>
            <a:r>
              <a:rPr lang="en-GB" sz="1900" i="1">
                <a:solidFill>
                  <a:schemeClr val="bg1"/>
                </a:solidFill>
                <a:latin typeface="Arial Rounded MT Bold"/>
                <a:cs typeface="Arial"/>
              </a:rPr>
              <a:t>Christmas Eve</a:t>
            </a:r>
            <a:endParaRPr lang="en-GB">
              <a:solidFill>
                <a:schemeClr val="bg1"/>
              </a:solidFill>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5" name="Rectangle 4">
            <a:extLst>
              <a:ext uri="{FF2B5EF4-FFF2-40B4-BE49-F238E27FC236}">
                <a16:creationId xmlns:a16="http://schemas.microsoft.com/office/drawing/2014/main" id="{4E915DDC-BA21-49B3-B064-B049CEB0A0AB}"/>
              </a:ext>
            </a:extLst>
          </p:cNvPr>
          <p:cNvSpPr>
            <a:spLocks noChangeArrowheads="1"/>
          </p:cNvSpPr>
          <p:nvPr/>
        </p:nvSpPr>
        <p:spPr bwMode="auto">
          <a:xfrm>
            <a:off x="-272688" y="1348286"/>
            <a:ext cx="4813300" cy="5317718"/>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a:defRPr/>
            </a:pPr>
            <a:r>
              <a:rPr lang="en-GB" sz="2800" b="1">
                <a:solidFill>
                  <a:srgbClr val="F1AE39"/>
                </a:solidFill>
                <a:latin typeface="Arial Rounded MT Bold"/>
                <a:ea typeface="Verdana"/>
                <a:cs typeface="Verdana" charset="0"/>
              </a:rPr>
              <a:t>Light in darkness</a:t>
            </a:r>
            <a:endParaRPr lang="en-GB" sz="2800" b="1">
              <a:solidFill>
                <a:srgbClr val="F1AE39"/>
              </a:solidFill>
              <a:latin typeface="Arial Rounded MT Bold" panose="020F0704030504030204" pitchFamily="34" charset="0"/>
              <a:ea typeface="Verdana" charset="0"/>
              <a:cs typeface="Verdana" charset="0"/>
            </a:endParaRPr>
          </a:p>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a:defRPr/>
            </a:pPr>
            <a:r>
              <a:rPr lang="en-GB" sz="1900">
                <a:solidFill>
                  <a:schemeClr val="bg1"/>
                </a:solidFill>
                <a:latin typeface="Arial"/>
                <a:ea typeface="Verdana"/>
                <a:cs typeface="Arial"/>
              </a:rPr>
              <a:t>In a part of Nigeria where religious tensions often erupt into violence, CAFOD supports a programme that brings Muslims and Christians together to learn from each other.</a:t>
            </a:r>
          </a:p>
          <a:p>
            <a:pPr marL="673100" lvl="1">
              <a:spcBef>
                <a:spcPts val="0"/>
              </a:spcBef>
              <a:spcAft>
                <a:spcPts val="0"/>
              </a:spcAft>
              <a:defRPr/>
            </a:pPr>
            <a:endParaRPr lang="en-GB" sz="1900">
              <a:solidFill>
                <a:schemeClr val="bg1"/>
              </a:solidFill>
              <a:latin typeface="Arial"/>
              <a:ea typeface="Verdana" charset="0"/>
              <a:cs typeface="Arial"/>
            </a:endParaRPr>
          </a:p>
          <a:p>
            <a:pPr marL="673100" lvl="1">
              <a:defRPr/>
            </a:pPr>
            <a:r>
              <a:rPr lang="en-GB" sz="1900">
                <a:solidFill>
                  <a:schemeClr val="bg1"/>
                </a:solidFill>
                <a:latin typeface="Arial"/>
                <a:ea typeface="Verdana"/>
                <a:cs typeface="Arial"/>
              </a:rPr>
              <a:t>The programme is a ray of light, building respect and trust.</a:t>
            </a:r>
            <a:endParaRPr lang="en-GB" sz="1900">
              <a:solidFill>
                <a:schemeClr val="bg1"/>
              </a:solidFill>
              <a:latin typeface="Arial"/>
              <a:ea typeface="Verdana" charset="0"/>
              <a:cs typeface="Arial"/>
            </a:endParaRPr>
          </a:p>
          <a:p>
            <a:pPr marL="673100" lvl="1">
              <a:defRPr/>
            </a:pPr>
            <a:endParaRPr lang="en-GB" sz="1900">
              <a:solidFill>
                <a:schemeClr val="bg1"/>
              </a:solidFill>
              <a:latin typeface="Arial"/>
              <a:ea typeface="Verdana" charset="0"/>
              <a:cs typeface="Arial"/>
            </a:endParaRPr>
          </a:p>
          <a:p>
            <a:pPr marL="673100" lvl="1">
              <a:defRPr/>
            </a:pPr>
            <a:r>
              <a:rPr lang="en-GB" sz="1900">
                <a:solidFill>
                  <a:schemeClr val="bg1"/>
                </a:solidFill>
                <a:latin typeface="Arial"/>
                <a:ea typeface="Verdana"/>
                <a:cs typeface="Arial"/>
              </a:rPr>
              <a:t>One participant said: </a:t>
            </a:r>
            <a:r>
              <a:rPr lang="en-GB" sz="1900" i="1">
                <a:solidFill>
                  <a:schemeClr val="bg1"/>
                </a:solidFill>
                <a:latin typeface="Arial"/>
                <a:ea typeface="Verdana"/>
                <a:cs typeface="Arial"/>
              </a:rPr>
              <a:t>“Before the project, I did not have any Christian friends in my community but now I relate freely with the Christians, and we now visit each other." </a:t>
            </a:r>
            <a:endParaRPr lang="en-GB" sz="1900" i="1">
              <a:solidFill>
                <a:schemeClr val="bg1"/>
              </a:solidFill>
              <a:latin typeface="Arial"/>
              <a:ea typeface="Verdana" charset="0"/>
              <a:cs typeface="Arial"/>
            </a:endParaRPr>
          </a:p>
          <a:p>
            <a:pPr marL="673100" lvl="1">
              <a:defRPr/>
            </a:pPr>
            <a:endParaRPr lang="en-GB" sz="1900">
              <a:ea typeface="Verdana" charset="0"/>
            </a:endParaRPr>
          </a:p>
          <a:p>
            <a:pPr marL="673100" lvl="1">
              <a:defRPr/>
            </a:pPr>
            <a:endParaRPr lang="en-GB" sz="1200">
              <a:ea typeface="Verdana" charset="0"/>
            </a:endParaRPr>
          </a:p>
        </p:txBody>
      </p:sp>
      <p:sp>
        <p:nvSpPr>
          <p:cNvPr id="7" name="Right Arrow 6">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10" descr="C:\Users\Kathleen\Documents\Archive\tag_big_green.png">
            <a:extLst>
              <a:ext uri="{FF2B5EF4-FFF2-40B4-BE49-F238E27FC236}">
                <a16:creationId xmlns:a16="http://schemas.microsoft.com/office/drawing/2014/main" id="{77B3C7CA-ACE5-F288-B3C7-644196F94A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C09170D0-B8F5-8147-6529-A70B9481BBD2}"/>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24</a:t>
            </a:r>
          </a:p>
        </p:txBody>
      </p:sp>
      <p:grpSp>
        <p:nvGrpSpPr>
          <p:cNvPr id="12" name="Group 11">
            <a:extLst>
              <a:ext uri="{FF2B5EF4-FFF2-40B4-BE49-F238E27FC236}">
                <a16:creationId xmlns:a16="http://schemas.microsoft.com/office/drawing/2014/main" id="{27923D61-A1B4-BB7B-6B29-3AC2D34A593E}"/>
              </a:ext>
            </a:extLst>
          </p:cNvPr>
          <p:cNvGrpSpPr/>
          <p:nvPr/>
        </p:nvGrpSpPr>
        <p:grpSpPr>
          <a:xfrm>
            <a:off x="5641277" y="-744558"/>
            <a:ext cx="4379134" cy="6548535"/>
            <a:chOff x="5641277" y="-134962"/>
            <a:chExt cx="4379134" cy="6548535"/>
          </a:xfrm>
        </p:grpSpPr>
        <p:sp>
          <p:nvSpPr>
            <p:cNvPr id="11" name="Oval 10">
              <a:extLst>
                <a:ext uri="{FF2B5EF4-FFF2-40B4-BE49-F238E27FC236}">
                  <a16:creationId xmlns:a16="http://schemas.microsoft.com/office/drawing/2014/main" id="{518EE610-22D6-E2C9-61E0-5FF4F32F39DC}"/>
                </a:ext>
              </a:extLst>
            </p:cNvPr>
            <p:cNvSpPr/>
            <p:nvPr/>
          </p:nvSpPr>
          <p:spPr>
            <a:xfrm>
              <a:off x="5641277" y="2034439"/>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3">
              <a:extLst>
                <a:ext uri="{FF2B5EF4-FFF2-40B4-BE49-F238E27FC236}">
                  <a16:creationId xmlns:a16="http://schemas.microsoft.com/office/drawing/2014/main" id="{9FE3F553-68D3-56B0-43E0-2C9EEA509777}"/>
                </a:ext>
              </a:extLst>
            </p:cNvPr>
            <p:cNvPicPr>
              <a:picLocks noChangeAspect="1"/>
            </p:cNvPicPr>
            <p:nvPr/>
          </p:nvPicPr>
          <p:blipFill>
            <a:blip r:embed="rId6"/>
            <a:stretch>
              <a:fillRect/>
            </a:stretch>
          </p:blipFill>
          <p:spPr>
            <a:xfrm>
              <a:off x="7494748" y="-134962"/>
              <a:ext cx="794680" cy="2840337"/>
            </a:xfrm>
            <a:prstGeom prst="rect">
              <a:avLst/>
            </a:prstGeom>
          </p:spPr>
        </p:pic>
      </p:grpSp>
      <p:sp>
        <p:nvSpPr>
          <p:cNvPr id="2" name="Rectangle 2">
            <a:extLst>
              <a:ext uri="{FF2B5EF4-FFF2-40B4-BE49-F238E27FC236}">
                <a16:creationId xmlns:a16="http://schemas.microsoft.com/office/drawing/2014/main" id="{C70741CD-D091-86A9-906F-77D51D8E139D}"/>
              </a:ext>
            </a:extLst>
          </p:cNvPr>
          <p:cNvSpPr>
            <a:spLocks noChangeArrowheads="1"/>
          </p:cNvSpPr>
          <p:nvPr/>
        </p:nvSpPr>
        <p:spPr bwMode="auto">
          <a:xfrm>
            <a:off x="7680960" y="204788"/>
            <a:ext cx="419354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rPr>
              <a:t>“God... from on high will bring the rising Sun to visit us, </a:t>
            </a:r>
          </a:p>
          <a:p>
            <a:pPr algn="r">
              <a:spcBef>
                <a:spcPct val="0"/>
              </a:spcBef>
              <a:buNone/>
            </a:pPr>
            <a:r>
              <a:rPr lang="en-GB" altLang="en-US" sz="2000" i="1">
                <a:solidFill>
                  <a:schemeClr val="bg1"/>
                </a:solidFill>
                <a:latin typeface="Arial Rounded MT Bold"/>
              </a:rPr>
              <a:t>to give light to those </a:t>
            </a:r>
          </a:p>
          <a:p>
            <a:pPr algn="r">
              <a:spcBef>
                <a:spcPct val="0"/>
              </a:spcBef>
              <a:buNone/>
            </a:pPr>
            <a:r>
              <a:rPr lang="en-GB" altLang="en-US" sz="2000" i="1">
                <a:solidFill>
                  <a:schemeClr val="bg1"/>
                </a:solidFill>
                <a:latin typeface="Arial Rounded MT Bold"/>
              </a:rPr>
              <a:t>who live in darkness...”</a:t>
            </a:r>
            <a:endParaRPr lang="en-US">
              <a:solidFill>
                <a:schemeClr val="bg1"/>
              </a:solidFill>
            </a:endParaRPr>
          </a:p>
          <a:p>
            <a:pPr algn="r" eaLnBrk="1" hangingPunct="1">
              <a:spcBef>
                <a:spcPct val="0"/>
              </a:spcBef>
              <a:buFontTx/>
              <a:buNone/>
            </a:pPr>
            <a:r>
              <a:rPr lang="en-GB" altLang="en-US" sz="1600">
                <a:solidFill>
                  <a:schemeClr val="bg1"/>
                </a:solidFill>
                <a:latin typeface="Arial Rounded MT Bold"/>
              </a:rPr>
              <a:t>Luke 1:78-79</a:t>
            </a:r>
          </a:p>
        </p:txBody>
      </p:sp>
    </p:spTree>
    <p:extLst>
      <p:ext uri="{BB962C8B-B14F-4D97-AF65-F5344CB8AC3E}">
        <p14:creationId xmlns:p14="http://schemas.microsoft.com/office/powerpoint/2010/main" val="114009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GB" altLang="en-US" sz="1900">
                <a:solidFill>
                  <a:schemeClr val="bg1"/>
                </a:solidFill>
                <a:latin typeface="Arial"/>
                <a:cs typeface="Arial"/>
              </a:rPr>
              <a:t>Find out about our World Gift, </a:t>
            </a:r>
            <a:r>
              <a:rPr lang="en-GB" altLang="en-US" sz="1900">
                <a:solidFill>
                  <a:schemeClr val="bg1"/>
                </a:solidFill>
                <a:latin typeface="Arial"/>
                <a:cs typeface="Arial"/>
                <a:hlinkClick r:id="rId3"/>
              </a:rPr>
              <a:t>Promoting Peace</a:t>
            </a:r>
            <a:r>
              <a:rPr lang="en-GB" altLang="en-US" sz="1900">
                <a:solidFill>
                  <a:schemeClr val="bg1"/>
                </a:solidFill>
                <a:latin typeface="Arial"/>
                <a:cs typeface="Arial"/>
              </a:rPr>
              <a:t>.</a:t>
            </a:r>
          </a:p>
        </p:txBody>
      </p:sp>
      <p:sp>
        <p:nvSpPr>
          <p:cNvPr id="3" name="TextBox 3">
            <a:extLst>
              <a:ext uri="{FF2B5EF4-FFF2-40B4-BE49-F238E27FC236}">
                <a16:creationId xmlns:a16="http://schemas.microsoft.com/office/drawing/2014/main" id="{D3A77D4F-3C25-479D-9C1E-782B276C39C4}"/>
              </a:ext>
            </a:extLst>
          </p:cNvPr>
          <p:cNvSpPr>
            <a:spLocks noChangeArrowheads="1"/>
          </p:cNvSpPr>
          <p:nvPr/>
        </p:nvSpPr>
        <p:spPr bwMode="auto">
          <a:xfrm>
            <a:off x="-288925" y="-350838"/>
            <a:ext cx="4867275" cy="5725567"/>
          </a:xfrm>
          <a:prstGeom prst="roundRect">
            <a:avLst>
              <a:gd name="adj" fmla="val 4810"/>
            </a:avLst>
          </a:prstGeom>
          <a:noFill/>
          <a:ln w="28575" cap="rnd">
            <a:noFill/>
            <a:prstDash val="sysDot"/>
            <a:round/>
            <a:headEnd/>
            <a:tailEnd/>
          </a:ln>
        </p:spPr>
        <p:txBody>
          <a:bodyPr lIns="91440" tIns="45720" rIns="91440" bIns="45720" anchor="t">
            <a:spAutoFit/>
          </a:bodyPr>
          <a:lstStyle/>
          <a:p>
            <a:pPr eaLnBrk="1" fontAlgn="auto" hangingPunct="1">
              <a:spcBef>
                <a:spcPts val="0"/>
              </a:spcBef>
              <a:spcAft>
                <a:spcPts val="0"/>
              </a:spcAft>
              <a:defRPr/>
            </a:pPr>
            <a:endParaRPr lang="en-GB">
              <a:latin typeface="Verdana" pitchFamily="34" charset="0"/>
              <a:cs typeface="+mn-cs"/>
            </a:endParaRPr>
          </a:p>
          <a:p>
            <a:pPr marL="760095" lvl="1" indent="1270" eaLnBrk="1" fontAlgn="auto" hangingPunct="1">
              <a:spcBef>
                <a:spcPts val="0"/>
              </a:spcBef>
              <a:spcAft>
                <a:spcPts val="0"/>
              </a:spcAft>
              <a:defRPr/>
            </a:pPr>
            <a:endParaRPr lang="en-GB">
              <a:latin typeface="Verdana" pitchFamily="34" charset="0"/>
              <a:ea typeface="Verdana" pitchFamily="34" charset="0"/>
            </a:endParaRPr>
          </a:p>
          <a:p>
            <a:pPr marL="673100" lvl="1" eaLnBrk="1" fontAlgn="auto" hangingPunct="1">
              <a:spcBef>
                <a:spcPts val="0"/>
              </a:spcBef>
              <a:spcAft>
                <a:spcPts val="0"/>
              </a:spcAft>
              <a:defRPr/>
            </a:pPr>
            <a:r>
              <a:rPr lang="en-GB" sz="1900">
                <a:solidFill>
                  <a:schemeClr val="bg1"/>
                </a:solidFill>
                <a:latin typeface="Arial"/>
                <a:ea typeface="Verdana"/>
                <a:cs typeface="Arial"/>
              </a:rPr>
              <a:t>Our Christmas Eve reading reminds us that “the dawn from on high”- Jesus, Light of the World - was coming to be with us.</a:t>
            </a:r>
          </a:p>
          <a:p>
            <a:pPr marL="673100" lvl="1" eaLnBrk="1" fontAlgn="auto" hangingPunct="1">
              <a:spcBef>
                <a:spcPts val="0"/>
              </a:spcBef>
              <a:spcAft>
                <a:spcPts val="0"/>
              </a:spcAft>
              <a:defRPr/>
            </a:pPr>
            <a:endParaRPr lang="en-GB" sz="1900">
              <a:solidFill>
                <a:schemeClr val="bg1"/>
              </a:solidFill>
              <a:latin typeface="Arial"/>
              <a:ea typeface="Verdana" charset="0"/>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Jesus’ birth in a stable is a powerful sign that God chose to share in our lives – the problems and the joys.</a:t>
            </a:r>
          </a:p>
          <a:p>
            <a:pPr marL="673100" lvl="1" eaLnBrk="1" fontAlgn="auto" hangingPunct="1">
              <a:spcBef>
                <a:spcPts val="0"/>
              </a:spcBef>
              <a:spcAft>
                <a:spcPts val="0"/>
              </a:spcAft>
              <a:defRPr/>
            </a:pPr>
            <a:endParaRPr lang="en-GB" sz="1900">
              <a:solidFill>
                <a:schemeClr val="bg1"/>
              </a:solidFill>
              <a:latin typeface="Arial"/>
              <a:ea typeface="Verdana" charset="0"/>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How will I let his light shine on and through me?</a:t>
            </a:r>
          </a:p>
          <a:p>
            <a:pPr marL="673100" lvl="1" eaLnBrk="1" fontAlgn="auto" hangingPunct="1">
              <a:spcBef>
                <a:spcPts val="0"/>
              </a:spcBef>
              <a:spcAft>
                <a:spcPts val="0"/>
              </a:spcAft>
              <a:defRPr/>
            </a:pPr>
            <a:endParaRPr lang="en-GB" sz="1900"/>
          </a:p>
          <a:p>
            <a:pPr marL="673100" lvl="1" indent="1270" fontAlgn="auto">
              <a:spcBef>
                <a:spcPts val="0"/>
              </a:spcBef>
              <a:spcAft>
                <a:spcPts val="0"/>
              </a:spcAft>
              <a:defRPr/>
            </a:pPr>
            <a:r>
              <a:rPr lang="en-GB" sz="1900">
                <a:solidFill>
                  <a:srgbClr val="F1AE39"/>
                </a:solidFill>
                <a:latin typeface="Arial Rounded MT Bold"/>
              </a:rPr>
              <a:t>Lord, thank you for communities that work together to address problems. Help me to build up my local community to do the same. Amen.</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pic>
        <p:nvPicPr>
          <p:cNvPr id="7" name="Picture 10" descr="C:\Users\Kathleen\Documents\Archive\tag_big_green.png">
            <a:extLst>
              <a:ext uri="{FF2B5EF4-FFF2-40B4-BE49-F238E27FC236}">
                <a16:creationId xmlns:a16="http://schemas.microsoft.com/office/drawing/2014/main" id="{DEF50D1D-3ACA-5813-F14D-AE01E5280E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238"/>
          <a:stretch>
            <a:fillRect/>
          </a:stretch>
        </p:blipFill>
        <p:spPr bwMode="auto">
          <a:xfrm>
            <a:off x="5292898" y="-803617"/>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DF13D116-24E2-0CF4-588B-5AAC05B40FF3}"/>
              </a:ext>
            </a:extLst>
          </p:cNvPr>
          <p:cNvSpPr txBox="1"/>
          <p:nvPr/>
        </p:nvSpPr>
        <p:spPr>
          <a:xfrm>
            <a:off x="5841112" y="2078555"/>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24</a:t>
            </a:r>
          </a:p>
        </p:txBody>
      </p:sp>
      <p:grpSp>
        <p:nvGrpSpPr>
          <p:cNvPr id="10" name="Group 9">
            <a:extLst>
              <a:ext uri="{FF2B5EF4-FFF2-40B4-BE49-F238E27FC236}">
                <a16:creationId xmlns:a16="http://schemas.microsoft.com/office/drawing/2014/main" id="{DDEA6812-3FCD-3CF8-B096-AB1D00609DDC}"/>
              </a:ext>
            </a:extLst>
          </p:cNvPr>
          <p:cNvGrpSpPr/>
          <p:nvPr/>
        </p:nvGrpSpPr>
        <p:grpSpPr>
          <a:xfrm>
            <a:off x="5641277" y="-744558"/>
            <a:ext cx="4379134" cy="6548535"/>
            <a:chOff x="5641277" y="-134962"/>
            <a:chExt cx="4379134" cy="6548535"/>
          </a:xfrm>
        </p:grpSpPr>
        <p:sp>
          <p:nvSpPr>
            <p:cNvPr id="13" name="Oval 12">
              <a:extLst>
                <a:ext uri="{FF2B5EF4-FFF2-40B4-BE49-F238E27FC236}">
                  <a16:creationId xmlns:a16="http://schemas.microsoft.com/office/drawing/2014/main" id="{1D580E37-2354-9BA4-2EED-9711916C1239}"/>
                </a:ext>
              </a:extLst>
            </p:cNvPr>
            <p:cNvSpPr/>
            <p:nvPr/>
          </p:nvSpPr>
          <p:spPr>
            <a:xfrm>
              <a:off x="5641277" y="2034439"/>
              <a:ext cx="4379134" cy="437913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1F181583-B0C0-2D8D-701A-B09B416B97AC}"/>
                </a:ext>
              </a:extLst>
            </p:cNvPr>
            <p:cNvPicPr>
              <a:picLocks noChangeAspect="1"/>
            </p:cNvPicPr>
            <p:nvPr/>
          </p:nvPicPr>
          <p:blipFill>
            <a:blip r:embed="rId7"/>
            <a:stretch>
              <a:fillRect/>
            </a:stretch>
          </p:blipFill>
          <p:spPr>
            <a:xfrm>
              <a:off x="7494748" y="-134962"/>
              <a:ext cx="794680" cy="2840337"/>
            </a:xfrm>
            <a:prstGeom prst="rect">
              <a:avLst/>
            </a:prstGeom>
          </p:spPr>
        </p:pic>
      </p:grpSp>
      <p:sp>
        <p:nvSpPr>
          <p:cNvPr id="2" name="Rectangle 2">
            <a:extLst>
              <a:ext uri="{FF2B5EF4-FFF2-40B4-BE49-F238E27FC236}">
                <a16:creationId xmlns:a16="http://schemas.microsoft.com/office/drawing/2014/main" id="{9FFC2EFD-6DB6-E183-8DAD-3C634FA3B1B5}"/>
              </a:ext>
            </a:extLst>
          </p:cNvPr>
          <p:cNvSpPr>
            <a:spLocks noChangeArrowheads="1"/>
          </p:cNvSpPr>
          <p:nvPr/>
        </p:nvSpPr>
        <p:spPr bwMode="auto">
          <a:xfrm>
            <a:off x="7680960" y="204788"/>
            <a:ext cx="419354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None/>
            </a:pPr>
            <a:r>
              <a:rPr lang="en-GB" altLang="en-US" sz="2000" i="1">
                <a:solidFill>
                  <a:schemeClr val="bg1"/>
                </a:solidFill>
                <a:latin typeface="Arial Rounded MT Bold"/>
              </a:rPr>
              <a:t>“God... from on high will bring the rising Sun to visit us, </a:t>
            </a:r>
          </a:p>
          <a:p>
            <a:pPr algn="r">
              <a:spcBef>
                <a:spcPct val="0"/>
              </a:spcBef>
              <a:buNone/>
            </a:pPr>
            <a:r>
              <a:rPr lang="en-GB" altLang="en-US" sz="2000" i="1">
                <a:solidFill>
                  <a:schemeClr val="bg1"/>
                </a:solidFill>
                <a:latin typeface="Arial Rounded MT Bold"/>
              </a:rPr>
              <a:t>to give light to those </a:t>
            </a:r>
          </a:p>
          <a:p>
            <a:pPr algn="r">
              <a:spcBef>
                <a:spcPct val="0"/>
              </a:spcBef>
              <a:buNone/>
            </a:pPr>
            <a:r>
              <a:rPr lang="en-GB" altLang="en-US" sz="2000" i="1">
                <a:solidFill>
                  <a:schemeClr val="bg1"/>
                </a:solidFill>
                <a:latin typeface="Arial Rounded MT Bold"/>
              </a:rPr>
              <a:t>who live in darkness...”</a:t>
            </a:r>
            <a:endParaRPr lang="en-US">
              <a:solidFill>
                <a:schemeClr val="bg1"/>
              </a:solidFill>
            </a:endParaRPr>
          </a:p>
          <a:p>
            <a:pPr algn="r" eaLnBrk="1" hangingPunct="1">
              <a:spcBef>
                <a:spcPct val="0"/>
              </a:spcBef>
              <a:buFontTx/>
              <a:buNone/>
            </a:pPr>
            <a:r>
              <a:rPr lang="en-GB" altLang="en-US" sz="1600">
                <a:solidFill>
                  <a:schemeClr val="bg1"/>
                </a:solidFill>
                <a:latin typeface="Arial Rounded MT Bold"/>
              </a:rPr>
              <a:t>Luke 1:78-79</a:t>
            </a:r>
          </a:p>
        </p:txBody>
      </p:sp>
      <p:pic>
        <p:nvPicPr>
          <p:cNvPr id="5" name="Picture 4" descr="A group of people standing in front of a flag&#10;&#10;Description automatically generated with medium confidence">
            <a:extLst>
              <a:ext uri="{FF2B5EF4-FFF2-40B4-BE49-F238E27FC236}">
                <a16:creationId xmlns:a16="http://schemas.microsoft.com/office/drawing/2014/main" id="{5CA39011-7F4E-2C1B-0AFF-4290175C95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44009" y="5139759"/>
            <a:ext cx="1148971" cy="1149124"/>
          </a:xfrm>
          <a:prstGeom prst="rect">
            <a:avLst/>
          </a:prstGeom>
        </p:spPr>
      </p:pic>
      <p:sp>
        <p:nvSpPr>
          <p:cNvPr id="4" name="Action Button: Home 5">
            <a:hlinkClick r:id="rId9" action="ppaction://hlinksldjump" highlightClick="1"/>
            <a:extLst>
              <a:ext uri="{FF2B5EF4-FFF2-40B4-BE49-F238E27FC236}">
                <a16:creationId xmlns:a16="http://schemas.microsoft.com/office/drawing/2014/main" id="{7FC361D1-A9A4-C066-8ABC-2383709798FC}"/>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extLst>
      <p:ext uri="{BB962C8B-B14F-4D97-AF65-F5344CB8AC3E}">
        <p14:creationId xmlns:p14="http://schemas.microsoft.com/office/powerpoint/2010/main" val="280054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0" descr="C:\Users\Kathleen\Documents\Archive\tag_big_green.png">
            <a:extLst>
              <a:ext uri="{FF2B5EF4-FFF2-40B4-BE49-F238E27FC236}">
                <a16:creationId xmlns:a16="http://schemas.microsoft.com/office/drawing/2014/main" id="{33BD351C-5055-7D3A-4FC9-B74717E3C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38"/>
          <a:stretch>
            <a:fillRect/>
          </a:stretch>
        </p:blipFill>
        <p:spPr bwMode="auto">
          <a:xfrm>
            <a:off x="5299428" y="-82729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E915DDC-BA21-49B3-B064-B049CEB0A0AB}"/>
              </a:ext>
            </a:extLst>
          </p:cNvPr>
          <p:cNvSpPr>
            <a:spLocks noChangeArrowheads="1"/>
          </p:cNvSpPr>
          <p:nvPr/>
        </p:nvSpPr>
        <p:spPr bwMode="auto">
          <a:xfrm>
            <a:off x="-228600" y="1236136"/>
            <a:ext cx="4813300" cy="6274594"/>
          </a:xfrm>
          <a:prstGeom prst="roundRect">
            <a:avLst>
              <a:gd name="adj" fmla="val 5079"/>
            </a:avLst>
          </a:prstGeom>
          <a:noFill/>
          <a:ln w="28575" cap="rnd">
            <a:noFill/>
            <a:prstDash val="sysDot"/>
            <a:round/>
            <a:headEnd/>
            <a:tailEnd/>
          </a:ln>
        </p:spPr>
        <p:txBody>
          <a:bodyPr lIns="91440" tIns="45720" rIns="91440" bIns="45720" anchor="t">
            <a:spAutoFit/>
          </a:bodyPr>
          <a:lstStyle/>
          <a:p>
            <a:pPr marL="673100" lvl="1" eaLnBrk="1" fontAlgn="auto" hangingPunct="1">
              <a:spcBef>
                <a:spcPts val="0"/>
              </a:spcBef>
              <a:spcAft>
                <a:spcPts val="0"/>
              </a:spcAft>
              <a:defRPr/>
            </a:pPr>
            <a:endParaRPr lang="en-GB" sz="800">
              <a:latin typeface="Verdana" charset="0"/>
              <a:ea typeface="Verdana" charset="0"/>
              <a:cs typeface="Verdana" charset="0"/>
            </a:endParaRPr>
          </a:p>
          <a:p>
            <a:pPr marL="673100" lvl="1" eaLnBrk="1" fontAlgn="auto" hangingPunct="1">
              <a:spcBef>
                <a:spcPts val="0"/>
              </a:spcBef>
              <a:spcAft>
                <a:spcPts val="0"/>
              </a:spcAft>
              <a:defRPr/>
            </a:pPr>
            <a:r>
              <a:rPr lang="en-GB" sz="2800" b="1">
                <a:solidFill>
                  <a:srgbClr val="F1AE39"/>
                </a:solidFill>
                <a:latin typeface="Arial Rounded MT Bold"/>
                <a:ea typeface="Verdana"/>
                <a:cs typeface="Verdana" charset="0"/>
              </a:rPr>
              <a:t>Light of the world</a:t>
            </a:r>
            <a:endParaRPr lang="en-GB" sz="800">
              <a:solidFill>
                <a:srgbClr val="F1AE39"/>
              </a:solidFill>
              <a:latin typeface="Arial Rounded MT Bold"/>
              <a:ea typeface="Verdana"/>
              <a:cs typeface="Verdana" charset="0"/>
            </a:endParaRPr>
          </a:p>
          <a:p>
            <a:pPr marL="673100" lvl="1" eaLnBrk="1" fontAlgn="auto" hangingPunct="1">
              <a:spcBef>
                <a:spcPts val="0"/>
              </a:spcBef>
              <a:spcAft>
                <a:spcPts val="0"/>
              </a:spcAft>
              <a:defRPr/>
            </a:pPr>
            <a:endParaRPr lang="en-GB" sz="800">
              <a:solidFill>
                <a:srgbClr val="20294F"/>
              </a:solidFill>
              <a:ea typeface="Verdana" charset="0"/>
            </a:endParaRPr>
          </a:p>
          <a:p>
            <a:pPr marL="673100" lvl="1" eaLnBrk="1" fontAlgn="auto" hangingPunct="1">
              <a:spcBef>
                <a:spcPts val="0"/>
              </a:spcBef>
              <a:spcAft>
                <a:spcPts val="0"/>
              </a:spcAft>
              <a:defRPr/>
            </a:pPr>
            <a:endParaRPr lang="en-GB" sz="800">
              <a:solidFill>
                <a:srgbClr val="20294F"/>
              </a:solidFill>
              <a:ea typeface="Verdana" charset="0"/>
            </a:endParaRPr>
          </a:p>
          <a:p>
            <a:pPr marL="673100" lvl="1">
              <a:defRPr/>
            </a:pPr>
            <a:r>
              <a:rPr lang="en-GB" sz="1900">
                <a:solidFill>
                  <a:schemeClr val="bg1"/>
                </a:solidFill>
                <a:latin typeface="Arial"/>
                <a:ea typeface="Verdana"/>
                <a:cs typeface="Arial"/>
              </a:rPr>
              <a:t>The central white candle is lit on the Advent wreath at church today to celebrate Christ’s birth and the hope that it holds for our world. </a:t>
            </a:r>
          </a:p>
          <a:p>
            <a:pPr marL="673100" lvl="1">
              <a:defRPr/>
            </a:pPr>
            <a:endParaRPr lang="en-GB" sz="1900">
              <a:solidFill>
                <a:schemeClr val="bg1"/>
              </a:solidFill>
              <a:latin typeface="Arial"/>
              <a:ea typeface="Verdana"/>
              <a:cs typeface="Arial"/>
            </a:endParaRPr>
          </a:p>
          <a:p>
            <a:pPr marL="673100" lvl="1">
              <a:defRPr/>
            </a:pPr>
            <a:r>
              <a:rPr lang="en-GB" sz="1900">
                <a:solidFill>
                  <a:schemeClr val="bg1"/>
                </a:solidFill>
                <a:latin typeface="Arial"/>
                <a:ea typeface="Verdana"/>
                <a:cs typeface="Arial"/>
              </a:rPr>
              <a:t>The picture shows our Christmas tree at CAFOD head office, Romero House, in London.</a:t>
            </a:r>
          </a:p>
          <a:p>
            <a:pPr marL="673100" lvl="1">
              <a:defRPr/>
            </a:pPr>
            <a:endParaRPr lang="en-US" sz="1900">
              <a:solidFill>
                <a:schemeClr val="bg1"/>
              </a:solidFill>
              <a:latin typeface="Arial"/>
              <a:ea typeface="Verdana"/>
              <a:cs typeface="Arial"/>
            </a:endParaRPr>
          </a:p>
          <a:p>
            <a:pPr marL="673100" lvl="1">
              <a:defRPr/>
            </a:pPr>
            <a:r>
              <a:rPr lang="en-US" sz="1900">
                <a:solidFill>
                  <a:schemeClr val="bg1"/>
                </a:solidFill>
                <a:latin typeface="Arial"/>
                <a:ea typeface="Verdana"/>
                <a:cs typeface="Arial"/>
              </a:rPr>
              <a:t>Candlelight is a powerful image. </a:t>
            </a:r>
          </a:p>
          <a:p>
            <a:pPr marL="673100" lvl="1">
              <a:defRPr/>
            </a:pPr>
            <a:r>
              <a:rPr lang="en-US" sz="1900">
                <a:solidFill>
                  <a:schemeClr val="bg1"/>
                </a:solidFill>
                <a:latin typeface="Arial"/>
                <a:ea typeface="Verdana"/>
                <a:cs typeface="Arial"/>
              </a:rPr>
              <a:t>Saint Francis of Assisi said: </a:t>
            </a:r>
          </a:p>
          <a:p>
            <a:pPr marL="673100" lvl="1">
              <a:defRPr/>
            </a:pPr>
            <a:r>
              <a:rPr lang="en-US" sz="1900">
                <a:solidFill>
                  <a:schemeClr val="bg1"/>
                </a:solidFill>
                <a:latin typeface="Arial"/>
                <a:ea typeface="Verdana"/>
                <a:cs typeface="Arial"/>
              </a:rPr>
              <a:t>“All the darkness in the world cannot extinguish the light of a single candle.” </a:t>
            </a:r>
            <a:endParaRPr lang="en-GB" sz="1900">
              <a:solidFill>
                <a:schemeClr val="bg1"/>
              </a:solidFill>
              <a:latin typeface="Arial"/>
              <a:ea typeface="Verdana"/>
              <a:cs typeface="Arial"/>
            </a:endParaRPr>
          </a:p>
          <a:p>
            <a:pPr marL="673100" lvl="1">
              <a:defRPr/>
            </a:pPr>
            <a:endParaRPr lang="en-GB" sz="1900">
              <a:solidFill>
                <a:schemeClr val="bg1"/>
              </a:solidFill>
              <a:latin typeface="Arial"/>
              <a:ea typeface="Verdana"/>
              <a:cs typeface="Arial"/>
            </a:endParaRPr>
          </a:p>
          <a:p>
            <a:pPr marL="673100" lvl="1">
              <a:defRPr/>
            </a:pPr>
            <a:endParaRPr lang="en-GB" sz="1900">
              <a:solidFill>
                <a:schemeClr val="bg1"/>
              </a:solidFill>
              <a:latin typeface="Arial"/>
              <a:ea typeface="Verdana"/>
              <a:cs typeface="Arial"/>
            </a:endParaRPr>
          </a:p>
          <a:p>
            <a:pPr marL="673100" lvl="1">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endParaRPr lang="en-GB" sz="1900">
              <a:solidFill>
                <a:schemeClr val="bg1"/>
              </a:solidFill>
              <a:latin typeface="Arial"/>
              <a:ea typeface="Verdana"/>
              <a:cs typeface="Arial"/>
            </a:endParaRPr>
          </a:p>
        </p:txBody>
      </p:sp>
      <p:sp>
        <p:nvSpPr>
          <p:cNvPr id="61443" name="TextBox 3">
            <a:extLst>
              <a:ext uri="{FF2B5EF4-FFF2-40B4-BE49-F238E27FC236}">
                <a16:creationId xmlns:a16="http://schemas.microsoft.com/office/drawing/2014/main" id="{3E756192-8C23-4692-BA2E-56669809046F}"/>
              </a:ext>
            </a:extLst>
          </p:cNvPr>
          <p:cNvSpPr>
            <a:spLocks noChangeArrowheads="1"/>
          </p:cNvSpPr>
          <p:nvPr/>
        </p:nvSpPr>
        <p:spPr bwMode="auto">
          <a:xfrm>
            <a:off x="-228600" y="-328613"/>
            <a:ext cx="4813300" cy="1362075"/>
          </a:xfrm>
          <a:prstGeom prst="roundRect">
            <a:avLst>
              <a:gd name="adj" fmla="val 16667"/>
            </a:avLst>
          </a:prstGeom>
          <a:solidFill>
            <a:srgbClr val="7C61A7"/>
          </a:solidFill>
          <a:ln>
            <a:noFill/>
          </a:ln>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endParaRPr lang="en-GB" altLang="en-US" sz="1800" b="1" i="1">
              <a:solidFill>
                <a:schemeClr val="bg1"/>
              </a:solidFill>
              <a:latin typeface="Verdana" panose="020B0604030504040204" pitchFamily="34" charset="0"/>
            </a:endParaRPr>
          </a:p>
          <a:p>
            <a:pPr algn="r" eaLnBrk="1" hangingPunct="1">
              <a:spcBef>
                <a:spcPct val="0"/>
              </a:spcBef>
              <a:buFontTx/>
              <a:buNone/>
            </a:pPr>
            <a:br>
              <a:rPr lang="en-GB" altLang="en-US" sz="1800" b="1" i="1">
                <a:latin typeface="Verdana" panose="020B0604030504040204" pitchFamily="34" charset="0"/>
              </a:rPr>
            </a:br>
            <a:r>
              <a:rPr lang="en-GB" altLang="en-US" sz="1900" i="1">
                <a:solidFill>
                  <a:schemeClr val="bg1"/>
                </a:solidFill>
                <a:latin typeface="Arial Rounded MT Bold"/>
                <a:cs typeface="Arial"/>
              </a:rPr>
              <a:t>Sunday 25 December</a:t>
            </a:r>
          </a:p>
          <a:p>
            <a:pPr algn="r" eaLnBrk="1" hangingPunct="1">
              <a:spcBef>
                <a:spcPct val="0"/>
              </a:spcBef>
              <a:buFontTx/>
              <a:buNone/>
            </a:pPr>
            <a:r>
              <a:rPr lang="en-GB" altLang="en-US" sz="1900" i="1">
                <a:solidFill>
                  <a:schemeClr val="bg1"/>
                </a:solidFill>
                <a:latin typeface="Arial Rounded MT Bold"/>
                <a:cs typeface="Arial"/>
              </a:rPr>
              <a:t>Christmas Day</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7" name="TextBox 6">
            <a:extLst>
              <a:ext uri="{FF2B5EF4-FFF2-40B4-BE49-F238E27FC236}">
                <a16:creationId xmlns:a16="http://schemas.microsoft.com/office/drawing/2014/main" id="{02897222-4A3F-D2CC-CCC9-21DE3E8D5691}"/>
              </a:ext>
            </a:extLst>
          </p:cNvPr>
          <p:cNvSpPr txBox="1"/>
          <p:nvPr/>
        </p:nvSpPr>
        <p:spPr>
          <a:xfrm>
            <a:off x="5841112" y="2055107"/>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25</a:t>
            </a:r>
          </a:p>
        </p:txBody>
      </p:sp>
      <p:grpSp>
        <p:nvGrpSpPr>
          <p:cNvPr id="11" name="Group 10">
            <a:extLst>
              <a:ext uri="{FF2B5EF4-FFF2-40B4-BE49-F238E27FC236}">
                <a16:creationId xmlns:a16="http://schemas.microsoft.com/office/drawing/2014/main" id="{1CE0CF93-F1CF-8E43-3A66-444F6178E305}"/>
              </a:ext>
            </a:extLst>
          </p:cNvPr>
          <p:cNvGrpSpPr/>
          <p:nvPr/>
        </p:nvGrpSpPr>
        <p:grpSpPr>
          <a:xfrm>
            <a:off x="5647809" y="-777064"/>
            <a:ext cx="4379134" cy="6534552"/>
            <a:chOff x="5647809" y="-144020"/>
            <a:chExt cx="4379134" cy="6534552"/>
          </a:xfrm>
        </p:grpSpPr>
        <p:sp>
          <p:nvSpPr>
            <p:cNvPr id="10" name="Oval 9">
              <a:extLst>
                <a:ext uri="{FF2B5EF4-FFF2-40B4-BE49-F238E27FC236}">
                  <a16:creationId xmlns:a16="http://schemas.microsoft.com/office/drawing/2014/main" id="{B9757F01-4B21-6B78-5B37-4B89B9A7B193}"/>
                </a:ext>
              </a:extLst>
            </p:cNvPr>
            <p:cNvSpPr/>
            <p:nvPr/>
          </p:nvSpPr>
          <p:spPr>
            <a:xfrm>
              <a:off x="5647809" y="2011398"/>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3">
              <a:extLst>
                <a:ext uri="{FF2B5EF4-FFF2-40B4-BE49-F238E27FC236}">
                  <a16:creationId xmlns:a16="http://schemas.microsoft.com/office/drawing/2014/main" id="{4CBE43AA-30BF-CF46-971B-6193BDA2C50D}"/>
                </a:ext>
              </a:extLst>
            </p:cNvPr>
            <p:cNvPicPr>
              <a:picLocks noChangeAspect="1"/>
            </p:cNvPicPr>
            <p:nvPr/>
          </p:nvPicPr>
          <p:blipFill>
            <a:blip r:embed="rId6"/>
            <a:stretch>
              <a:fillRect/>
            </a:stretch>
          </p:blipFill>
          <p:spPr>
            <a:xfrm>
              <a:off x="7494748" y="-144020"/>
              <a:ext cx="794680" cy="2840337"/>
            </a:xfrm>
            <a:prstGeom prst="rect">
              <a:avLst/>
            </a:prstGeom>
          </p:spPr>
        </p:pic>
      </p:grpSp>
      <p:sp>
        <p:nvSpPr>
          <p:cNvPr id="6" name="Rectangle 2">
            <a:extLst>
              <a:ext uri="{FF2B5EF4-FFF2-40B4-BE49-F238E27FC236}">
                <a16:creationId xmlns:a16="http://schemas.microsoft.com/office/drawing/2014/main" id="{97D5CA7B-B3BA-368B-579E-F152510C192C}"/>
              </a:ext>
            </a:extLst>
          </p:cNvPr>
          <p:cNvSpPr>
            <a:spLocks noChangeArrowheads="1"/>
          </p:cNvSpPr>
          <p:nvPr/>
        </p:nvSpPr>
        <p:spPr bwMode="auto">
          <a:xfrm>
            <a:off x="8722156" y="204788"/>
            <a:ext cx="3152344"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“The people that walked in darkness has seen a great light.”  </a:t>
            </a:r>
          </a:p>
          <a:p>
            <a:pPr algn="r" eaLnBrk="1" hangingPunct="1">
              <a:spcBef>
                <a:spcPct val="0"/>
              </a:spcBef>
              <a:buFontTx/>
              <a:buNone/>
            </a:pPr>
            <a:r>
              <a:rPr lang="en-GB" altLang="en-US" sz="1600">
                <a:solidFill>
                  <a:schemeClr val="bg1"/>
                </a:solidFill>
                <a:latin typeface="Arial Rounded MT Bold" panose="020F0704030504030204" pitchFamily="34" charset="0"/>
              </a:rPr>
              <a:t>Isaiah 9:1</a:t>
            </a:r>
          </a:p>
        </p:txBody>
      </p:sp>
    </p:spTree>
    <p:extLst>
      <p:ext uri="{BB962C8B-B14F-4D97-AF65-F5344CB8AC3E}">
        <p14:creationId xmlns:p14="http://schemas.microsoft.com/office/powerpoint/2010/main" val="384774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
            <a:extLst>
              <a:ext uri="{FF2B5EF4-FFF2-40B4-BE49-F238E27FC236}">
                <a16:creationId xmlns:a16="http://schemas.microsoft.com/office/drawing/2014/main" id="{A3F2CF56-1388-4F25-86AB-DACD54CFC68A}"/>
              </a:ext>
            </a:extLst>
          </p:cNvPr>
          <p:cNvSpPr>
            <a:spLocks noChangeArrowheads="1"/>
          </p:cNvSpPr>
          <p:nvPr/>
        </p:nvSpPr>
        <p:spPr bwMode="auto">
          <a:xfrm>
            <a:off x="1" y="6298908"/>
            <a:ext cx="9558336" cy="384721"/>
          </a:xfrm>
          <a:prstGeom prst="homePlate">
            <a:avLst>
              <a:gd name="adj" fmla="val 73189"/>
            </a:avLst>
          </a:prstGeom>
          <a:solidFill>
            <a:srgbClr val="7C61A7"/>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n-GB" altLang="en-US" sz="1900">
                <a:solidFill>
                  <a:schemeClr val="bg1"/>
                </a:solidFill>
                <a:latin typeface="Arial" panose="020B0604020202020204" pitchFamily="34" charset="0"/>
              </a:rPr>
              <a:t>Say a grace before Christmas lunch to give thanks for all God’s blessings.</a:t>
            </a:r>
          </a:p>
        </p:txBody>
      </p:sp>
      <p:sp>
        <p:nvSpPr>
          <p:cNvPr id="3" name="TextBox 3">
            <a:extLst>
              <a:ext uri="{FF2B5EF4-FFF2-40B4-BE49-F238E27FC236}">
                <a16:creationId xmlns:a16="http://schemas.microsoft.com/office/drawing/2014/main" id="{D3A77D4F-3C25-479D-9C1E-782B276C39C4}"/>
              </a:ext>
            </a:extLst>
          </p:cNvPr>
          <p:cNvSpPr>
            <a:spLocks noChangeArrowheads="1"/>
          </p:cNvSpPr>
          <p:nvPr/>
        </p:nvSpPr>
        <p:spPr bwMode="auto">
          <a:xfrm>
            <a:off x="-288925" y="-350838"/>
            <a:ext cx="4867275" cy="5725567"/>
          </a:xfrm>
          <a:prstGeom prst="roundRect">
            <a:avLst>
              <a:gd name="adj" fmla="val 4810"/>
            </a:avLst>
          </a:prstGeom>
          <a:noFill/>
          <a:ln w="28575" cap="rnd">
            <a:noFill/>
            <a:prstDash val="sysDot"/>
            <a:round/>
            <a:headEnd/>
            <a:tailEnd/>
          </a:ln>
        </p:spPr>
        <p:txBody>
          <a:bodyPr lIns="91440" tIns="45720" rIns="91440" bIns="45720" anchor="t">
            <a:spAutoFit/>
          </a:bodyPr>
          <a:lstStyle/>
          <a:p>
            <a:pPr eaLnBrk="1" fontAlgn="auto" hangingPunct="1">
              <a:spcBef>
                <a:spcPts val="0"/>
              </a:spcBef>
              <a:spcAft>
                <a:spcPts val="0"/>
              </a:spcAft>
              <a:defRPr/>
            </a:pPr>
            <a:endParaRPr lang="en-GB">
              <a:latin typeface="Verdana" pitchFamily="34" charset="0"/>
              <a:cs typeface="+mn-cs"/>
            </a:endParaRPr>
          </a:p>
          <a:p>
            <a:pPr marL="760095" lvl="1" indent="1270" eaLnBrk="1" fontAlgn="auto" hangingPunct="1">
              <a:spcBef>
                <a:spcPts val="0"/>
              </a:spcBef>
              <a:spcAft>
                <a:spcPts val="0"/>
              </a:spcAft>
              <a:defRPr/>
            </a:pPr>
            <a:endParaRPr lang="en-GB">
              <a:latin typeface="Verdana" pitchFamily="34" charset="0"/>
              <a:ea typeface="Verdana" pitchFamily="34" charset="0"/>
              <a:cs typeface="+mn-cs"/>
            </a:endParaRPr>
          </a:p>
          <a:p>
            <a:pPr marL="673100" lvl="1" eaLnBrk="1" fontAlgn="auto" hangingPunct="1">
              <a:spcBef>
                <a:spcPts val="0"/>
              </a:spcBef>
              <a:spcAft>
                <a:spcPts val="0"/>
              </a:spcAft>
              <a:defRPr/>
            </a:pPr>
            <a:r>
              <a:rPr lang="en-GB" sz="1900">
                <a:solidFill>
                  <a:schemeClr val="bg1"/>
                </a:solidFill>
                <a:latin typeface="Arial"/>
                <a:ea typeface="Verdana"/>
                <a:cs typeface="Arial"/>
              </a:rPr>
              <a:t>Today we thank God for the light and hope he gives us in Jesus.</a:t>
            </a:r>
          </a:p>
          <a:p>
            <a:pPr marL="673100" lvl="1" eaLnBrk="1" fontAlgn="auto" hangingPunct="1">
              <a:spcBef>
                <a:spcPts val="0"/>
              </a:spcBef>
              <a:spcAft>
                <a:spcPts val="0"/>
              </a:spcAft>
              <a:defRPr/>
            </a:pPr>
            <a:endParaRPr lang="en-GB" sz="1900">
              <a:solidFill>
                <a:schemeClr val="bg1"/>
              </a:solidFill>
              <a:latin typeface="Arial"/>
              <a:ea typeface="Verdana"/>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We pray that God will help us to shine that light into situations of injustice so that, together, we can build a world where everyone can live life to the full.</a:t>
            </a:r>
          </a:p>
          <a:p>
            <a:pPr marL="673100" lvl="1" eaLnBrk="1" fontAlgn="auto" hangingPunct="1">
              <a:spcBef>
                <a:spcPts val="0"/>
              </a:spcBef>
              <a:spcAft>
                <a:spcPts val="0"/>
              </a:spcAft>
              <a:defRPr/>
            </a:pPr>
            <a:endParaRPr lang="en-GB" sz="1900" b="1">
              <a:solidFill>
                <a:schemeClr val="bg1"/>
              </a:solidFill>
              <a:latin typeface="Arial"/>
              <a:ea typeface="Verdana" charset="0"/>
              <a:cs typeface="Arial"/>
            </a:endParaRPr>
          </a:p>
          <a:p>
            <a:pPr marL="673100" lvl="1" eaLnBrk="1" fontAlgn="auto" hangingPunct="1">
              <a:spcBef>
                <a:spcPts val="0"/>
              </a:spcBef>
              <a:spcAft>
                <a:spcPts val="0"/>
              </a:spcAft>
              <a:defRPr/>
            </a:pPr>
            <a:r>
              <a:rPr lang="en-GB" sz="1900">
                <a:solidFill>
                  <a:schemeClr val="bg1"/>
                </a:solidFill>
                <a:latin typeface="Arial"/>
                <a:ea typeface="Verdana"/>
                <a:cs typeface="Arial"/>
              </a:rPr>
              <a:t>Like the shepherds – we rejoice!</a:t>
            </a:r>
          </a:p>
          <a:p>
            <a:pPr marL="760095" lvl="1" indent="1270" eaLnBrk="1" fontAlgn="auto" hangingPunct="1">
              <a:spcBef>
                <a:spcPts val="0"/>
              </a:spcBef>
              <a:spcAft>
                <a:spcPts val="0"/>
              </a:spcAft>
              <a:defRPr/>
            </a:pPr>
            <a:endParaRPr lang="en-GB" sz="1900"/>
          </a:p>
          <a:p>
            <a:pPr marL="673100" lvl="1" indent="1270" fontAlgn="auto">
              <a:spcBef>
                <a:spcPts val="0"/>
              </a:spcBef>
              <a:spcAft>
                <a:spcPts val="0"/>
              </a:spcAft>
              <a:defRPr/>
            </a:pPr>
            <a:endParaRPr lang="en-GB" sz="1900">
              <a:solidFill>
                <a:srgbClr val="F1AE39"/>
              </a:solidFill>
              <a:latin typeface="Arial Rounded MT Bold"/>
              <a:cs typeface="Arial"/>
            </a:endParaRPr>
          </a:p>
          <a:p>
            <a:pPr marL="673100" lvl="1" indent="1270" fontAlgn="auto">
              <a:spcBef>
                <a:spcPts val="0"/>
              </a:spcBef>
              <a:spcAft>
                <a:spcPts val="0"/>
              </a:spcAft>
              <a:defRPr/>
            </a:pPr>
            <a:r>
              <a:rPr lang="en-GB" sz="1900">
                <a:solidFill>
                  <a:srgbClr val="F1AE39"/>
                </a:solidFill>
                <a:latin typeface="Arial Rounded MT Bold"/>
                <a:cs typeface="Arial"/>
              </a:rPr>
              <a:t>Infant Jesus, you embrace our poverty and transform it. Empower me with hope to live and share your good news for all.</a:t>
            </a:r>
          </a:p>
          <a:p>
            <a:pPr marL="673100" lvl="1" indent="1270">
              <a:spcBef>
                <a:spcPts val="0"/>
              </a:spcBef>
              <a:spcAft>
                <a:spcPts val="0"/>
              </a:spcAft>
              <a:defRPr/>
            </a:pPr>
            <a:r>
              <a:rPr lang="en-GB" sz="1900">
                <a:solidFill>
                  <a:srgbClr val="F1AE39"/>
                </a:solidFill>
                <a:latin typeface="Arial Rounded MT Bold"/>
                <a:cs typeface="Arial"/>
              </a:rPr>
              <a:t>Amen.</a:t>
            </a:r>
            <a:endParaRPr lang="en-GB"/>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8" name="Right Arrow 7">
            <a:hlinkClick r:id="" action="ppaction://hlinkshowjump?jump=nextslide"/>
          </p:cNvPr>
          <p:cNvSpPr/>
          <p:nvPr/>
        </p:nvSpPr>
        <p:spPr>
          <a:xfrm>
            <a:off x="11592237" y="5723467"/>
            <a:ext cx="413496" cy="367091"/>
          </a:xfrm>
          <a:prstGeom prst="rightArrow">
            <a:avLst/>
          </a:prstGeom>
          <a:solidFill>
            <a:schemeClr val="bg1"/>
          </a:solidFill>
          <a:ln>
            <a:solidFill>
              <a:srgbClr val="7C61A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C:\Users\Kathleen\Documents\Archive\tag_big_green.png">
            <a:extLst>
              <a:ext uri="{FF2B5EF4-FFF2-40B4-BE49-F238E27FC236}">
                <a16:creationId xmlns:a16="http://schemas.microsoft.com/office/drawing/2014/main" id="{C9260D73-788E-DE5B-4331-63E542DF32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8"/>
          <a:stretch>
            <a:fillRect/>
          </a:stretch>
        </p:blipFill>
        <p:spPr bwMode="auto">
          <a:xfrm>
            <a:off x="5299428" y="-827296"/>
            <a:ext cx="5075896" cy="699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181C70D7-37BC-A54F-071A-9C65763C8ACE}"/>
              </a:ext>
            </a:extLst>
          </p:cNvPr>
          <p:cNvSpPr txBox="1"/>
          <p:nvPr/>
        </p:nvSpPr>
        <p:spPr>
          <a:xfrm>
            <a:off x="5841112" y="2055107"/>
            <a:ext cx="3979465" cy="3170099"/>
          </a:xfrm>
          <a:prstGeom prst="rect">
            <a:avLst/>
          </a:prstGeom>
          <a:noFill/>
        </p:spPr>
        <p:txBody>
          <a:bodyPr wrap="square" rtlCol="0">
            <a:spAutoFit/>
          </a:bodyPr>
          <a:lstStyle/>
          <a:p>
            <a:pPr algn="ctr"/>
            <a:r>
              <a:rPr lang="en-GB" sz="20000">
                <a:solidFill>
                  <a:srgbClr val="92D050"/>
                </a:solidFill>
                <a:latin typeface="Arial" panose="020B0604020202020204" pitchFamily="34" charset="0"/>
                <a:cs typeface="Arial" panose="020B0604020202020204" pitchFamily="34" charset="0"/>
              </a:rPr>
              <a:t>25</a:t>
            </a:r>
          </a:p>
        </p:txBody>
      </p:sp>
      <p:grpSp>
        <p:nvGrpSpPr>
          <p:cNvPr id="12" name="Group 11">
            <a:extLst>
              <a:ext uri="{FF2B5EF4-FFF2-40B4-BE49-F238E27FC236}">
                <a16:creationId xmlns:a16="http://schemas.microsoft.com/office/drawing/2014/main" id="{09301F57-1875-D47E-7CDE-01EDC806F4E9}"/>
              </a:ext>
            </a:extLst>
          </p:cNvPr>
          <p:cNvGrpSpPr/>
          <p:nvPr/>
        </p:nvGrpSpPr>
        <p:grpSpPr>
          <a:xfrm>
            <a:off x="5647809" y="-777064"/>
            <a:ext cx="4379134" cy="6534552"/>
            <a:chOff x="5647809" y="-144020"/>
            <a:chExt cx="4379134" cy="6534552"/>
          </a:xfrm>
        </p:grpSpPr>
        <p:sp>
          <p:nvSpPr>
            <p:cNvPr id="13" name="Oval 12">
              <a:extLst>
                <a:ext uri="{FF2B5EF4-FFF2-40B4-BE49-F238E27FC236}">
                  <a16:creationId xmlns:a16="http://schemas.microsoft.com/office/drawing/2014/main" id="{B96D9AA1-F4EB-C59E-214A-79AA6486D883}"/>
                </a:ext>
              </a:extLst>
            </p:cNvPr>
            <p:cNvSpPr/>
            <p:nvPr/>
          </p:nvSpPr>
          <p:spPr>
            <a:xfrm>
              <a:off x="5647809" y="2011398"/>
              <a:ext cx="4379134" cy="437913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3">
              <a:extLst>
                <a:ext uri="{FF2B5EF4-FFF2-40B4-BE49-F238E27FC236}">
                  <a16:creationId xmlns:a16="http://schemas.microsoft.com/office/drawing/2014/main" id="{37D762CA-FDD1-B8B8-EFA3-03D233151835}"/>
                </a:ext>
              </a:extLst>
            </p:cNvPr>
            <p:cNvPicPr>
              <a:picLocks noChangeAspect="1"/>
            </p:cNvPicPr>
            <p:nvPr/>
          </p:nvPicPr>
          <p:blipFill>
            <a:blip r:embed="rId6"/>
            <a:stretch>
              <a:fillRect/>
            </a:stretch>
          </p:blipFill>
          <p:spPr>
            <a:xfrm>
              <a:off x="7494748" y="-144020"/>
              <a:ext cx="794680" cy="2840337"/>
            </a:xfrm>
            <a:prstGeom prst="rect">
              <a:avLst/>
            </a:prstGeom>
          </p:spPr>
        </p:pic>
      </p:grpSp>
      <p:sp>
        <p:nvSpPr>
          <p:cNvPr id="2" name="Rectangle 2">
            <a:extLst>
              <a:ext uri="{FF2B5EF4-FFF2-40B4-BE49-F238E27FC236}">
                <a16:creationId xmlns:a16="http://schemas.microsoft.com/office/drawing/2014/main" id="{6A23885B-D606-9A1C-4EE6-0BFD28D33E90}"/>
              </a:ext>
            </a:extLst>
          </p:cNvPr>
          <p:cNvSpPr>
            <a:spLocks noChangeArrowheads="1"/>
          </p:cNvSpPr>
          <p:nvPr/>
        </p:nvSpPr>
        <p:spPr bwMode="auto">
          <a:xfrm>
            <a:off x="8722156" y="204788"/>
            <a:ext cx="3152344"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2000" i="1">
                <a:solidFill>
                  <a:schemeClr val="bg1"/>
                </a:solidFill>
                <a:latin typeface="Arial Rounded MT Bold" panose="020F0704030504030204" pitchFamily="34" charset="0"/>
              </a:rPr>
              <a:t>“The people that walked in darkness has seen a great light.”  </a:t>
            </a:r>
          </a:p>
          <a:p>
            <a:pPr algn="r" eaLnBrk="1" hangingPunct="1">
              <a:spcBef>
                <a:spcPct val="0"/>
              </a:spcBef>
              <a:buFontTx/>
              <a:buNone/>
            </a:pPr>
            <a:r>
              <a:rPr lang="en-GB" altLang="en-US" sz="1600">
                <a:solidFill>
                  <a:schemeClr val="bg1"/>
                </a:solidFill>
                <a:latin typeface="Arial Rounded MT Bold" panose="020F0704030504030204" pitchFamily="34" charset="0"/>
              </a:rPr>
              <a:t>Isaiah 9:1</a:t>
            </a:r>
          </a:p>
        </p:txBody>
      </p:sp>
    </p:spTree>
    <p:extLst>
      <p:ext uri="{BB962C8B-B14F-4D97-AF65-F5344CB8AC3E}">
        <p14:creationId xmlns:p14="http://schemas.microsoft.com/office/powerpoint/2010/main" val="297660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CF8EAFA9-FD00-4059-A4F4-9A3206E98A57}"/>
              </a:ext>
            </a:extLst>
          </p:cNvPr>
          <p:cNvSpPr>
            <a:spLocks noChangeArrowheads="1"/>
          </p:cNvSpPr>
          <p:nvPr/>
        </p:nvSpPr>
        <p:spPr bwMode="auto">
          <a:xfrm>
            <a:off x="598642" y="5926078"/>
            <a:ext cx="4733645" cy="408623"/>
          </a:xfrm>
          <a:prstGeom prst="roundRect">
            <a:avLst>
              <a:gd name="adj" fmla="val 16667"/>
            </a:avLst>
          </a:prstGeom>
          <a:solidFill>
            <a:schemeClr val="bg1">
              <a:alpha val="79999"/>
            </a:schemeClr>
          </a:solidFill>
          <a:ln w="28575" cap="rnd">
            <a:solidFill>
              <a:srgbClr val="FF0000"/>
            </a:solidFill>
            <a:prstDash val="sysDot"/>
            <a:round/>
            <a:headEnd/>
            <a:tailEnd/>
          </a:ln>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GB" altLang="en-US" sz="1800">
                <a:solidFill>
                  <a:srgbClr val="20294F"/>
                </a:solidFill>
                <a:latin typeface="Arial Rounded MT Bold"/>
                <a:cs typeface="Arial"/>
              </a:rPr>
              <a:t>Picture credits: </a:t>
            </a:r>
            <a:r>
              <a:rPr lang="en-GB" altLang="en-US" sz="1600">
                <a:solidFill>
                  <a:srgbClr val="20294F"/>
                </a:solidFill>
                <a:latin typeface="Arial"/>
                <a:cs typeface="Arial"/>
              </a:rPr>
              <a:t>See notes fields of the slides </a:t>
            </a: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5943" y="6192857"/>
            <a:ext cx="1484313" cy="610884"/>
          </a:xfrm>
          <a:prstGeom prst="rect">
            <a:avLst/>
          </a:prstGeom>
        </p:spPr>
      </p:pic>
      <p:sp>
        <p:nvSpPr>
          <p:cNvPr id="4" name="TextBox 3">
            <a:extLst>
              <a:ext uri="{FF2B5EF4-FFF2-40B4-BE49-F238E27FC236}">
                <a16:creationId xmlns:a16="http://schemas.microsoft.com/office/drawing/2014/main" id="{89F9352E-6851-40E9-99D4-588B05346452}"/>
              </a:ext>
            </a:extLst>
          </p:cNvPr>
          <p:cNvSpPr txBox="1"/>
          <p:nvPr/>
        </p:nvSpPr>
        <p:spPr>
          <a:xfrm>
            <a:off x="464634" y="527918"/>
            <a:ext cx="504918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FFFFFF"/>
                </a:solidFill>
                <a:latin typeface="Arial Rounded MT Bold" panose="020F0704030504030204" pitchFamily="34" charset="0"/>
                <a:cs typeface="Calibri"/>
              </a:rPr>
              <a:t>Thank you for journeying with us this Advent. </a:t>
            </a:r>
          </a:p>
          <a:p>
            <a:endParaRPr lang="en-US" sz="2400">
              <a:solidFill>
                <a:srgbClr val="FFFFFF"/>
              </a:solidFill>
              <a:latin typeface="Arial Rounded MT Bold" panose="020F0704030504030204" pitchFamily="34" charset="0"/>
              <a:cs typeface="Calibri"/>
            </a:endParaRPr>
          </a:p>
          <a:p>
            <a:r>
              <a:rPr lang="en-US" sz="2400">
                <a:solidFill>
                  <a:srgbClr val="FFFFFF"/>
                </a:solidFill>
                <a:latin typeface="Arial Rounded MT Bold" panose="020F0704030504030204" pitchFamily="34" charset="0"/>
                <a:cs typeface="Calibri"/>
              </a:rPr>
              <a:t>Everyone at CAFOD wishes you a happy and blessed Christmas.</a:t>
            </a:r>
            <a:endParaRPr lang="en-US" sz="2400">
              <a:solidFill>
                <a:srgbClr val="FFFFFF"/>
              </a:solidFill>
              <a:latin typeface="Arial Rounded MT Bold" panose="020F0704030504030204" pitchFamily="34" charset="0"/>
            </a:endParaRPr>
          </a:p>
        </p:txBody>
      </p:sp>
      <p:sp>
        <p:nvSpPr>
          <p:cNvPr id="7" name="Action Button: Home 5">
            <a:hlinkClick r:id="rId4" action="ppaction://hlinksldjump" highlightClick="1"/>
            <a:extLst>
              <a:ext uri="{FF2B5EF4-FFF2-40B4-BE49-F238E27FC236}">
                <a16:creationId xmlns:a16="http://schemas.microsoft.com/office/drawing/2014/main" id="{4F30B7E7-010A-42D9-AC0F-95E14A11ADD6}"/>
              </a:ext>
            </a:extLst>
          </p:cNvPr>
          <p:cNvSpPr/>
          <p:nvPr/>
        </p:nvSpPr>
        <p:spPr>
          <a:xfrm>
            <a:off x="11622314" y="5714321"/>
            <a:ext cx="344488" cy="376237"/>
          </a:xfrm>
          <a:prstGeom prst="actionButtonHome">
            <a:avLst/>
          </a:prstGeom>
          <a:solidFill>
            <a:schemeClr val="bg1">
              <a:alpha val="68000"/>
            </a:schemeClr>
          </a:solidFill>
          <a:ln>
            <a:solidFill>
              <a:srgbClr val="7C61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3" name="Picture 2" descr="A picture containing tree, christmas, decorated&#10;&#10;Description automatically generated">
            <a:extLst>
              <a:ext uri="{FF2B5EF4-FFF2-40B4-BE49-F238E27FC236}">
                <a16:creationId xmlns:a16="http://schemas.microsoft.com/office/drawing/2014/main" id="{085457D8-772B-4566-0AF9-ADC272B868CD}"/>
              </a:ext>
            </a:extLst>
          </p:cNvPr>
          <p:cNvPicPr>
            <a:picLocks noChangeAspect="1"/>
          </p:cNvPicPr>
          <p:nvPr/>
        </p:nvPicPr>
        <p:blipFill rotWithShape="1">
          <a:blip r:embed="rId5">
            <a:extLst>
              <a:ext uri="{28A0092B-C50C-407E-A947-70E740481C1C}">
                <a14:useLocalDpi xmlns:a14="http://schemas.microsoft.com/office/drawing/2010/main" val="0"/>
              </a:ext>
            </a:extLst>
          </a:blip>
          <a:srcRect r="25000"/>
          <a:stretch/>
        </p:blipFill>
        <p:spPr>
          <a:xfrm>
            <a:off x="6236675" y="527918"/>
            <a:ext cx="5356455" cy="4761316"/>
          </a:xfrm>
          <a:prstGeom prst="rect">
            <a:avLst/>
          </a:prstGeom>
          <a:ln w="41275">
            <a:solidFill>
              <a:srgbClr val="E60B1F"/>
            </a:solidFill>
            <a:prstDash val="sysDot"/>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Custom 5">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FFFFFF"/>
      </a:hlink>
      <a:folHlink>
        <a:srgbClr val="FFC00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6472308B02E1E4A9F4BBEA19176AB65" ma:contentTypeVersion="2974" ma:contentTypeDescription="Create a new document." ma:contentTypeScope="" ma:versionID="6eec9481a64eb59cb5b1a4dc1530b01a">
  <xsd:schema xmlns:xsd="http://www.w3.org/2001/XMLSchema" xmlns:xs="http://www.w3.org/2001/XMLSchema" xmlns:p="http://schemas.microsoft.com/office/2006/metadata/properties" xmlns:ns2="04672002-f21f-4240-adfb-f0b653fb6fb5" xmlns:ns3="236a9a4b-a03c-46ba-8ec6-624c184acbc6" xmlns:ns4="http://schemas.microsoft.com/sharepoint/v3/fields" xmlns:ns5="bdf04112-6931-4610-9724-cd62e91446a3" xmlns:ns6="453a0c7f-c966-4a5c-a0f8-de0f8150ea1e" targetNamespace="http://schemas.microsoft.com/office/2006/metadata/properties" ma:root="true" ma:fieldsID="06f7dea15a691b9ed858cf58f1babe0b" ns2:_="" ns3:_="" ns4:_="" ns5:_="" ns6:_="">
    <xsd:import namespace="04672002-f21f-4240-adfb-f0b653fb6fb5"/>
    <xsd:import namespace="236a9a4b-a03c-46ba-8ec6-624c184acbc6"/>
    <xsd:import namespace="http://schemas.microsoft.com/sharepoint/v3/fields"/>
    <xsd:import namespace="bdf04112-6931-4610-9724-cd62e91446a3"/>
    <xsd:import namespace="453a0c7f-c966-4a5c-a0f8-de0f8150ea1e"/>
    <xsd:element name="properties">
      <xsd:complexType>
        <xsd:sequence>
          <xsd:element name="documentManagement">
            <xsd:complexType>
              <xsd:all>
                <xsd:element ref="ns2:_dlc_DocId" minOccurs="0"/>
                <xsd:element ref="ns2:_dlc_DocIdUrl" minOccurs="0"/>
                <xsd:element ref="ns2:_dlc_DocIdPersistId" minOccurs="0"/>
                <xsd:element ref="ns3:Audience"/>
                <xsd:element ref="ns3:Activity" minOccurs="0"/>
                <xsd:element ref="ns4:_Status" minOccurs="0"/>
                <xsd:element ref="ns3:MediaServiceMetadata" minOccurs="0"/>
                <xsd:element ref="ns3:MediaServiceFastMetadata" minOccurs="0"/>
                <xsd:element ref="ns3:MediaServiceAutoTags" minOccurs="0"/>
                <xsd:element ref="ns3:MediaServiceOCR" minOccurs="0"/>
                <xsd:element ref="ns3:MediaServiceDateTaken" minOccurs="0"/>
                <xsd:element ref="ns5:SharedWithUsers" minOccurs="0"/>
                <xsd:element ref="ns5:SharedWithDetail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6: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6a9a4b-a03c-46ba-8ec6-624c184acbc6" elementFormDefault="qualified">
    <xsd:import namespace="http://schemas.microsoft.com/office/2006/documentManagement/types"/>
    <xsd:import namespace="http://schemas.microsoft.com/office/infopath/2007/PartnerControls"/>
    <xsd:element name="Audience" ma:index="11" ma:displayName="Audience" ma:format="Dropdown" ma:internalName="Audience">
      <xsd:simpleType>
        <xsd:restriction base="dms:Choice">
          <xsd:enumeration value="Primary"/>
          <xsd:enumeration value="11-18"/>
          <xsd:enumeration value="Both"/>
          <xsd:enumeration value="N/A"/>
        </xsd:restriction>
      </xsd:simpleType>
    </xsd:element>
    <xsd:element name="Activity" ma:index="12" nillable="true" ma:displayName="Activity" ma:default="Advent" ma:format="Dropdown" ma:internalName="Activity">
      <xsd:simpleType>
        <xsd:restriction base="dms:Choice">
          <xsd:enumeration value="Advent"/>
          <xsd:enumeration value="CAFOD Clubs"/>
          <xsd:enumeration value="Campaigns"/>
          <xsd:enumeration value="Fairtrade"/>
          <xsd:enumeration value="Faith in Action"/>
          <xsd:enumeration value="Harvest"/>
          <xsd:enumeration value="Lent"/>
          <xsd:enumeration value="Other Curriculum"/>
          <xsd:enumeration value="Prayer and Worship"/>
          <xsd:enumeration value="RE Curriculum"/>
          <xsd:enumeration value="Sport"/>
          <xsd:enumeration value="World Gifts"/>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73aede18-5762-4cff-92fc-bd8aa2d291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bdf04112-6931-4610-9724-cd62e91446a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3a0c7f-c966-4a5c-a0f8-de0f8150ea1e" elementFormDefault="qualified">
    <xsd:import namespace="http://schemas.microsoft.com/office/2006/documentManagement/types"/>
    <xsd:import namespace="http://schemas.microsoft.com/office/infopath/2007/PartnerControls"/>
    <xsd:element name="TaxCatchAll" ma:index="29" nillable="true" ma:displayName="Taxonomy Catch All Column" ma:hidden="true" ma:list="{3b9f4064-c5ee-4255-b955-fb8a72b2bce5}" ma:internalName="TaxCatchAll" ma:showField="CatchAllData" ma:web="04672002-f21f-4240-adfb-f0b653fb6f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ctivity xmlns="236a9a4b-a03c-46ba-8ec6-624c184acbc6">Advent</Activity>
    <_dlc_DocId xmlns="04672002-f21f-4240-adfb-f0b653fb6fb5">SZUU6KYVHK2A-2146017777-15586</_dlc_DocId>
    <Audience xmlns="236a9a4b-a03c-46ba-8ec6-624c184acbc6">N/A</Audience>
    <_dlc_DocIdUrl xmlns="04672002-f21f-4240-adfb-f0b653fb6fb5">
      <Url>https://cafod365.sharepoint.com/sites/int/Education/_layouts/15/DocIdRedir.aspx?ID=SZUU6KYVHK2A-2146017777-15586</Url>
      <Description>SZUU6KYVHK2A-2146017777-15586</Description>
    </_dlc_DocIdUrl>
    <_Status xmlns="http://schemas.microsoft.com/sharepoint/v3/fields">Not Started</_Status>
    <lcf76f155ced4ddcb4097134ff3c332f xmlns="236a9a4b-a03c-46ba-8ec6-624c184acbc6">
      <Terms xmlns="http://schemas.microsoft.com/office/infopath/2007/PartnerControls"/>
    </lcf76f155ced4ddcb4097134ff3c332f>
    <TaxCatchAll xmlns="453a0c7f-c966-4a5c-a0f8-de0f8150ea1e"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CDC1599-1572-4D45-B342-48E3A09A6AAB}">
  <ds:schemaRefs>
    <ds:schemaRef ds:uri="http://schemas.microsoft.com/office/2006/metadata/longProperties"/>
  </ds:schemaRefs>
</ds:datastoreItem>
</file>

<file path=customXml/itemProps2.xml><?xml version="1.0" encoding="utf-8"?>
<ds:datastoreItem xmlns:ds="http://schemas.openxmlformats.org/officeDocument/2006/customXml" ds:itemID="{15434974-888E-44C7-81A1-DF229BA6805A}">
  <ds:schemaRefs>
    <ds:schemaRef ds:uri="04672002-f21f-4240-adfb-f0b653fb6fb5"/>
    <ds:schemaRef ds:uri="236a9a4b-a03c-46ba-8ec6-624c184acbc6"/>
    <ds:schemaRef ds:uri="453a0c7f-c966-4a5c-a0f8-de0f8150ea1e"/>
    <ds:schemaRef ds:uri="bdf04112-6931-4610-9724-cd62e91446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477AF59-F9A4-4267-8C44-45206B5639E1}">
  <ds:schemaRefs>
    <ds:schemaRef ds:uri="04672002-f21f-4240-adfb-f0b653fb6fb5"/>
    <ds:schemaRef ds:uri="236a9a4b-a03c-46ba-8ec6-624c184acbc6"/>
    <ds:schemaRef ds:uri="453a0c7f-c966-4a5c-a0f8-de0f8150ea1e"/>
    <ds:schemaRef ds:uri="bdf04112-6931-4610-9724-cd62e91446a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field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C4615EF9-CE21-42CD-BEDF-D344222E186F}">
  <ds:schemaRefs>
    <ds:schemaRef ds:uri="http://schemas.microsoft.com/sharepoint/v3/contenttype/forms"/>
  </ds:schemaRefs>
</ds:datastoreItem>
</file>

<file path=customXml/itemProps5.xml><?xml version="1.0" encoding="utf-8"?>
<ds:datastoreItem xmlns:ds="http://schemas.openxmlformats.org/officeDocument/2006/customXml" ds:itemID="{3FAF987D-56D5-4A4D-970C-36B3858D1FD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0</TotalTime>
  <Words>7036</Words>
  <Application>Microsoft Office PowerPoint</Application>
  <PresentationFormat>Widescreen</PresentationFormat>
  <Paragraphs>1039</Paragraphs>
  <Slides>61</Slides>
  <Notes>61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Arial</vt:lpstr>
      <vt:lpstr>Arial Rounded MT Bold</vt:lpstr>
      <vt:lpstr>Bradley Hand ITC</vt:lpstr>
      <vt:lpstr>Calibri</vt:lpstr>
      <vt:lpstr>Century Gothic</vt:lpstr>
      <vt:lpstr>Verdana</vt:lpstr>
      <vt:lpstr>Wingdings 3</vt:lpstr>
      <vt:lpstr>Ion Boardroom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Advent calendar 2016_YP_FINAL_optimized</dc:title>
  <dc:creator>Kathleen</dc:creator>
  <cp:lastModifiedBy>Kathleen O'Brien</cp:lastModifiedBy>
  <cp:revision>14</cp:revision>
  <cp:lastPrinted>2015-10-26T10:36:57Z</cp:lastPrinted>
  <dcterms:created xsi:type="dcterms:W3CDTF">2014-06-09T12:33:59Z</dcterms:created>
  <dcterms:modified xsi:type="dcterms:W3CDTF">2022-10-31T11:48:57Z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0x01010096472308B02E1E4A9F4BBEA19176AB65</vt:lpwstr>
  </property>
  <property fmtid="{D5CDD505-2E9C-101B-9397-08002B2CF9AE}" pid="3" name="TemplateUrl">
    <vt:lpwstr/>
  </property>
  <property fmtid="{D5CDD505-2E9C-101B-9397-08002B2CF9AE}" pid="4" name="Year it refers to">
    <vt:lpwstr>2016</vt:lpwstr>
  </property>
  <property fmtid="{D5CDD505-2E9C-101B-9397-08002B2CF9AE}" pid="5" name="Project Name">
    <vt:lpwstr>N/a</vt:lpwstr>
  </property>
  <property fmtid="{D5CDD505-2E9C-101B-9397-08002B2CF9AE}" pid="6" name="Event Type">
    <vt:lpwstr>N/a</vt:lpwstr>
  </property>
  <property fmtid="{D5CDD505-2E9C-101B-9397-08002B2CF9AE}" pid="7" name="Originating Team">
    <vt:lpwstr>Schools</vt:lpwstr>
  </property>
  <property fmtid="{D5CDD505-2E9C-101B-9397-08002B2CF9AE}" pid="8" name="Archive">
    <vt:lpwstr>0</vt:lpwstr>
  </property>
  <property fmtid="{D5CDD505-2E9C-101B-9397-08002B2CF9AE}" pid="9" name="xd_ProgID">
    <vt:lpwstr/>
  </property>
  <property fmtid="{D5CDD505-2E9C-101B-9397-08002B2CF9AE}" pid="10" name="Status">
    <vt:lpwstr>Final</vt:lpwstr>
  </property>
  <property fmtid="{D5CDD505-2E9C-101B-9397-08002B2CF9AE}" pid="11" name="Order">
    <vt:lpwstr/>
  </property>
  <property fmtid="{D5CDD505-2E9C-101B-9397-08002B2CF9AE}" pid="12" name="Project Type">
    <vt:lpwstr>Worship</vt:lpwstr>
  </property>
  <property fmtid="{D5CDD505-2E9C-101B-9397-08002B2CF9AE}" pid="13" name="Document Type">
    <vt:lpwstr>Resource</vt:lpwstr>
  </property>
  <property fmtid="{D5CDD505-2E9C-101B-9397-08002B2CF9AE}" pid="14" name="MetaInfo">
    <vt:lpwstr/>
  </property>
  <property fmtid="{D5CDD505-2E9C-101B-9397-08002B2CF9AE}" pid="15" name="NXTAG2">
    <vt:lpwstr>000800481f0000000000010260100207f7000400038000</vt:lpwstr>
  </property>
  <property fmtid="{D5CDD505-2E9C-101B-9397-08002B2CF9AE}" pid="16" name="Activity">
    <vt:lpwstr/>
  </property>
  <property fmtid="{D5CDD505-2E9C-101B-9397-08002B2CF9AE}" pid="17" name="display_urn:schemas-microsoft-com:office:office#Editor">
    <vt:lpwstr>Kathleen O'Brien</vt:lpwstr>
  </property>
  <property fmtid="{D5CDD505-2E9C-101B-9397-08002B2CF9AE}" pid="18" name="display_urn:schemas-microsoft-com:office:office#Author">
    <vt:lpwstr>Kathleen O'Brien</vt:lpwstr>
  </property>
  <property fmtid="{D5CDD505-2E9C-101B-9397-08002B2CF9AE}" pid="19" name="Audience">
    <vt:lpwstr>N/A</vt:lpwstr>
  </property>
  <property fmtid="{D5CDD505-2E9C-101B-9397-08002B2CF9AE}" pid="20" name="_dlc_DocId">
    <vt:lpwstr>SZUU6KYVHK2A-2146017777-2385</vt:lpwstr>
  </property>
  <property fmtid="{D5CDD505-2E9C-101B-9397-08002B2CF9AE}" pid="21" name="_dlc_DocIdItemGuid">
    <vt:lpwstr>bb0bebaa-012a-4de3-95a1-f4b927b74e33</vt:lpwstr>
  </property>
  <property fmtid="{D5CDD505-2E9C-101B-9397-08002B2CF9AE}" pid="22" name="_dlc_DocIdUrl">
    <vt:lpwstr>https://cafod365.sharepoint.com/sites/int/Education/_layouts/15/DocIdRedir.aspx?ID=SZUU6KYVHK2A-2146017777-2385, SZUU6KYVHK2A-2146017777-2385</vt:lpwstr>
  </property>
  <property fmtid="{D5CDD505-2E9C-101B-9397-08002B2CF9AE}" pid="23" name="MediaServiceImageTags">
    <vt:lpwstr/>
  </property>
</Properties>
</file>