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56" r:id="rId5"/>
    <p:sldId id="257" r:id="rId6"/>
    <p:sldId id="258" r:id="rId7"/>
    <p:sldId id="260" r:id="rId8"/>
    <p:sldId id="259" r:id="rId9"/>
    <p:sldId id="261" r:id="rId10"/>
    <p:sldId id="262" r:id="rId11"/>
    <p:sldId id="263" r:id="rId12"/>
    <p:sldId id="264" r:id="rId13"/>
    <p:sldId id="265" r:id="rId14"/>
    <p:sldId id="266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A86BFF-FB20-4365-AECA-49FEE1FF3714}" v="2" dt="2022-03-31T09:44:39.19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2" autoAdjust="0"/>
    <p:restoredTop sz="94660"/>
  </p:normalViewPr>
  <p:slideViewPr>
    <p:cSldViewPr snapToGrid="0">
      <p:cViewPr varScale="1">
        <p:scale>
          <a:sx n="72" d="100"/>
          <a:sy n="72" d="100"/>
        </p:scale>
        <p:origin x="45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ráinne Delaney" userId="S::delaneyg@crescentsj.com::01c7a462-861f-4465-b4d4-246badb85a8e" providerId="AD" clId="Web-{ED119240-98FE-4250-9DAF-9DE27F3B5BB5}"/>
    <pc:docChg chg="addSld modSld">
      <pc:chgData name="Gráinne Delaney" userId="S::delaneyg@crescentsj.com::01c7a462-861f-4465-b4d4-246badb85a8e" providerId="AD" clId="Web-{ED119240-98FE-4250-9DAF-9DE27F3B5BB5}" dt="2021-03-23T12:42:57.146" v="121" actId="14100"/>
      <pc:docMkLst>
        <pc:docMk/>
      </pc:docMkLst>
      <pc:sldChg chg="addSp modSp mod setBg setClrOvrMap">
        <pc:chgData name="Gráinne Delaney" userId="S::delaneyg@crescentsj.com::01c7a462-861f-4465-b4d4-246badb85a8e" providerId="AD" clId="Web-{ED119240-98FE-4250-9DAF-9DE27F3B5BB5}" dt="2021-03-23T12:02:20.419" v="26" actId="20577"/>
        <pc:sldMkLst>
          <pc:docMk/>
          <pc:sldMk cId="109857222" sldId="256"/>
        </pc:sldMkLst>
        <pc:spChg chg="mod">
          <ac:chgData name="Gráinne Delaney" userId="S::delaneyg@crescentsj.com::01c7a462-861f-4465-b4d4-246badb85a8e" providerId="AD" clId="Web-{ED119240-98FE-4250-9DAF-9DE27F3B5BB5}" dt="2021-03-23T12:02:20.419" v="26" actId="20577"/>
          <ac:spMkLst>
            <pc:docMk/>
            <pc:sldMk cId="109857222" sldId="256"/>
            <ac:spMk id="2" creationId="{00000000-0000-0000-0000-000000000000}"/>
          </ac:spMkLst>
        </pc:spChg>
        <pc:spChg chg="mod">
          <ac:chgData name="Gráinne Delaney" userId="S::delaneyg@crescentsj.com::01c7a462-861f-4465-b4d4-246badb85a8e" providerId="AD" clId="Web-{ED119240-98FE-4250-9DAF-9DE27F3B5BB5}" dt="2021-03-23T12:02:12.013" v="21"/>
          <ac:spMkLst>
            <pc:docMk/>
            <pc:sldMk cId="109857222" sldId="256"/>
            <ac:spMk id="3" creationId="{00000000-0000-0000-0000-000000000000}"/>
          </ac:spMkLst>
        </pc:spChg>
        <pc:spChg chg="add">
          <ac:chgData name="Gráinne Delaney" userId="S::delaneyg@crescentsj.com::01c7a462-861f-4465-b4d4-246badb85a8e" providerId="AD" clId="Web-{ED119240-98FE-4250-9DAF-9DE27F3B5BB5}" dt="2021-03-23T12:02:12.013" v="21"/>
          <ac:spMkLst>
            <pc:docMk/>
            <pc:sldMk cId="109857222" sldId="256"/>
            <ac:spMk id="9" creationId="{E49CC64F-7275-4E33-961B-0C5CDC439875}"/>
          </ac:spMkLst>
        </pc:spChg>
        <pc:picChg chg="add mod">
          <ac:chgData name="Gráinne Delaney" userId="S::delaneyg@crescentsj.com::01c7a462-861f-4465-b4d4-246badb85a8e" providerId="AD" clId="Web-{ED119240-98FE-4250-9DAF-9DE27F3B5BB5}" dt="2021-03-23T12:02:12.013" v="21"/>
          <ac:picMkLst>
            <pc:docMk/>
            <pc:sldMk cId="109857222" sldId="256"/>
            <ac:picMk id="4" creationId="{AD7CE652-09CE-44AE-AC65-03A537FDCD54}"/>
          </ac:picMkLst>
        </pc:picChg>
      </pc:sldChg>
      <pc:sldChg chg="addSp delSp modSp mod setBg">
        <pc:chgData name="Gráinne Delaney" userId="S::delaneyg@crescentsj.com::01c7a462-861f-4465-b4d4-246badb85a8e" providerId="AD" clId="Web-{ED119240-98FE-4250-9DAF-9DE27F3B5BB5}" dt="2021-03-23T11:59:44.581" v="19" actId="14100"/>
        <pc:sldMkLst>
          <pc:docMk/>
          <pc:sldMk cId="4271924650" sldId="257"/>
        </pc:sldMkLst>
        <pc:spChg chg="del">
          <ac:chgData name="Gráinne Delaney" userId="S::delaneyg@crescentsj.com::01c7a462-861f-4465-b4d4-246badb85a8e" providerId="AD" clId="Web-{ED119240-98FE-4250-9DAF-9DE27F3B5BB5}" dt="2021-03-23T11:57:55.699" v="3"/>
          <ac:spMkLst>
            <pc:docMk/>
            <pc:sldMk cId="4271924650" sldId="257"/>
            <ac:spMk id="2" creationId="{ED55723D-9325-4969-AC11-FEDD12521A6D}"/>
          </ac:spMkLst>
        </pc:spChg>
        <pc:spChg chg="del mod">
          <ac:chgData name="Gráinne Delaney" userId="S::delaneyg@crescentsj.com::01c7a462-861f-4465-b4d4-246badb85a8e" providerId="AD" clId="Web-{ED119240-98FE-4250-9DAF-9DE27F3B5BB5}" dt="2021-03-23T11:57:51.324" v="2"/>
          <ac:spMkLst>
            <pc:docMk/>
            <pc:sldMk cId="4271924650" sldId="257"/>
            <ac:spMk id="3" creationId="{75E5F9D2-79A3-4059-A18B-EA56B2FC52F3}"/>
          </ac:spMkLst>
        </pc:spChg>
        <pc:spChg chg="add del">
          <ac:chgData name="Gráinne Delaney" userId="S::delaneyg@crescentsj.com::01c7a462-861f-4465-b4d4-246badb85a8e" providerId="AD" clId="Web-{ED119240-98FE-4250-9DAF-9DE27F3B5BB5}" dt="2021-03-23T11:58:25.076" v="8"/>
          <ac:spMkLst>
            <pc:docMk/>
            <pc:sldMk cId="4271924650" sldId="257"/>
            <ac:spMk id="9" creationId="{57845966-6EFC-468A-9CC7-BAB4B95854E7}"/>
          </ac:spMkLst>
        </pc:spChg>
        <pc:spChg chg="add del">
          <ac:chgData name="Gráinne Delaney" userId="S::delaneyg@crescentsj.com::01c7a462-861f-4465-b4d4-246badb85a8e" providerId="AD" clId="Web-{ED119240-98FE-4250-9DAF-9DE27F3B5BB5}" dt="2021-03-23T11:58:25.076" v="8"/>
          <ac:spMkLst>
            <pc:docMk/>
            <pc:sldMk cId="4271924650" sldId="257"/>
            <ac:spMk id="13" creationId="{ADAD1991-FFD1-4E94-ABAB-7560D33008E4}"/>
          </ac:spMkLst>
        </pc:spChg>
        <pc:spChg chg="add del">
          <ac:chgData name="Gráinne Delaney" userId="S::delaneyg@crescentsj.com::01c7a462-861f-4465-b4d4-246badb85a8e" providerId="AD" clId="Web-{ED119240-98FE-4250-9DAF-9DE27F3B5BB5}" dt="2021-03-23T11:59:35.690" v="16"/>
          <ac:spMkLst>
            <pc:docMk/>
            <pc:sldMk cId="4271924650" sldId="257"/>
            <ac:spMk id="18" creationId="{22F15A2D-2324-487D-A02A-BF46C5C580EB}"/>
          </ac:spMkLst>
        </pc:spChg>
        <pc:spChg chg="add del">
          <ac:chgData name="Gráinne Delaney" userId="S::delaneyg@crescentsj.com::01c7a462-861f-4465-b4d4-246badb85a8e" providerId="AD" clId="Web-{ED119240-98FE-4250-9DAF-9DE27F3B5BB5}" dt="2021-03-23T11:59:35.690" v="16"/>
          <ac:spMkLst>
            <pc:docMk/>
            <pc:sldMk cId="4271924650" sldId="257"/>
            <ac:spMk id="20" creationId="{17A7F34E-D418-47E2-9F86-2C45BBC31210}"/>
          </ac:spMkLst>
        </pc:spChg>
        <pc:spChg chg="add del">
          <ac:chgData name="Gráinne Delaney" userId="S::delaneyg@crescentsj.com::01c7a462-861f-4465-b4d4-246badb85a8e" providerId="AD" clId="Web-{ED119240-98FE-4250-9DAF-9DE27F3B5BB5}" dt="2021-03-23T11:59:35.690" v="16"/>
          <ac:spMkLst>
            <pc:docMk/>
            <pc:sldMk cId="4271924650" sldId="257"/>
            <ac:spMk id="22" creationId="{2AEAFA59-923A-4F54-8B49-44C970BCC323}"/>
          </ac:spMkLst>
        </pc:spChg>
        <pc:spChg chg="add">
          <ac:chgData name="Gráinne Delaney" userId="S::delaneyg@crescentsj.com::01c7a462-861f-4465-b4d4-246badb85a8e" providerId="AD" clId="Web-{ED119240-98FE-4250-9DAF-9DE27F3B5BB5}" dt="2021-03-23T11:59:35.690" v="16"/>
          <ac:spMkLst>
            <pc:docMk/>
            <pc:sldMk cId="4271924650" sldId="257"/>
            <ac:spMk id="27" creationId="{0B761509-3B9A-49A6-A84B-C3D86811697D}"/>
          </ac:spMkLst>
        </pc:spChg>
        <pc:spChg chg="add">
          <ac:chgData name="Gráinne Delaney" userId="S::delaneyg@crescentsj.com::01c7a462-861f-4465-b4d4-246badb85a8e" providerId="AD" clId="Web-{ED119240-98FE-4250-9DAF-9DE27F3B5BB5}" dt="2021-03-23T11:59:35.690" v="16"/>
          <ac:spMkLst>
            <pc:docMk/>
            <pc:sldMk cId="4271924650" sldId="257"/>
            <ac:spMk id="29" creationId="{91DE43FD-EB47-414A-B0AB-169B0FFFA527}"/>
          </ac:spMkLst>
        </pc:spChg>
        <pc:grpChg chg="add">
          <ac:chgData name="Gráinne Delaney" userId="S::delaneyg@crescentsj.com::01c7a462-861f-4465-b4d4-246badb85a8e" providerId="AD" clId="Web-{ED119240-98FE-4250-9DAF-9DE27F3B5BB5}" dt="2021-03-23T11:59:35.690" v="16"/>
          <ac:grpSpMkLst>
            <pc:docMk/>
            <pc:sldMk cId="4271924650" sldId="257"/>
            <ac:grpSpMk id="31" creationId="{58495BCC-CE77-4CC2-952E-846F41119FD5}"/>
          </ac:grpSpMkLst>
        </pc:grpChg>
        <pc:picChg chg="add mod ord">
          <ac:chgData name="Gráinne Delaney" userId="S::delaneyg@crescentsj.com::01c7a462-861f-4465-b4d4-246badb85a8e" providerId="AD" clId="Web-{ED119240-98FE-4250-9DAF-9DE27F3B5BB5}" dt="2021-03-23T11:59:44.581" v="19" actId="14100"/>
          <ac:picMkLst>
            <pc:docMk/>
            <pc:sldMk cId="4271924650" sldId="257"/>
            <ac:picMk id="4" creationId="{88D136B2-8A3F-46AC-89D5-60DC068A546A}"/>
          </ac:picMkLst>
        </pc:picChg>
        <pc:picChg chg="add del">
          <ac:chgData name="Gráinne Delaney" userId="S::delaneyg@crescentsj.com::01c7a462-861f-4465-b4d4-246badb85a8e" providerId="AD" clId="Web-{ED119240-98FE-4250-9DAF-9DE27F3B5BB5}" dt="2021-03-23T11:58:25.076" v="8"/>
          <ac:picMkLst>
            <pc:docMk/>
            <pc:sldMk cId="4271924650" sldId="257"/>
            <ac:picMk id="11" creationId="{75554383-98AF-4A47-BB65-705FAAA4BE6A}"/>
          </ac:picMkLst>
        </pc:picChg>
      </pc:sldChg>
      <pc:sldChg chg="addSp delSp modSp new mod setBg">
        <pc:chgData name="Gráinne Delaney" userId="S::delaneyg@crescentsj.com::01c7a462-861f-4465-b4d4-246badb85a8e" providerId="AD" clId="Web-{ED119240-98FE-4250-9DAF-9DE27F3B5BB5}" dt="2021-03-23T11:59:32.768" v="15" actId="14100"/>
        <pc:sldMkLst>
          <pc:docMk/>
          <pc:sldMk cId="2004523251" sldId="258"/>
        </pc:sldMkLst>
        <pc:spChg chg="del">
          <ac:chgData name="Gráinne Delaney" userId="S::delaneyg@crescentsj.com::01c7a462-861f-4465-b4d4-246badb85a8e" providerId="AD" clId="Web-{ED119240-98FE-4250-9DAF-9DE27F3B5BB5}" dt="2021-03-23T11:59:18.283" v="11"/>
          <ac:spMkLst>
            <pc:docMk/>
            <pc:sldMk cId="2004523251" sldId="258"/>
            <ac:spMk id="2" creationId="{F0F8EAEE-3CCD-4E5D-AE44-73E2FDA7467B}"/>
          </ac:spMkLst>
        </pc:spChg>
        <pc:spChg chg="del">
          <ac:chgData name="Gráinne Delaney" userId="S::delaneyg@crescentsj.com::01c7a462-861f-4465-b4d4-246badb85a8e" providerId="AD" clId="Web-{ED119240-98FE-4250-9DAF-9DE27F3B5BB5}" dt="2021-03-23T11:59:13.673" v="10"/>
          <ac:spMkLst>
            <pc:docMk/>
            <pc:sldMk cId="2004523251" sldId="258"/>
            <ac:spMk id="3" creationId="{5D49FDF7-7F49-4293-A49D-6D629DCEB3D3}"/>
          </ac:spMkLst>
        </pc:spChg>
        <pc:spChg chg="add">
          <ac:chgData name="Gráinne Delaney" userId="S::delaneyg@crescentsj.com::01c7a462-861f-4465-b4d4-246badb85a8e" providerId="AD" clId="Web-{ED119240-98FE-4250-9DAF-9DE27F3B5BB5}" dt="2021-03-23T11:59:18.283" v="11"/>
          <ac:spMkLst>
            <pc:docMk/>
            <pc:sldMk cId="2004523251" sldId="258"/>
            <ac:spMk id="9" creationId="{0B761509-3B9A-49A6-A84B-C3D86811697D}"/>
          </ac:spMkLst>
        </pc:spChg>
        <pc:spChg chg="add">
          <ac:chgData name="Gráinne Delaney" userId="S::delaneyg@crescentsj.com::01c7a462-861f-4465-b4d4-246badb85a8e" providerId="AD" clId="Web-{ED119240-98FE-4250-9DAF-9DE27F3B5BB5}" dt="2021-03-23T11:59:18.283" v="11"/>
          <ac:spMkLst>
            <pc:docMk/>
            <pc:sldMk cId="2004523251" sldId="258"/>
            <ac:spMk id="11" creationId="{91DE43FD-EB47-414A-B0AB-169B0FFFA527}"/>
          </ac:spMkLst>
        </pc:spChg>
        <pc:grpChg chg="add">
          <ac:chgData name="Gráinne Delaney" userId="S::delaneyg@crescentsj.com::01c7a462-861f-4465-b4d4-246badb85a8e" providerId="AD" clId="Web-{ED119240-98FE-4250-9DAF-9DE27F3B5BB5}" dt="2021-03-23T11:59:18.283" v="11"/>
          <ac:grpSpMkLst>
            <pc:docMk/>
            <pc:sldMk cId="2004523251" sldId="258"/>
            <ac:grpSpMk id="13" creationId="{58495BCC-CE77-4CC2-952E-846F41119FD5}"/>
          </ac:grpSpMkLst>
        </pc:grpChg>
        <pc:picChg chg="add mod ord">
          <ac:chgData name="Gráinne Delaney" userId="S::delaneyg@crescentsj.com::01c7a462-861f-4465-b4d4-246badb85a8e" providerId="AD" clId="Web-{ED119240-98FE-4250-9DAF-9DE27F3B5BB5}" dt="2021-03-23T11:59:32.768" v="15" actId="14100"/>
          <ac:picMkLst>
            <pc:docMk/>
            <pc:sldMk cId="2004523251" sldId="258"/>
            <ac:picMk id="4" creationId="{E3A0C2E7-5905-41D5-AB37-5D572976DD01}"/>
          </ac:picMkLst>
        </pc:picChg>
      </pc:sldChg>
      <pc:sldChg chg="addSp delSp modSp new mod setBg">
        <pc:chgData name="Gráinne Delaney" userId="S::delaneyg@crescentsj.com::01c7a462-861f-4465-b4d4-246badb85a8e" providerId="AD" clId="Web-{ED119240-98FE-4250-9DAF-9DE27F3B5BB5}" dt="2021-03-23T12:42:13.128" v="119"/>
        <pc:sldMkLst>
          <pc:docMk/>
          <pc:sldMk cId="3354518884" sldId="259"/>
        </pc:sldMkLst>
        <pc:spChg chg="mod">
          <ac:chgData name="Gráinne Delaney" userId="S::delaneyg@crescentsj.com::01c7a462-861f-4465-b4d4-246badb85a8e" providerId="AD" clId="Web-{ED119240-98FE-4250-9DAF-9DE27F3B5BB5}" dt="2021-03-23T12:06:10.840" v="43"/>
          <ac:spMkLst>
            <pc:docMk/>
            <pc:sldMk cId="3354518884" sldId="259"/>
            <ac:spMk id="2" creationId="{A1B56B3B-CFAD-4D28-BBD6-3E22ECA62E94}"/>
          </ac:spMkLst>
        </pc:spChg>
        <pc:spChg chg="del">
          <ac:chgData name="Gráinne Delaney" userId="S::delaneyg@crescentsj.com::01c7a462-861f-4465-b4d4-246badb85a8e" providerId="AD" clId="Web-{ED119240-98FE-4250-9DAF-9DE27F3B5BB5}" dt="2021-03-23T12:04:55.914" v="28"/>
          <ac:spMkLst>
            <pc:docMk/>
            <pc:sldMk cId="3354518884" sldId="259"/>
            <ac:spMk id="3" creationId="{2A3FC7E3-F3D1-4DB8-BEA9-3AD64B883B1E}"/>
          </ac:spMkLst>
        </pc:spChg>
        <pc:spChg chg="add del">
          <ac:chgData name="Gráinne Delaney" userId="S::delaneyg@crescentsj.com::01c7a462-861f-4465-b4d4-246badb85a8e" providerId="AD" clId="Web-{ED119240-98FE-4250-9DAF-9DE27F3B5BB5}" dt="2021-03-23T12:42:13.128" v="119"/>
          <ac:spMkLst>
            <pc:docMk/>
            <pc:sldMk cId="3354518884" sldId="259"/>
            <ac:spMk id="8" creationId="{B026B5CC-7DB4-47E3-B5F3-1A61E71E7B02}"/>
          </ac:spMkLst>
        </pc:spChg>
        <pc:spChg chg="add">
          <ac:chgData name="Gráinne Delaney" userId="S::delaneyg@crescentsj.com::01c7a462-861f-4465-b4d4-246badb85a8e" providerId="AD" clId="Web-{ED119240-98FE-4250-9DAF-9DE27F3B5BB5}" dt="2021-03-23T12:06:10.840" v="43"/>
          <ac:spMkLst>
            <pc:docMk/>
            <pc:sldMk cId="3354518884" sldId="259"/>
            <ac:spMk id="11" creationId="{33CD251C-A887-4D2F-925B-FC097198538B}"/>
          </ac:spMkLst>
        </pc:spChg>
        <pc:spChg chg="add">
          <ac:chgData name="Gráinne Delaney" userId="S::delaneyg@crescentsj.com::01c7a462-861f-4465-b4d4-246badb85a8e" providerId="AD" clId="Web-{ED119240-98FE-4250-9DAF-9DE27F3B5BB5}" dt="2021-03-23T12:06:10.840" v="43"/>
          <ac:spMkLst>
            <pc:docMk/>
            <pc:sldMk cId="3354518884" sldId="259"/>
            <ac:spMk id="13" creationId="{B19D093C-27FB-4032-B282-42C4563F257C}"/>
          </ac:spMkLst>
        </pc:spChg>
        <pc:grpChg chg="add">
          <ac:chgData name="Gráinne Delaney" userId="S::delaneyg@crescentsj.com::01c7a462-861f-4465-b4d4-246badb85a8e" providerId="AD" clId="Web-{ED119240-98FE-4250-9DAF-9DE27F3B5BB5}" dt="2021-03-23T12:06:10.840" v="43"/>
          <ac:grpSpMkLst>
            <pc:docMk/>
            <pc:sldMk cId="3354518884" sldId="259"/>
            <ac:grpSpMk id="15" creationId="{35EE815E-1BD3-4777-B652-6D98825BF66B}"/>
          </ac:grpSpMkLst>
        </pc:grpChg>
        <pc:picChg chg="add mod ord">
          <ac:chgData name="Gráinne Delaney" userId="S::delaneyg@crescentsj.com::01c7a462-861f-4465-b4d4-246badb85a8e" providerId="AD" clId="Web-{ED119240-98FE-4250-9DAF-9DE27F3B5BB5}" dt="2021-03-23T12:42:13.128" v="119"/>
          <ac:picMkLst>
            <pc:docMk/>
            <pc:sldMk cId="3354518884" sldId="259"/>
            <ac:picMk id="3" creationId="{DFD72A1B-22CB-4E4B-9D92-55D51DBD56D4}"/>
          </ac:picMkLst>
        </pc:picChg>
        <pc:picChg chg="add mod ord">
          <ac:chgData name="Gráinne Delaney" userId="S::delaneyg@crescentsj.com::01c7a462-861f-4465-b4d4-246badb85a8e" providerId="AD" clId="Web-{ED119240-98FE-4250-9DAF-9DE27F3B5BB5}" dt="2021-03-23T12:06:34.701" v="50" actId="14100"/>
          <ac:picMkLst>
            <pc:docMk/>
            <pc:sldMk cId="3354518884" sldId="259"/>
            <ac:picMk id="4" creationId="{D3DA6132-9DE7-4C59-95DA-5E5B2C3D65CA}"/>
          </ac:picMkLst>
        </pc:picChg>
      </pc:sldChg>
      <pc:sldChg chg="addSp delSp modSp new mod setBg">
        <pc:chgData name="Gráinne Delaney" userId="S::delaneyg@crescentsj.com::01c7a462-861f-4465-b4d4-246badb85a8e" providerId="AD" clId="Web-{ED119240-98FE-4250-9DAF-9DE27F3B5BB5}" dt="2021-03-23T12:06:25.841" v="47" actId="14100"/>
        <pc:sldMkLst>
          <pc:docMk/>
          <pc:sldMk cId="2405648141" sldId="260"/>
        </pc:sldMkLst>
        <pc:spChg chg="mod">
          <ac:chgData name="Gráinne Delaney" userId="S::delaneyg@crescentsj.com::01c7a462-861f-4465-b4d4-246badb85a8e" providerId="AD" clId="Web-{ED119240-98FE-4250-9DAF-9DE27F3B5BB5}" dt="2021-03-23T12:06:17.606" v="44"/>
          <ac:spMkLst>
            <pc:docMk/>
            <pc:sldMk cId="2405648141" sldId="260"/>
            <ac:spMk id="2" creationId="{615347BE-325E-4E5E-A532-66D749012364}"/>
          </ac:spMkLst>
        </pc:spChg>
        <pc:spChg chg="del mod">
          <ac:chgData name="Gráinne Delaney" userId="S::delaneyg@crescentsj.com::01c7a462-861f-4465-b4d4-246badb85a8e" providerId="AD" clId="Web-{ED119240-98FE-4250-9DAF-9DE27F3B5BB5}" dt="2021-03-23T12:05:45.026" v="37"/>
          <ac:spMkLst>
            <pc:docMk/>
            <pc:sldMk cId="2405648141" sldId="260"/>
            <ac:spMk id="3" creationId="{C5074CCA-EE01-4F9C-A06C-CB01D89077F8}"/>
          </ac:spMkLst>
        </pc:spChg>
        <pc:spChg chg="add">
          <ac:chgData name="Gráinne Delaney" userId="S::delaneyg@crescentsj.com::01c7a462-861f-4465-b4d4-246badb85a8e" providerId="AD" clId="Web-{ED119240-98FE-4250-9DAF-9DE27F3B5BB5}" dt="2021-03-23T12:06:17.606" v="44"/>
          <ac:spMkLst>
            <pc:docMk/>
            <pc:sldMk cId="2405648141" sldId="260"/>
            <ac:spMk id="9" creationId="{16F9E488-0718-4E1E-9D12-26779F606252}"/>
          </ac:spMkLst>
        </pc:spChg>
        <pc:spChg chg="add">
          <ac:chgData name="Gráinne Delaney" userId="S::delaneyg@crescentsj.com::01c7a462-861f-4465-b4d4-246badb85a8e" providerId="AD" clId="Web-{ED119240-98FE-4250-9DAF-9DE27F3B5BB5}" dt="2021-03-23T12:06:17.606" v="44"/>
          <ac:spMkLst>
            <pc:docMk/>
            <pc:sldMk cId="2405648141" sldId="260"/>
            <ac:spMk id="11" creationId="{CE708407-D01D-4E57-8998-FF799DBC3788}"/>
          </ac:spMkLst>
        </pc:spChg>
        <pc:grpChg chg="add">
          <ac:chgData name="Gráinne Delaney" userId="S::delaneyg@crescentsj.com::01c7a462-861f-4465-b4d4-246badb85a8e" providerId="AD" clId="Web-{ED119240-98FE-4250-9DAF-9DE27F3B5BB5}" dt="2021-03-23T12:06:17.606" v="44"/>
          <ac:grpSpMkLst>
            <pc:docMk/>
            <pc:sldMk cId="2405648141" sldId="260"/>
            <ac:grpSpMk id="13" creationId="{7F963B07-5C9E-478C-A53E-B6F5B4A78933}"/>
          </ac:grpSpMkLst>
        </pc:grpChg>
        <pc:picChg chg="add mod ord">
          <ac:chgData name="Gráinne Delaney" userId="S::delaneyg@crescentsj.com::01c7a462-861f-4465-b4d4-246badb85a8e" providerId="AD" clId="Web-{ED119240-98FE-4250-9DAF-9DE27F3B5BB5}" dt="2021-03-23T12:06:25.841" v="47" actId="14100"/>
          <ac:picMkLst>
            <pc:docMk/>
            <pc:sldMk cId="2405648141" sldId="260"/>
            <ac:picMk id="4" creationId="{5453CBA6-3484-4A47-A640-4ECCDBA94CB8}"/>
          </ac:picMkLst>
        </pc:picChg>
      </pc:sldChg>
      <pc:sldChg chg="addSp delSp modSp new mod setBg">
        <pc:chgData name="Gráinne Delaney" userId="S::delaneyg@crescentsj.com::01c7a462-861f-4465-b4d4-246badb85a8e" providerId="AD" clId="Web-{ED119240-98FE-4250-9DAF-9DE27F3B5BB5}" dt="2021-03-23T12:41:45.939" v="118" actId="1076"/>
        <pc:sldMkLst>
          <pc:docMk/>
          <pc:sldMk cId="3519943666" sldId="261"/>
        </pc:sldMkLst>
        <pc:spChg chg="add del mod">
          <ac:chgData name="Gráinne Delaney" userId="S::delaneyg@crescentsj.com::01c7a462-861f-4465-b4d4-246badb85a8e" providerId="AD" clId="Web-{ED119240-98FE-4250-9DAF-9DE27F3B5BB5}" dt="2021-03-23T12:07:26.830" v="59"/>
          <ac:spMkLst>
            <pc:docMk/>
            <pc:sldMk cId="3519943666" sldId="261"/>
            <ac:spMk id="2" creationId="{4C08DF0E-8F33-4128-954E-36E78DF7E6FA}"/>
          </ac:spMkLst>
        </pc:spChg>
        <pc:spChg chg="del">
          <ac:chgData name="Gráinne Delaney" userId="S::delaneyg@crescentsj.com::01c7a462-861f-4465-b4d4-246badb85a8e" providerId="AD" clId="Web-{ED119240-98FE-4250-9DAF-9DE27F3B5BB5}" dt="2021-03-23T12:07:01.531" v="52"/>
          <ac:spMkLst>
            <pc:docMk/>
            <pc:sldMk cId="3519943666" sldId="261"/>
            <ac:spMk id="3" creationId="{65247BDE-3CFF-4684-B4F9-9197B663A060}"/>
          </ac:spMkLst>
        </pc:spChg>
        <pc:spChg chg="add">
          <ac:chgData name="Gráinne Delaney" userId="S::delaneyg@crescentsj.com::01c7a462-861f-4465-b4d4-246badb85a8e" providerId="AD" clId="Web-{ED119240-98FE-4250-9DAF-9DE27F3B5BB5}" dt="2021-03-23T12:07:26.830" v="59"/>
          <ac:spMkLst>
            <pc:docMk/>
            <pc:sldMk cId="3519943666" sldId="261"/>
            <ac:spMk id="6" creationId="{16F9E488-0718-4E1E-9D12-26779F606252}"/>
          </ac:spMkLst>
        </pc:spChg>
        <pc:spChg chg="add">
          <ac:chgData name="Gráinne Delaney" userId="S::delaneyg@crescentsj.com::01c7a462-861f-4465-b4d4-246badb85a8e" providerId="AD" clId="Web-{ED119240-98FE-4250-9DAF-9DE27F3B5BB5}" dt="2021-03-23T12:07:26.830" v="59"/>
          <ac:spMkLst>
            <pc:docMk/>
            <pc:sldMk cId="3519943666" sldId="261"/>
            <ac:spMk id="7" creationId="{CE708407-D01D-4E57-8998-FF799DBC3788}"/>
          </ac:spMkLst>
        </pc:spChg>
        <pc:spChg chg="add del">
          <ac:chgData name="Gráinne Delaney" userId="S::delaneyg@crescentsj.com::01c7a462-861f-4465-b4d4-246badb85a8e" providerId="AD" clId="Web-{ED119240-98FE-4250-9DAF-9DE27F3B5BB5}" dt="2021-03-23T12:07:13.329" v="55"/>
          <ac:spMkLst>
            <pc:docMk/>
            <pc:sldMk cId="3519943666" sldId="261"/>
            <ac:spMk id="9" creationId="{0B761509-3B9A-49A6-A84B-C3D86811697D}"/>
          </ac:spMkLst>
        </pc:spChg>
        <pc:spChg chg="add del">
          <ac:chgData name="Gráinne Delaney" userId="S::delaneyg@crescentsj.com::01c7a462-861f-4465-b4d4-246badb85a8e" providerId="AD" clId="Web-{ED119240-98FE-4250-9DAF-9DE27F3B5BB5}" dt="2021-03-23T12:07:13.329" v="55"/>
          <ac:spMkLst>
            <pc:docMk/>
            <pc:sldMk cId="3519943666" sldId="261"/>
            <ac:spMk id="11" creationId="{91DE43FD-EB47-414A-B0AB-169B0FFFA527}"/>
          </ac:spMkLst>
        </pc:spChg>
        <pc:grpChg chg="add">
          <ac:chgData name="Gráinne Delaney" userId="S::delaneyg@crescentsj.com::01c7a462-861f-4465-b4d4-246badb85a8e" providerId="AD" clId="Web-{ED119240-98FE-4250-9DAF-9DE27F3B5BB5}" dt="2021-03-23T12:07:26.830" v="59"/>
          <ac:grpSpMkLst>
            <pc:docMk/>
            <pc:sldMk cId="3519943666" sldId="261"/>
            <ac:grpSpMk id="8" creationId="{7F963B07-5C9E-478C-A53E-B6F5B4A78933}"/>
          </ac:grpSpMkLst>
        </pc:grpChg>
        <pc:grpChg chg="add del">
          <ac:chgData name="Gráinne Delaney" userId="S::delaneyg@crescentsj.com::01c7a462-861f-4465-b4d4-246badb85a8e" providerId="AD" clId="Web-{ED119240-98FE-4250-9DAF-9DE27F3B5BB5}" dt="2021-03-23T12:07:13.329" v="55"/>
          <ac:grpSpMkLst>
            <pc:docMk/>
            <pc:sldMk cId="3519943666" sldId="261"/>
            <ac:grpSpMk id="13" creationId="{58495BCC-CE77-4CC2-952E-846F41119FD5}"/>
          </ac:grpSpMkLst>
        </pc:grpChg>
        <pc:picChg chg="add mod">
          <ac:chgData name="Gráinne Delaney" userId="S::delaneyg@crescentsj.com::01c7a462-861f-4465-b4d4-246badb85a8e" providerId="AD" clId="Web-{ED119240-98FE-4250-9DAF-9DE27F3B5BB5}" dt="2021-03-23T12:41:45.939" v="118" actId="1076"/>
          <ac:picMkLst>
            <pc:docMk/>
            <pc:sldMk cId="3519943666" sldId="261"/>
            <ac:picMk id="3" creationId="{5840D008-FED3-48CD-AE4E-D7274D2C3935}"/>
          </ac:picMkLst>
        </pc:picChg>
        <pc:picChg chg="add mod ord">
          <ac:chgData name="Gráinne Delaney" userId="S::delaneyg@crescentsj.com::01c7a462-861f-4465-b4d4-246badb85a8e" providerId="AD" clId="Web-{ED119240-98FE-4250-9DAF-9DE27F3B5BB5}" dt="2021-03-23T12:41:43.407" v="117" actId="1076"/>
          <ac:picMkLst>
            <pc:docMk/>
            <pc:sldMk cId="3519943666" sldId="261"/>
            <ac:picMk id="4" creationId="{3E05697B-9C24-489D-AF41-32BFBF718C7A}"/>
          </ac:picMkLst>
        </pc:picChg>
      </pc:sldChg>
      <pc:sldChg chg="addSp delSp modSp new mod setBg">
        <pc:chgData name="Gráinne Delaney" userId="S::delaneyg@crescentsj.com::01c7a462-861f-4465-b4d4-246badb85a8e" providerId="AD" clId="Web-{ED119240-98FE-4250-9DAF-9DE27F3B5BB5}" dt="2021-03-23T12:15:33.892" v="112"/>
        <pc:sldMkLst>
          <pc:docMk/>
          <pc:sldMk cId="1937017534" sldId="262"/>
        </pc:sldMkLst>
        <pc:spChg chg="mod">
          <ac:chgData name="Gráinne Delaney" userId="S::delaneyg@crescentsj.com::01c7a462-861f-4465-b4d4-246badb85a8e" providerId="AD" clId="Web-{ED119240-98FE-4250-9DAF-9DE27F3B5BB5}" dt="2021-03-23T12:08:11.645" v="66"/>
          <ac:spMkLst>
            <pc:docMk/>
            <pc:sldMk cId="1937017534" sldId="262"/>
            <ac:spMk id="2" creationId="{8323F7AA-EF82-43A5-B57B-94B164A2270C}"/>
          </ac:spMkLst>
        </pc:spChg>
        <pc:spChg chg="del">
          <ac:chgData name="Gráinne Delaney" userId="S::delaneyg@crescentsj.com::01c7a462-861f-4465-b4d4-246badb85a8e" providerId="AD" clId="Web-{ED119240-98FE-4250-9DAF-9DE27F3B5BB5}" dt="2021-03-23T12:07:59.972" v="62"/>
          <ac:spMkLst>
            <pc:docMk/>
            <pc:sldMk cId="1937017534" sldId="262"/>
            <ac:spMk id="3" creationId="{70C398F9-5619-4F7C-9A4E-6ACCECA97ABB}"/>
          </ac:spMkLst>
        </pc:spChg>
        <pc:spChg chg="add del">
          <ac:chgData name="Gráinne Delaney" userId="S::delaneyg@crescentsj.com::01c7a462-861f-4465-b4d4-246badb85a8e" providerId="AD" clId="Web-{ED119240-98FE-4250-9DAF-9DE27F3B5BB5}" dt="2021-03-23T12:15:33.892" v="112"/>
          <ac:spMkLst>
            <pc:docMk/>
            <pc:sldMk cId="1937017534" sldId="262"/>
            <ac:spMk id="8" creationId="{6D5BA2E5-0AD8-4556-85D2-8D2068E405CD}"/>
          </ac:spMkLst>
        </pc:spChg>
        <pc:spChg chg="add">
          <ac:chgData name="Gráinne Delaney" userId="S::delaneyg@crescentsj.com::01c7a462-861f-4465-b4d4-246badb85a8e" providerId="AD" clId="Web-{ED119240-98FE-4250-9DAF-9DE27F3B5BB5}" dt="2021-03-23T12:08:11.645" v="66"/>
          <ac:spMkLst>
            <pc:docMk/>
            <pc:sldMk cId="1937017534" sldId="262"/>
            <ac:spMk id="11" creationId="{33CD251C-A887-4D2F-925B-FC097198538B}"/>
          </ac:spMkLst>
        </pc:spChg>
        <pc:spChg chg="add">
          <ac:chgData name="Gráinne Delaney" userId="S::delaneyg@crescentsj.com::01c7a462-861f-4465-b4d4-246badb85a8e" providerId="AD" clId="Web-{ED119240-98FE-4250-9DAF-9DE27F3B5BB5}" dt="2021-03-23T12:08:11.645" v="66"/>
          <ac:spMkLst>
            <pc:docMk/>
            <pc:sldMk cId="1937017534" sldId="262"/>
            <ac:spMk id="13" creationId="{B19D093C-27FB-4032-B282-42C4563F257C}"/>
          </ac:spMkLst>
        </pc:spChg>
        <pc:grpChg chg="add">
          <ac:chgData name="Gráinne Delaney" userId="S::delaneyg@crescentsj.com::01c7a462-861f-4465-b4d4-246badb85a8e" providerId="AD" clId="Web-{ED119240-98FE-4250-9DAF-9DE27F3B5BB5}" dt="2021-03-23T12:08:11.645" v="66"/>
          <ac:grpSpMkLst>
            <pc:docMk/>
            <pc:sldMk cId="1937017534" sldId="262"/>
            <ac:grpSpMk id="15" creationId="{35EE815E-1BD3-4777-B652-6D98825BF66B}"/>
          </ac:grpSpMkLst>
        </pc:grpChg>
        <pc:picChg chg="add mod ord">
          <ac:chgData name="Gráinne Delaney" userId="S::delaneyg@crescentsj.com::01c7a462-861f-4465-b4d4-246badb85a8e" providerId="AD" clId="Web-{ED119240-98FE-4250-9DAF-9DE27F3B5BB5}" dt="2021-03-23T12:08:18.302" v="68" actId="14100"/>
          <ac:picMkLst>
            <pc:docMk/>
            <pc:sldMk cId="1937017534" sldId="262"/>
            <ac:picMk id="4" creationId="{2654C0C2-B342-4AB9-AB1A-8AAE14F06760}"/>
          </ac:picMkLst>
        </pc:picChg>
        <pc:picChg chg="add mod ord">
          <ac:chgData name="Gráinne Delaney" userId="S::delaneyg@crescentsj.com::01c7a462-861f-4465-b4d4-246badb85a8e" providerId="AD" clId="Web-{ED119240-98FE-4250-9DAF-9DE27F3B5BB5}" dt="2021-03-23T12:15:33.892" v="112"/>
          <ac:picMkLst>
            <pc:docMk/>
            <pc:sldMk cId="1937017534" sldId="262"/>
            <ac:picMk id="5" creationId="{74D13502-DD04-42E8-923D-749D1255C94E}"/>
          </ac:picMkLst>
        </pc:picChg>
      </pc:sldChg>
      <pc:sldChg chg="addSp delSp modSp new mod setBg">
        <pc:chgData name="Gráinne Delaney" userId="S::delaneyg@crescentsj.com::01c7a462-861f-4465-b4d4-246badb85a8e" providerId="AD" clId="Web-{ED119240-98FE-4250-9DAF-9DE27F3B5BB5}" dt="2021-03-23T12:14:51.999" v="111" actId="14100"/>
        <pc:sldMkLst>
          <pc:docMk/>
          <pc:sldMk cId="3623299178" sldId="263"/>
        </pc:sldMkLst>
        <pc:spChg chg="mod">
          <ac:chgData name="Gráinne Delaney" userId="S::delaneyg@crescentsj.com::01c7a462-861f-4465-b4d4-246badb85a8e" providerId="AD" clId="Web-{ED119240-98FE-4250-9DAF-9DE27F3B5BB5}" dt="2021-03-23T12:08:59.976" v="76"/>
          <ac:spMkLst>
            <pc:docMk/>
            <pc:sldMk cId="3623299178" sldId="263"/>
            <ac:spMk id="2" creationId="{B781F987-7CDB-403F-B899-595F8EC7209F}"/>
          </ac:spMkLst>
        </pc:spChg>
        <pc:spChg chg="del">
          <ac:chgData name="Gráinne Delaney" userId="S::delaneyg@crescentsj.com::01c7a462-861f-4465-b4d4-246badb85a8e" providerId="AD" clId="Web-{ED119240-98FE-4250-9DAF-9DE27F3B5BB5}" dt="2021-03-23T12:08:48.413" v="70"/>
          <ac:spMkLst>
            <pc:docMk/>
            <pc:sldMk cId="3623299178" sldId="263"/>
            <ac:spMk id="3" creationId="{BBCE1209-AE5D-414D-A67A-CCAB3AD89180}"/>
          </ac:spMkLst>
        </pc:spChg>
        <pc:spChg chg="add del">
          <ac:chgData name="Gráinne Delaney" userId="S::delaneyg@crescentsj.com::01c7a462-861f-4465-b4d4-246badb85a8e" providerId="AD" clId="Web-{ED119240-98FE-4250-9DAF-9DE27F3B5BB5}" dt="2021-03-23T12:13:57.527" v="110"/>
          <ac:spMkLst>
            <pc:docMk/>
            <pc:sldMk cId="3623299178" sldId="263"/>
            <ac:spMk id="8" creationId="{F8336EE5-47A7-4ADC-B6A4-2AA92D95C2AD}"/>
          </ac:spMkLst>
        </pc:spChg>
        <pc:spChg chg="add">
          <ac:chgData name="Gráinne Delaney" userId="S::delaneyg@crescentsj.com::01c7a462-861f-4465-b4d4-246badb85a8e" providerId="AD" clId="Web-{ED119240-98FE-4250-9DAF-9DE27F3B5BB5}" dt="2021-03-23T12:08:59.976" v="76"/>
          <ac:spMkLst>
            <pc:docMk/>
            <pc:sldMk cId="3623299178" sldId="263"/>
            <ac:spMk id="11" creationId="{33CD251C-A887-4D2F-925B-FC097198538B}"/>
          </ac:spMkLst>
        </pc:spChg>
        <pc:spChg chg="add">
          <ac:chgData name="Gráinne Delaney" userId="S::delaneyg@crescentsj.com::01c7a462-861f-4465-b4d4-246badb85a8e" providerId="AD" clId="Web-{ED119240-98FE-4250-9DAF-9DE27F3B5BB5}" dt="2021-03-23T12:08:59.976" v="76"/>
          <ac:spMkLst>
            <pc:docMk/>
            <pc:sldMk cId="3623299178" sldId="263"/>
            <ac:spMk id="13" creationId="{B19D093C-27FB-4032-B282-42C4563F257C}"/>
          </ac:spMkLst>
        </pc:spChg>
        <pc:grpChg chg="add">
          <ac:chgData name="Gráinne Delaney" userId="S::delaneyg@crescentsj.com::01c7a462-861f-4465-b4d4-246badb85a8e" providerId="AD" clId="Web-{ED119240-98FE-4250-9DAF-9DE27F3B5BB5}" dt="2021-03-23T12:08:59.976" v="76"/>
          <ac:grpSpMkLst>
            <pc:docMk/>
            <pc:sldMk cId="3623299178" sldId="263"/>
            <ac:grpSpMk id="15" creationId="{35EE815E-1BD3-4777-B652-6D98825BF66B}"/>
          </ac:grpSpMkLst>
        </pc:grpChg>
        <pc:picChg chg="add mod ord">
          <ac:chgData name="Gráinne Delaney" userId="S::delaneyg@crescentsj.com::01c7a462-861f-4465-b4d4-246badb85a8e" providerId="AD" clId="Web-{ED119240-98FE-4250-9DAF-9DE27F3B5BB5}" dt="2021-03-23T12:14:51.999" v="111" actId="14100"/>
          <ac:picMkLst>
            <pc:docMk/>
            <pc:sldMk cId="3623299178" sldId="263"/>
            <ac:picMk id="4" creationId="{84DDEB7D-E9BA-49FB-9E72-A44476EA196E}"/>
          </ac:picMkLst>
        </pc:picChg>
        <pc:picChg chg="add mod ord">
          <ac:chgData name="Gráinne Delaney" userId="S::delaneyg@crescentsj.com::01c7a462-861f-4465-b4d4-246badb85a8e" providerId="AD" clId="Web-{ED119240-98FE-4250-9DAF-9DE27F3B5BB5}" dt="2021-03-23T12:13:57.527" v="110"/>
          <ac:picMkLst>
            <pc:docMk/>
            <pc:sldMk cId="3623299178" sldId="263"/>
            <ac:picMk id="5" creationId="{20F1A7A3-31CA-40F1-8B68-F2CB7BDF6316}"/>
          </ac:picMkLst>
        </pc:picChg>
      </pc:sldChg>
      <pc:sldChg chg="addSp delSp modSp new mod setBg">
        <pc:chgData name="Gráinne Delaney" userId="S::delaneyg@crescentsj.com::01c7a462-861f-4465-b4d4-246badb85a8e" providerId="AD" clId="Web-{ED119240-98FE-4250-9DAF-9DE27F3B5BB5}" dt="2021-03-23T12:13:00.335" v="108" actId="1076"/>
        <pc:sldMkLst>
          <pc:docMk/>
          <pc:sldMk cId="2974614039" sldId="264"/>
        </pc:sldMkLst>
        <pc:spChg chg="mod">
          <ac:chgData name="Gráinne Delaney" userId="S::delaneyg@crescentsj.com::01c7a462-861f-4465-b4d4-246badb85a8e" providerId="AD" clId="Web-{ED119240-98FE-4250-9DAF-9DE27F3B5BB5}" dt="2021-03-23T12:10:48.921" v="90" actId="20577"/>
          <ac:spMkLst>
            <pc:docMk/>
            <pc:sldMk cId="2974614039" sldId="264"/>
            <ac:spMk id="2" creationId="{1CCE2BF5-EDA4-475C-AE5C-B9E60032F364}"/>
          </ac:spMkLst>
        </pc:spChg>
        <pc:spChg chg="del">
          <ac:chgData name="Gráinne Delaney" userId="S::delaneyg@crescentsj.com::01c7a462-861f-4465-b4d4-246badb85a8e" providerId="AD" clId="Web-{ED119240-98FE-4250-9DAF-9DE27F3B5BB5}" dt="2021-03-23T12:09:29.931" v="80"/>
          <ac:spMkLst>
            <pc:docMk/>
            <pc:sldMk cId="2974614039" sldId="264"/>
            <ac:spMk id="3" creationId="{56DF608E-4ED0-4FC7-89AA-3ED8C259C178}"/>
          </ac:spMkLst>
        </pc:spChg>
        <pc:spChg chg="add">
          <ac:chgData name="Gráinne Delaney" userId="S::delaneyg@crescentsj.com::01c7a462-861f-4465-b4d4-246badb85a8e" providerId="AD" clId="Web-{ED119240-98FE-4250-9DAF-9DE27F3B5BB5}" dt="2021-03-23T12:09:44.495" v="84"/>
          <ac:spMkLst>
            <pc:docMk/>
            <pc:sldMk cId="2974614039" sldId="264"/>
            <ac:spMk id="9" creationId="{16F9E488-0718-4E1E-9D12-26779F606252}"/>
          </ac:spMkLst>
        </pc:spChg>
        <pc:spChg chg="add">
          <ac:chgData name="Gráinne Delaney" userId="S::delaneyg@crescentsj.com::01c7a462-861f-4465-b4d4-246badb85a8e" providerId="AD" clId="Web-{ED119240-98FE-4250-9DAF-9DE27F3B5BB5}" dt="2021-03-23T12:09:44.495" v="84"/>
          <ac:spMkLst>
            <pc:docMk/>
            <pc:sldMk cId="2974614039" sldId="264"/>
            <ac:spMk id="11" creationId="{CE708407-D01D-4E57-8998-FF799DBC3788}"/>
          </ac:spMkLst>
        </pc:spChg>
        <pc:grpChg chg="add">
          <ac:chgData name="Gráinne Delaney" userId="S::delaneyg@crescentsj.com::01c7a462-861f-4465-b4d4-246badb85a8e" providerId="AD" clId="Web-{ED119240-98FE-4250-9DAF-9DE27F3B5BB5}" dt="2021-03-23T12:09:44.495" v="84"/>
          <ac:grpSpMkLst>
            <pc:docMk/>
            <pc:sldMk cId="2974614039" sldId="264"/>
            <ac:grpSpMk id="13" creationId="{7F963B07-5C9E-478C-A53E-B6F5B4A78933}"/>
          </ac:grpSpMkLst>
        </pc:grpChg>
        <pc:picChg chg="add mod ord">
          <ac:chgData name="Gráinne Delaney" userId="S::delaneyg@crescentsj.com::01c7a462-861f-4465-b4d4-246badb85a8e" providerId="AD" clId="Web-{ED119240-98FE-4250-9DAF-9DE27F3B5BB5}" dt="2021-03-23T12:09:50.917" v="86" actId="14100"/>
          <ac:picMkLst>
            <pc:docMk/>
            <pc:sldMk cId="2974614039" sldId="264"/>
            <ac:picMk id="4" creationId="{2E44C44B-6C5C-4F9A-8290-35DA5FDFB5FF}"/>
          </ac:picMkLst>
        </pc:picChg>
        <pc:picChg chg="add mod">
          <ac:chgData name="Gráinne Delaney" userId="S::delaneyg@crescentsj.com::01c7a462-861f-4465-b4d4-246badb85a8e" providerId="AD" clId="Web-{ED119240-98FE-4250-9DAF-9DE27F3B5BB5}" dt="2021-03-23T12:13:00.335" v="108" actId="1076"/>
          <ac:picMkLst>
            <pc:docMk/>
            <pc:sldMk cId="2974614039" sldId="264"/>
            <ac:picMk id="5" creationId="{AF8C2728-468D-4BB9-A27A-CABDF3DD01B7}"/>
          </ac:picMkLst>
        </pc:picChg>
      </pc:sldChg>
      <pc:sldChg chg="addSp delSp modSp new mod setBg">
        <pc:chgData name="Gráinne Delaney" userId="S::delaneyg@crescentsj.com::01c7a462-861f-4465-b4d4-246badb85a8e" providerId="AD" clId="Web-{ED119240-98FE-4250-9DAF-9DE27F3B5BB5}" dt="2021-03-23T12:11:06.016" v="97" actId="14100"/>
        <pc:sldMkLst>
          <pc:docMk/>
          <pc:sldMk cId="358541489" sldId="265"/>
        </pc:sldMkLst>
        <pc:spChg chg="mod">
          <ac:chgData name="Gráinne Delaney" userId="S::delaneyg@crescentsj.com::01c7a462-861f-4465-b4d4-246badb85a8e" providerId="AD" clId="Web-{ED119240-98FE-4250-9DAF-9DE27F3B5BB5}" dt="2021-03-23T12:11:01.781" v="96"/>
          <ac:spMkLst>
            <pc:docMk/>
            <pc:sldMk cId="358541489" sldId="265"/>
            <ac:spMk id="2" creationId="{36D35F2F-48F1-4411-8A72-EC8185EFB59F}"/>
          </ac:spMkLst>
        </pc:spChg>
        <pc:spChg chg="del">
          <ac:chgData name="Gráinne Delaney" userId="S::delaneyg@crescentsj.com::01c7a462-861f-4465-b4d4-246badb85a8e" providerId="AD" clId="Web-{ED119240-98FE-4250-9DAF-9DE27F3B5BB5}" dt="2021-03-23T12:10:51.702" v="92"/>
          <ac:spMkLst>
            <pc:docMk/>
            <pc:sldMk cId="358541489" sldId="265"/>
            <ac:spMk id="3" creationId="{17FCBF39-EAD0-4BF9-8217-69E34314F1BD}"/>
          </ac:spMkLst>
        </pc:spChg>
        <pc:spChg chg="add">
          <ac:chgData name="Gráinne Delaney" userId="S::delaneyg@crescentsj.com::01c7a462-861f-4465-b4d4-246badb85a8e" providerId="AD" clId="Web-{ED119240-98FE-4250-9DAF-9DE27F3B5BB5}" dt="2021-03-23T12:11:01.781" v="96"/>
          <ac:spMkLst>
            <pc:docMk/>
            <pc:sldMk cId="358541489" sldId="265"/>
            <ac:spMk id="9" creationId="{16F9E488-0718-4E1E-9D12-26779F606252}"/>
          </ac:spMkLst>
        </pc:spChg>
        <pc:spChg chg="add">
          <ac:chgData name="Gráinne Delaney" userId="S::delaneyg@crescentsj.com::01c7a462-861f-4465-b4d4-246badb85a8e" providerId="AD" clId="Web-{ED119240-98FE-4250-9DAF-9DE27F3B5BB5}" dt="2021-03-23T12:11:01.781" v="96"/>
          <ac:spMkLst>
            <pc:docMk/>
            <pc:sldMk cId="358541489" sldId="265"/>
            <ac:spMk id="11" creationId="{CE708407-D01D-4E57-8998-FF799DBC3788}"/>
          </ac:spMkLst>
        </pc:spChg>
        <pc:grpChg chg="add">
          <ac:chgData name="Gráinne Delaney" userId="S::delaneyg@crescentsj.com::01c7a462-861f-4465-b4d4-246badb85a8e" providerId="AD" clId="Web-{ED119240-98FE-4250-9DAF-9DE27F3B5BB5}" dt="2021-03-23T12:11:01.781" v="96"/>
          <ac:grpSpMkLst>
            <pc:docMk/>
            <pc:sldMk cId="358541489" sldId="265"/>
            <ac:grpSpMk id="13" creationId="{7F963B07-5C9E-478C-A53E-B6F5B4A78933}"/>
          </ac:grpSpMkLst>
        </pc:grpChg>
        <pc:picChg chg="add mod ord">
          <ac:chgData name="Gráinne Delaney" userId="S::delaneyg@crescentsj.com::01c7a462-861f-4465-b4d4-246badb85a8e" providerId="AD" clId="Web-{ED119240-98FE-4250-9DAF-9DE27F3B5BB5}" dt="2021-03-23T12:11:06.016" v="97" actId="14100"/>
          <ac:picMkLst>
            <pc:docMk/>
            <pc:sldMk cId="358541489" sldId="265"/>
            <ac:picMk id="4" creationId="{72D25DF6-77CF-4BA5-9933-4765A44DAD26}"/>
          </ac:picMkLst>
        </pc:picChg>
      </pc:sldChg>
      <pc:sldChg chg="addSp delSp modSp new mod setBg">
        <pc:chgData name="Gráinne Delaney" userId="S::delaneyg@crescentsj.com::01c7a462-861f-4465-b4d4-246badb85a8e" providerId="AD" clId="Web-{ED119240-98FE-4250-9DAF-9DE27F3B5BB5}" dt="2021-03-23T12:42:57.146" v="121" actId="14100"/>
        <pc:sldMkLst>
          <pc:docMk/>
          <pc:sldMk cId="3347096018" sldId="266"/>
        </pc:sldMkLst>
        <pc:spChg chg="mod">
          <ac:chgData name="Gráinne Delaney" userId="S::delaneyg@crescentsj.com::01c7a462-861f-4465-b4d4-246badb85a8e" providerId="AD" clId="Web-{ED119240-98FE-4250-9DAF-9DE27F3B5BB5}" dt="2021-03-23T12:11:52.956" v="104"/>
          <ac:spMkLst>
            <pc:docMk/>
            <pc:sldMk cId="3347096018" sldId="266"/>
            <ac:spMk id="2" creationId="{8DB131C5-FD9A-4692-9F36-EF503BA128E3}"/>
          </ac:spMkLst>
        </pc:spChg>
        <pc:spChg chg="del">
          <ac:chgData name="Gráinne Delaney" userId="S::delaneyg@crescentsj.com::01c7a462-861f-4465-b4d4-246badb85a8e" providerId="AD" clId="Web-{ED119240-98FE-4250-9DAF-9DE27F3B5BB5}" dt="2021-03-23T12:11:38.690" v="99"/>
          <ac:spMkLst>
            <pc:docMk/>
            <pc:sldMk cId="3347096018" sldId="266"/>
            <ac:spMk id="3" creationId="{DBBFD413-DDA7-4C20-BB75-ADD3AA567FBD}"/>
          </ac:spMkLst>
        </pc:spChg>
        <pc:spChg chg="add del">
          <ac:chgData name="Gráinne Delaney" userId="S::delaneyg@crescentsj.com::01c7a462-861f-4465-b4d4-246badb85a8e" providerId="AD" clId="Web-{ED119240-98FE-4250-9DAF-9DE27F3B5BB5}" dt="2021-03-23T12:42:53.380" v="120"/>
          <ac:spMkLst>
            <pc:docMk/>
            <pc:sldMk cId="3347096018" sldId="266"/>
            <ac:spMk id="8" creationId="{AD14F969-11E9-4DF5-B28C-D8A6316282DA}"/>
          </ac:spMkLst>
        </pc:spChg>
        <pc:spChg chg="add">
          <ac:chgData name="Gráinne Delaney" userId="S::delaneyg@crescentsj.com::01c7a462-861f-4465-b4d4-246badb85a8e" providerId="AD" clId="Web-{ED119240-98FE-4250-9DAF-9DE27F3B5BB5}" dt="2021-03-23T12:11:52.956" v="104"/>
          <ac:spMkLst>
            <pc:docMk/>
            <pc:sldMk cId="3347096018" sldId="266"/>
            <ac:spMk id="11" creationId="{33CD251C-A887-4D2F-925B-FC097198538B}"/>
          </ac:spMkLst>
        </pc:spChg>
        <pc:spChg chg="add">
          <ac:chgData name="Gráinne Delaney" userId="S::delaneyg@crescentsj.com::01c7a462-861f-4465-b4d4-246badb85a8e" providerId="AD" clId="Web-{ED119240-98FE-4250-9DAF-9DE27F3B5BB5}" dt="2021-03-23T12:11:52.956" v="104"/>
          <ac:spMkLst>
            <pc:docMk/>
            <pc:sldMk cId="3347096018" sldId="266"/>
            <ac:spMk id="13" creationId="{B19D093C-27FB-4032-B282-42C4563F257C}"/>
          </ac:spMkLst>
        </pc:spChg>
        <pc:grpChg chg="add">
          <ac:chgData name="Gráinne Delaney" userId="S::delaneyg@crescentsj.com::01c7a462-861f-4465-b4d4-246badb85a8e" providerId="AD" clId="Web-{ED119240-98FE-4250-9DAF-9DE27F3B5BB5}" dt="2021-03-23T12:11:52.956" v="104"/>
          <ac:grpSpMkLst>
            <pc:docMk/>
            <pc:sldMk cId="3347096018" sldId="266"/>
            <ac:grpSpMk id="15" creationId="{35EE815E-1BD3-4777-B652-6D98825BF66B}"/>
          </ac:grpSpMkLst>
        </pc:grpChg>
        <pc:picChg chg="add mod ord">
          <ac:chgData name="Gráinne Delaney" userId="S::delaneyg@crescentsj.com::01c7a462-861f-4465-b4d4-246badb85a8e" providerId="AD" clId="Web-{ED119240-98FE-4250-9DAF-9DE27F3B5BB5}" dt="2021-03-23T12:42:57.146" v="121" actId="14100"/>
          <ac:picMkLst>
            <pc:docMk/>
            <pc:sldMk cId="3347096018" sldId="266"/>
            <ac:picMk id="3" creationId="{9985D4BC-A92A-4B0C-BAA7-0A3BFBFFE727}"/>
          </ac:picMkLst>
        </pc:picChg>
        <pc:picChg chg="add mod ord">
          <ac:chgData name="Gráinne Delaney" userId="S::delaneyg@crescentsj.com::01c7a462-861f-4465-b4d4-246badb85a8e" providerId="AD" clId="Web-{ED119240-98FE-4250-9DAF-9DE27F3B5BB5}" dt="2021-03-23T12:11:58.206" v="106" actId="14100"/>
          <ac:picMkLst>
            <pc:docMk/>
            <pc:sldMk cId="3347096018" sldId="266"/>
            <ac:picMk id="4" creationId="{BD0428A2-66F8-4CCA-ACC2-9141EFC5C783}"/>
          </ac:picMkLst>
        </pc:picChg>
      </pc:sldChg>
    </pc:docChg>
  </pc:docChgLst>
  <pc:docChgLst>
    <pc:chgData clId="Web-{ED119240-98FE-4250-9DAF-9DE27F3B5BB5}"/>
    <pc:docChg chg="addSld">
      <pc:chgData name="" userId="" providerId="" clId="Web-{ED119240-98FE-4250-9DAF-9DE27F3B5BB5}" dt="2021-03-23T11:57:41.152" v="0"/>
      <pc:docMkLst>
        <pc:docMk/>
      </pc:docMkLst>
      <pc:sldChg chg="new">
        <pc:chgData name="" userId="" providerId="" clId="Web-{ED119240-98FE-4250-9DAF-9DE27F3B5BB5}" dt="2021-03-23T11:57:41.152" v="0"/>
        <pc:sldMkLst>
          <pc:docMk/>
          <pc:sldMk cId="4271924650" sldId="257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3/31/2022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3/31/2022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3/31/2022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3/31/2022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3/31/2022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3/31/2022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3/31/2022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3/31/2022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3/31/2022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3/31/2022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3/31/2022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3/31/2022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64614" y="1783959"/>
            <a:ext cx="4087306" cy="2889114"/>
          </a:xfrm>
        </p:spPr>
        <p:txBody>
          <a:bodyPr anchor="b">
            <a:normAutofit/>
          </a:bodyPr>
          <a:lstStyle/>
          <a:p>
            <a:pPr algn="l"/>
            <a:r>
              <a:rPr lang="en-US" sz="5400" dirty="0">
                <a:cs typeface="Calibri Light"/>
              </a:rPr>
              <a:t>Holy Week</a:t>
            </a:r>
            <a:br>
              <a:rPr lang="en-US" sz="5400" dirty="0">
                <a:cs typeface="Calibri Light"/>
              </a:rPr>
            </a:br>
            <a:endParaRPr lang="en-US" sz="540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464612" y="4750893"/>
            <a:ext cx="4087305" cy="1147863"/>
          </a:xfrm>
        </p:spPr>
        <p:txBody>
          <a:bodyPr anchor="t">
            <a:normAutofit/>
          </a:bodyPr>
          <a:lstStyle/>
          <a:p>
            <a:pPr algn="l"/>
            <a:endParaRPr lang="en-US" sz="200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E49CC64F-7275-4E33-961B-0C5CDC4398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1" y="0"/>
            <a:ext cx="7188051" cy="6858000"/>
          </a:xfrm>
          <a:custGeom>
            <a:avLst/>
            <a:gdLst>
              <a:gd name="connsiteX0" fmla="*/ 7188051 w 7188051"/>
              <a:gd name="connsiteY0" fmla="*/ 6858000 h 6858000"/>
              <a:gd name="connsiteX1" fmla="*/ 108694 w 7188051"/>
              <a:gd name="connsiteY1" fmla="*/ 6858000 h 6858000"/>
              <a:gd name="connsiteX2" fmla="*/ 79127 w 7188051"/>
              <a:gd name="connsiteY2" fmla="*/ 6681235 h 6858000"/>
              <a:gd name="connsiteX3" fmla="*/ 0 w 7188051"/>
              <a:gd name="connsiteY3" fmla="*/ 5565888 h 6858000"/>
              <a:gd name="connsiteX4" fmla="*/ 2190696 w 7188051"/>
              <a:gd name="connsiteY4" fmla="*/ 145339 h 6858000"/>
              <a:gd name="connsiteX5" fmla="*/ 2339431 w 7188051"/>
              <a:gd name="connsiteY5" fmla="*/ 0 h 6858000"/>
              <a:gd name="connsiteX6" fmla="*/ 7188051 w 7188051"/>
              <a:gd name="connsiteY6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188051" h="6858000">
                <a:moveTo>
                  <a:pt x="7188051" y="6858000"/>
                </a:moveTo>
                <a:lnTo>
                  <a:pt x="108694" y="6858000"/>
                </a:lnTo>
                <a:lnTo>
                  <a:pt x="79127" y="6681235"/>
                </a:lnTo>
                <a:cubicBezTo>
                  <a:pt x="26981" y="6316967"/>
                  <a:pt x="0" y="5944579"/>
                  <a:pt x="0" y="5565888"/>
                </a:cubicBezTo>
                <a:cubicBezTo>
                  <a:pt x="0" y="3459953"/>
                  <a:pt x="834428" y="1548908"/>
                  <a:pt x="2190696" y="145339"/>
                </a:cubicBezTo>
                <a:lnTo>
                  <a:pt x="2339431" y="0"/>
                </a:lnTo>
                <a:lnTo>
                  <a:pt x="7188051" y="0"/>
                </a:ln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4" name="Picture 4" descr="Diagram&#10;&#10;Description automatically generated">
            <a:extLst>
              <a:ext uri="{FF2B5EF4-FFF2-40B4-BE49-F238E27FC236}">
                <a16:creationId xmlns:a16="http://schemas.microsoft.com/office/drawing/2014/main" id="{AD7CE652-09CE-44AE-AC65-03A537FDCD5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975" r="739" b="1"/>
          <a:stretch/>
        </p:blipFill>
        <p:spPr>
          <a:xfrm>
            <a:off x="1" y="10"/>
            <a:ext cx="7028495" cy="6857990"/>
          </a:xfrm>
          <a:custGeom>
            <a:avLst/>
            <a:gdLst/>
            <a:ahLst/>
            <a:cxnLst/>
            <a:rect l="l" t="t" r="r" b="b"/>
            <a:pathLst>
              <a:path w="7028495" h="6858000">
                <a:moveTo>
                  <a:pt x="0" y="0"/>
                </a:moveTo>
                <a:lnTo>
                  <a:pt x="6915668" y="0"/>
                </a:lnTo>
                <a:lnTo>
                  <a:pt x="6952411" y="219663"/>
                </a:lnTo>
                <a:cubicBezTo>
                  <a:pt x="7002551" y="569921"/>
                  <a:pt x="7028495" y="927986"/>
                  <a:pt x="7028495" y="1292112"/>
                </a:cubicBezTo>
                <a:cubicBezTo>
                  <a:pt x="7028495" y="3343346"/>
                  <a:pt x="6205186" y="5202289"/>
                  <a:pt x="4870994" y="6556512"/>
                </a:cubicBezTo>
                <a:lnTo>
                  <a:pt x="4556185" y="6858000"/>
                </a:lnTo>
                <a:lnTo>
                  <a:pt x="0" y="68580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0985722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0B761509-3B9A-49A6-A84B-C3D8681169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997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9" name="Freeform: Shape 28">
            <a:extLst>
              <a:ext uri="{FF2B5EF4-FFF2-40B4-BE49-F238E27FC236}">
                <a16:creationId xmlns:a16="http://schemas.microsoft.com/office/drawing/2014/main" id="{91DE43FD-EB47-414A-B0AB-169B0FFFA5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272922" cy="6858000"/>
          </a:xfrm>
          <a:custGeom>
            <a:avLst/>
            <a:gdLst>
              <a:gd name="connsiteX0" fmla="*/ 0 w 9272922"/>
              <a:gd name="connsiteY0" fmla="*/ 0 h 6858000"/>
              <a:gd name="connsiteX1" fmla="*/ 1733417 w 9272922"/>
              <a:gd name="connsiteY1" fmla="*/ 0 h 6858000"/>
              <a:gd name="connsiteX2" fmla="*/ 3307976 w 9272922"/>
              <a:gd name="connsiteY2" fmla="*/ 0 h 6858000"/>
              <a:gd name="connsiteX3" fmla="*/ 8126249 w 9272922"/>
              <a:gd name="connsiteY3" fmla="*/ 0 h 6858000"/>
              <a:gd name="connsiteX4" fmla="*/ 8138896 w 9272922"/>
              <a:gd name="connsiteY4" fmla="*/ 31774 h 6858000"/>
              <a:gd name="connsiteX5" fmla="*/ 9193904 w 9272922"/>
              <a:gd name="connsiteY5" fmla="*/ 2682457 h 6858000"/>
              <a:gd name="connsiteX6" fmla="*/ 9193904 w 9272922"/>
              <a:gd name="connsiteY6" fmla="*/ 3752208 h 6858000"/>
              <a:gd name="connsiteX7" fmla="*/ 8036400 w 9272922"/>
              <a:gd name="connsiteY7" fmla="*/ 6660411 h 6858000"/>
              <a:gd name="connsiteX8" fmla="*/ 7957938 w 9272922"/>
              <a:gd name="connsiteY8" fmla="*/ 6857542 h 6858000"/>
              <a:gd name="connsiteX9" fmla="*/ 3307976 w 9272922"/>
              <a:gd name="connsiteY9" fmla="*/ 6857542 h 6858000"/>
              <a:gd name="connsiteX10" fmla="*/ 3307976 w 9272922"/>
              <a:gd name="connsiteY10" fmla="*/ 6858000 h 6858000"/>
              <a:gd name="connsiteX11" fmla="*/ 0 w 9272922"/>
              <a:gd name="connsiteY1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9272922" h="6858000">
                <a:moveTo>
                  <a:pt x="0" y="0"/>
                </a:moveTo>
                <a:lnTo>
                  <a:pt x="1733417" y="0"/>
                </a:lnTo>
                <a:lnTo>
                  <a:pt x="3307976" y="0"/>
                </a:lnTo>
                <a:lnTo>
                  <a:pt x="8126249" y="0"/>
                </a:lnTo>
                <a:lnTo>
                  <a:pt x="8138896" y="31774"/>
                </a:lnTo>
                <a:cubicBezTo>
                  <a:pt x="9193904" y="2682457"/>
                  <a:pt x="9193904" y="2682457"/>
                  <a:pt x="9193904" y="2682457"/>
                </a:cubicBezTo>
                <a:cubicBezTo>
                  <a:pt x="9299262" y="2988100"/>
                  <a:pt x="9299262" y="3446565"/>
                  <a:pt x="9193904" y="3752208"/>
                </a:cubicBezTo>
                <a:cubicBezTo>
                  <a:pt x="8709916" y="4968215"/>
                  <a:pt x="8331802" y="5918220"/>
                  <a:pt x="8036400" y="6660411"/>
                </a:cubicBezTo>
                <a:lnTo>
                  <a:pt x="7957938" y="6857542"/>
                </a:lnTo>
                <a:lnTo>
                  <a:pt x="3307976" y="6857542"/>
                </a:lnTo>
                <a:lnTo>
                  <a:pt x="3307976" y="6858000"/>
                </a:lnTo>
                <a:lnTo>
                  <a:pt x="0" y="68580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4" name="Picture 4" descr="Timeline&#10;&#10;Description automatically generated">
            <a:extLst>
              <a:ext uri="{FF2B5EF4-FFF2-40B4-BE49-F238E27FC236}">
                <a16:creationId xmlns:a16="http://schemas.microsoft.com/office/drawing/2014/main" id="{88D136B2-8A3F-46AC-89D5-60DC068A546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65390" y="271759"/>
            <a:ext cx="7102273" cy="5938540"/>
          </a:xfrm>
          <a:prstGeom prst="rect">
            <a:avLst/>
          </a:prstGeom>
        </p:spPr>
      </p:pic>
      <p:grpSp>
        <p:nvGrpSpPr>
          <p:cNvPr id="31" name="Group 30">
            <a:extLst>
              <a:ext uri="{FF2B5EF4-FFF2-40B4-BE49-F238E27FC236}">
                <a16:creationId xmlns:a16="http://schemas.microsoft.com/office/drawing/2014/main" id="{58495BCC-CE77-4CC2-952E-846F41119F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160561" y="1075188"/>
            <a:ext cx="1562267" cy="1172973"/>
            <a:chOff x="9160561" y="1075188"/>
            <a:chExt cx="1562267" cy="1172973"/>
          </a:xfrm>
        </p:grpSpPr>
        <p:sp>
          <p:nvSpPr>
            <p:cNvPr id="32" name="Freeform 5">
              <a:extLst>
                <a:ext uri="{FF2B5EF4-FFF2-40B4-BE49-F238E27FC236}">
                  <a16:creationId xmlns:a16="http://schemas.microsoft.com/office/drawing/2014/main" id="{1B42538B-E30F-4967-A6C1-8EBA775F4D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160561" y="1423846"/>
              <a:ext cx="935037" cy="824315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Freeform 5">
              <a:extLst>
                <a:ext uri="{FF2B5EF4-FFF2-40B4-BE49-F238E27FC236}">
                  <a16:creationId xmlns:a16="http://schemas.microsoft.com/office/drawing/2014/main" id="{9A6BD9AC-4DE7-4B20-8547-4E3B375C21F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960661" y="1075188"/>
              <a:ext cx="762167" cy="671915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2719246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0B761509-3B9A-49A6-A84B-C3D8681169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997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Freeform: Shape 10">
            <a:extLst>
              <a:ext uri="{FF2B5EF4-FFF2-40B4-BE49-F238E27FC236}">
                <a16:creationId xmlns:a16="http://schemas.microsoft.com/office/drawing/2014/main" id="{91DE43FD-EB47-414A-B0AB-169B0FFFA5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272922" cy="6858000"/>
          </a:xfrm>
          <a:custGeom>
            <a:avLst/>
            <a:gdLst>
              <a:gd name="connsiteX0" fmla="*/ 0 w 9272922"/>
              <a:gd name="connsiteY0" fmla="*/ 0 h 6858000"/>
              <a:gd name="connsiteX1" fmla="*/ 1733417 w 9272922"/>
              <a:gd name="connsiteY1" fmla="*/ 0 h 6858000"/>
              <a:gd name="connsiteX2" fmla="*/ 3307976 w 9272922"/>
              <a:gd name="connsiteY2" fmla="*/ 0 h 6858000"/>
              <a:gd name="connsiteX3" fmla="*/ 8126249 w 9272922"/>
              <a:gd name="connsiteY3" fmla="*/ 0 h 6858000"/>
              <a:gd name="connsiteX4" fmla="*/ 8138896 w 9272922"/>
              <a:gd name="connsiteY4" fmla="*/ 31774 h 6858000"/>
              <a:gd name="connsiteX5" fmla="*/ 9193904 w 9272922"/>
              <a:gd name="connsiteY5" fmla="*/ 2682457 h 6858000"/>
              <a:gd name="connsiteX6" fmla="*/ 9193904 w 9272922"/>
              <a:gd name="connsiteY6" fmla="*/ 3752208 h 6858000"/>
              <a:gd name="connsiteX7" fmla="*/ 8036400 w 9272922"/>
              <a:gd name="connsiteY7" fmla="*/ 6660411 h 6858000"/>
              <a:gd name="connsiteX8" fmla="*/ 7957938 w 9272922"/>
              <a:gd name="connsiteY8" fmla="*/ 6857542 h 6858000"/>
              <a:gd name="connsiteX9" fmla="*/ 3307976 w 9272922"/>
              <a:gd name="connsiteY9" fmla="*/ 6857542 h 6858000"/>
              <a:gd name="connsiteX10" fmla="*/ 3307976 w 9272922"/>
              <a:gd name="connsiteY10" fmla="*/ 6858000 h 6858000"/>
              <a:gd name="connsiteX11" fmla="*/ 0 w 9272922"/>
              <a:gd name="connsiteY1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9272922" h="6858000">
                <a:moveTo>
                  <a:pt x="0" y="0"/>
                </a:moveTo>
                <a:lnTo>
                  <a:pt x="1733417" y="0"/>
                </a:lnTo>
                <a:lnTo>
                  <a:pt x="3307976" y="0"/>
                </a:lnTo>
                <a:lnTo>
                  <a:pt x="8126249" y="0"/>
                </a:lnTo>
                <a:lnTo>
                  <a:pt x="8138896" y="31774"/>
                </a:lnTo>
                <a:cubicBezTo>
                  <a:pt x="9193904" y="2682457"/>
                  <a:pt x="9193904" y="2682457"/>
                  <a:pt x="9193904" y="2682457"/>
                </a:cubicBezTo>
                <a:cubicBezTo>
                  <a:pt x="9299262" y="2988100"/>
                  <a:pt x="9299262" y="3446565"/>
                  <a:pt x="9193904" y="3752208"/>
                </a:cubicBezTo>
                <a:cubicBezTo>
                  <a:pt x="8709916" y="4968215"/>
                  <a:pt x="8331802" y="5918220"/>
                  <a:pt x="8036400" y="6660411"/>
                </a:cubicBezTo>
                <a:lnTo>
                  <a:pt x="7957938" y="6857542"/>
                </a:lnTo>
                <a:lnTo>
                  <a:pt x="3307976" y="6857542"/>
                </a:lnTo>
                <a:lnTo>
                  <a:pt x="3307976" y="6858000"/>
                </a:lnTo>
                <a:lnTo>
                  <a:pt x="0" y="68580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4" name="Picture 4" descr="Timeline&#10;&#10;Description automatically generated">
            <a:extLst>
              <a:ext uri="{FF2B5EF4-FFF2-40B4-BE49-F238E27FC236}">
                <a16:creationId xmlns:a16="http://schemas.microsoft.com/office/drawing/2014/main" id="{E3A0C2E7-5905-41D5-AB37-5D572976DD0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11323" y="141662"/>
            <a:ext cx="7302089" cy="6681954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58495BCC-CE77-4CC2-952E-846F41119F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160561" y="1075188"/>
            <a:ext cx="1562267" cy="1172973"/>
            <a:chOff x="9160561" y="1075188"/>
            <a:chExt cx="1562267" cy="1172973"/>
          </a:xfrm>
        </p:grpSpPr>
        <p:sp>
          <p:nvSpPr>
            <p:cNvPr id="14" name="Freeform 5">
              <a:extLst>
                <a:ext uri="{FF2B5EF4-FFF2-40B4-BE49-F238E27FC236}">
                  <a16:creationId xmlns:a16="http://schemas.microsoft.com/office/drawing/2014/main" id="{1B42538B-E30F-4967-A6C1-8EBA775F4D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160561" y="1423846"/>
              <a:ext cx="935037" cy="824315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5">
              <a:extLst>
                <a:ext uri="{FF2B5EF4-FFF2-40B4-BE49-F238E27FC236}">
                  <a16:creationId xmlns:a16="http://schemas.microsoft.com/office/drawing/2014/main" id="{9A6BD9AC-4DE7-4B20-8547-4E3B375C21F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960661" y="1075188"/>
              <a:ext cx="762167" cy="671915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0045232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6F9E488-0718-4E1E-9D12-26779F6062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E708407-D01D-4E57-8998-FF799DBC37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94548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15347BE-325E-4E5E-A532-66D7490123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723" y="1622066"/>
            <a:ext cx="3554226" cy="2663688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Sunday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7F963B07-5C9E-478C-A53E-B6F5B4A789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67290" y="681628"/>
            <a:ext cx="1128382" cy="847206"/>
            <a:chOff x="668003" y="1684057"/>
            <a:chExt cx="1128382" cy="847206"/>
          </a:xfrm>
        </p:grpSpPr>
        <p:sp>
          <p:nvSpPr>
            <p:cNvPr id="14" name="Freeform 5">
              <a:extLst>
                <a:ext uri="{FF2B5EF4-FFF2-40B4-BE49-F238E27FC236}">
                  <a16:creationId xmlns:a16="http://schemas.microsoft.com/office/drawing/2014/main" id="{A152F29E-C625-4313-96BF-5675B357C0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8003" y="1935883"/>
              <a:ext cx="675351" cy="595380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5">
              <a:extLst>
                <a:ext uri="{FF2B5EF4-FFF2-40B4-BE49-F238E27FC236}">
                  <a16:creationId xmlns:a16="http://schemas.microsoft.com/office/drawing/2014/main" id="{C2A5CB78-6497-4151-83B6-568BD27EC5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45893" y="1684057"/>
              <a:ext cx="550492" cy="485306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pic>
        <p:nvPicPr>
          <p:cNvPr id="4" name="Picture 4" descr="Text&#10;&#10;Description automatically generated">
            <a:extLst>
              <a:ext uri="{FF2B5EF4-FFF2-40B4-BE49-F238E27FC236}">
                <a16:creationId xmlns:a16="http://schemas.microsoft.com/office/drawing/2014/main" id="{5453CBA6-3484-4A47-A640-4ECCDBA94CB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208104" y="877206"/>
            <a:ext cx="6881240" cy="4777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56481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33CD251C-A887-4D2F-925B-FC09719853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19D093C-27FB-4032-B282-42C4563F2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94548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1B56B3B-CFAD-4D28-BBD6-3E22ECA62E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7290" y="1780661"/>
            <a:ext cx="3582073" cy="1463472"/>
          </a:xfrm>
        </p:spPr>
        <p:txBody>
          <a:bodyPr anchor="t">
            <a:normAutofit/>
          </a:bodyPr>
          <a:lstStyle/>
          <a:p>
            <a:r>
              <a:rPr lang="en-US" sz="4800">
                <a:solidFill>
                  <a:schemeClr val="bg1"/>
                </a:solidFill>
                <a:cs typeface="Calibri Light"/>
              </a:rPr>
              <a:t>Monday</a:t>
            </a:r>
            <a:endParaRPr lang="en-US" sz="4800">
              <a:solidFill>
                <a:schemeClr val="bg1"/>
              </a:solidFill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35EE815E-1BD3-4777-B652-6D98825BF6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67290" y="681628"/>
            <a:ext cx="1128382" cy="847206"/>
            <a:chOff x="668003" y="1684057"/>
            <a:chExt cx="1128382" cy="847206"/>
          </a:xfrm>
        </p:grpSpPr>
        <p:sp>
          <p:nvSpPr>
            <p:cNvPr id="16" name="Freeform 5">
              <a:extLst>
                <a:ext uri="{FF2B5EF4-FFF2-40B4-BE49-F238E27FC236}">
                  <a16:creationId xmlns:a16="http://schemas.microsoft.com/office/drawing/2014/main" id="{E6692982-4A7D-4392-87CD-F0CD4B027D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8003" y="1935883"/>
              <a:ext cx="675351" cy="595380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5">
              <a:extLst>
                <a:ext uri="{FF2B5EF4-FFF2-40B4-BE49-F238E27FC236}">
                  <a16:creationId xmlns:a16="http://schemas.microsoft.com/office/drawing/2014/main" id="{196485F7-F277-4123-AC53-98EA4C8587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45893" y="1684057"/>
              <a:ext cx="550492" cy="485306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pic>
        <p:nvPicPr>
          <p:cNvPr id="3" name="Picture 4">
            <a:extLst>
              <a:ext uri="{FF2B5EF4-FFF2-40B4-BE49-F238E27FC236}">
                <a16:creationId xmlns:a16="http://schemas.microsoft.com/office/drawing/2014/main" id="{DFD72A1B-22CB-4E4B-9D92-55D51DBD56D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78809" y="3383121"/>
            <a:ext cx="3159034" cy="2793251"/>
          </a:xfrm>
        </p:spPr>
      </p:pic>
      <p:pic>
        <p:nvPicPr>
          <p:cNvPr id="4" name="Picture 4" descr="Text&#10;&#10;Description automatically generated">
            <a:extLst>
              <a:ext uri="{FF2B5EF4-FFF2-40B4-BE49-F238E27FC236}">
                <a16:creationId xmlns:a16="http://schemas.microsoft.com/office/drawing/2014/main" id="{D3DA6132-9DE7-4C59-95DA-5E5B2C3D65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16652" y="733473"/>
            <a:ext cx="6995653" cy="5026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45188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" name="Rectangle 8">
            <a:extLst>
              <a:ext uri="{FF2B5EF4-FFF2-40B4-BE49-F238E27FC236}">
                <a16:creationId xmlns:a16="http://schemas.microsoft.com/office/drawing/2014/main" id="{16F9E488-0718-4E1E-9D12-26779F6062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10">
            <a:extLst>
              <a:ext uri="{FF2B5EF4-FFF2-40B4-BE49-F238E27FC236}">
                <a16:creationId xmlns:a16="http://schemas.microsoft.com/office/drawing/2014/main" id="{CE708407-D01D-4E57-8998-FF799DBC37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94548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C08DF0E-8F33-4128-954E-36E78DF7E6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723" y="1622066"/>
            <a:ext cx="3554226" cy="2663688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Tuesday</a:t>
            </a:r>
          </a:p>
        </p:txBody>
      </p:sp>
      <p:grpSp>
        <p:nvGrpSpPr>
          <p:cNvPr id="8" name="Group 12">
            <a:extLst>
              <a:ext uri="{FF2B5EF4-FFF2-40B4-BE49-F238E27FC236}">
                <a16:creationId xmlns:a16="http://schemas.microsoft.com/office/drawing/2014/main" id="{7F963B07-5C9E-478C-A53E-B6F5B4A789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67290" y="681628"/>
            <a:ext cx="1128382" cy="847206"/>
            <a:chOff x="668003" y="1684057"/>
            <a:chExt cx="1128382" cy="847206"/>
          </a:xfrm>
        </p:grpSpPr>
        <p:sp>
          <p:nvSpPr>
            <p:cNvPr id="14" name="Freeform 5">
              <a:extLst>
                <a:ext uri="{FF2B5EF4-FFF2-40B4-BE49-F238E27FC236}">
                  <a16:creationId xmlns:a16="http://schemas.microsoft.com/office/drawing/2014/main" id="{A152F29E-C625-4313-96BF-5675B357C0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8003" y="1935883"/>
              <a:ext cx="675351" cy="595380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5">
              <a:extLst>
                <a:ext uri="{FF2B5EF4-FFF2-40B4-BE49-F238E27FC236}">
                  <a16:creationId xmlns:a16="http://schemas.microsoft.com/office/drawing/2014/main" id="{C2A5CB78-6497-4151-83B6-568BD27EC5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45893" y="1684057"/>
              <a:ext cx="550492" cy="485306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pic>
        <p:nvPicPr>
          <p:cNvPr id="4" name="Picture 4" descr="Text&#10;&#10;Description automatically generated">
            <a:extLst>
              <a:ext uri="{FF2B5EF4-FFF2-40B4-BE49-F238E27FC236}">
                <a16:creationId xmlns:a16="http://schemas.microsoft.com/office/drawing/2014/main" id="{3E05697B-9C24-489D-AF41-32BFBF718C7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208104" y="1540016"/>
            <a:ext cx="6472362" cy="4362992"/>
          </a:xfrm>
          <a:prstGeom prst="rect">
            <a:avLst/>
          </a:prstGeom>
        </p:spPr>
      </p:pic>
      <p:pic>
        <p:nvPicPr>
          <p:cNvPr id="3" name="Picture 4">
            <a:extLst>
              <a:ext uri="{FF2B5EF4-FFF2-40B4-BE49-F238E27FC236}">
                <a16:creationId xmlns:a16="http://schemas.microsoft.com/office/drawing/2014/main" id="{5840D008-FED3-48CD-AE4E-D7274D2C39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5107" y="4824069"/>
            <a:ext cx="2743200" cy="1261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99436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33CD251C-A887-4D2F-925B-FC09719853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19D093C-27FB-4032-B282-42C4563F2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94548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323F7AA-EF82-43A5-B57B-94B164A227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7290" y="1780661"/>
            <a:ext cx="3582073" cy="1463472"/>
          </a:xfrm>
        </p:spPr>
        <p:txBody>
          <a:bodyPr anchor="t">
            <a:normAutofit/>
          </a:bodyPr>
          <a:lstStyle/>
          <a:p>
            <a:r>
              <a:rPr lang="en-US" sz="4800">
                <a:solidFill>
                  <a:schemeClr val="bg1"/>
                </a:solidFill>
                <a:cs typeface="Calibri Light"/>
              </a:rPr>
              <a:t>Wednesday</a:t>
            </a:r>
            <a:endParaRPr lang="en-US" sz="4800">
              <a:solidFill>
                <a:schemeClr val="bg1"/>
              </a:solidFill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35EE815E-1BD3-4777-B652-6D98825BF6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67290" y="681628"/>
            <a:ext cx="1128382" cy="847206"/>
            <a:chOff x="668003" y="1684057"/>
            <a:chExt cx="1128382" cy="847206"/>
          </a:xfrm>
        </p:grpSpPr>
        <p:sp>
          <p:nvSpPr>
            <p:cNvPr id="16" name="Freeform 5">
              <a:extLst>
                <a:ext uri="{FF2B5EF4-FFF2-40B4-BE49-F238E27FC236}">
                  <a16:creationId xmlns:a16="http://schemas.microsoft.com/office/drawing/2014/main" id="{E6692982-4A7D-4392-87CD-F0CD4B027D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8003" y="1935883"/>
              <a:ext cx="675351" cy="595380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5">
              <a:extLst>
                <a:ext uri="{FF2B5EF4-FFF2-40B4-BE49-F238E27FC236}">
                  <a16:creationId xmlns:a16="http://schemas.microsoft.com/office/drawing/2014/main" id="{196485F7-F277-4123-AC53-98EA4C8587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45893" y="1684057"/>
              <a:ext cx="550492" cy="485306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pic>
        <p:nvPicPr>
          <p:cNvPr id="5" name="Picture 5" descr="A picture containing text&#10;&#10;Description automatically generated">
            <a:extLst>
              <a:ext uri="{FF2B5EF4-FFF2-40B4-BE49-F238E27FC236}">
                <a16:creationId xmlns:a16="http://schemas.microsoft.com/office/drawing/2014/main" id="{74D13502-DD04-42E8-923D-749D1255C94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67290" y="3762923"/>
            <a:ext cx="3582072" cy="2033646"/>
          </a:xfrm>
        </p:spPr>
      </p:pic>
      <p:pic>
        <p:nvPicPr>
          <p:cNvPr id="4" name="Picture 4" descr="Text&#10;&#10;Description automatically generated">
            <a:extLst>
              <a:ext uri="{FF2B5EF4-FFF2-40B4-BE49-F238E27FC236}">
                <a16:creationId xmlns:a16="http://schemas.microsoft.com/office/drawing/2014/main" id="{2654C0C2-B342-4AB9-AB1A-8AAE14F067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16652" y="534127"/>
            <a:ext cx="6642532" cy="5546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70175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33CD251C-A887-4D2F-925B-FC09719853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19D093C-27FB-4032-B282-42C4563F2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94548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781F987-7CDB-403F-B899-595F8EC720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7290" y="1780661"/>
            <a:ext cx="3582073" cy="1463472"/>
          </a:xfrm>
        </p:spPr>
        <p:txBody>
          <a:bodyPr anchor="t">
            <a:normAutofit/>
          </a:bodyPr>
          <a:lstStyle/>
          <a:p>
            <a:r>
              <a:rPr lang="en-US" sz="4800">
                <a:solidFill>
                  <a:schemeClr val="bg1"/>
                </a:solidFill>
                <a:cs typeface="Calibri Light"/>
              </a:rPr>
              <a:t>Thursday</a:t>
            </a:r>
            <a:br>
              <a:rPr lang="en-US" sz="4800">
                <a:solidFill>
                  <a:schemeClr val="bg1"/>
                </a:solidFill>
                <a:cs typeface="Calibri Light"/>
              </a:rPr>
            </a:br>
            <a:endParaRPr lang="en-US" sz="4800">
              <a:solidFill>
                <a:schemeClr val="bg1"/>
              </a:solidFill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35EE815E-1BD3-4777-B652-6D98825BF6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67290" y="681628"/>
            <a:ext cx="1128382" cy="847206"/>
            <a:chOff x="668003" y="1684057"/>
            <a:chExt cx="1128382" cy="847206"/>
          </a:xfrm>
        </p:grpSpPr>
        <p:sp>
          <p:nvSpPr>
            <p:cNvPr id="16" name="Freeform 5">
              <a:extLst>
                <a:ext uri="{FF2B5EF4-FFF2-40B4-BE49-F238E27FC236}">
                  <a16:creationId xmlns:a16="http://schemas.microsoft.com/office/drawing/2014/main" id="{E6692982-4A7D-4392-87CD-F0CD4B027D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8003" y="1935883"/>
              <a:ext cx="675351" cy="595380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5">
              <a:extLst>
                <a:ext uri="{FF2B5EF4-FFF2-40B4-BE49-F238E27FC236}">
                  <a16:creationId xmlns:a16="http://schemas.microsoft.com/office/drawing/2014/main" id="{196485F7-F277-4123-AC53-98EA4C8587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45893" y="1684057"/>
              <a:ext cx="550492" cy="485306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pic>
        <p:nvPicPr>
          <p:cNvPr id="5" name="Picture 5" descr="A picture containing text&#10;&#10;Description automatically generated">
            <a:extLst>
              <a:ext uri="{FF2B5EF4-FFF2-40B4-BE49-F238E27FC236}">
                <a16:creationId xmlns:a16="http://schemas.microsoft.com/office/drawing/2014/main" id="{20F1A7A3-31CA-40F1-8B68-F2CB7BDF631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67290" y="3669902"/>
            <a:ext cx="3582072" cy="2219688"/>
          </a:xfrm>
        </p:spPr>
      </p:pic>
      <p:pic>
        <p:nvPicPr>
          <p:cNvPr id="4" name="Picture 4" descr="Text&#10;&#10;Description automatically generated">
            <a:extLst>
              <a:ext uri="{FF2B5EF4-FFF2-40B4-BE49-F238E27FC236}">
                <a16:creationId xmlns:a16="http://schemas.microsoft.com/office/drawing/2014/main" id="{84DDEB7D-E9BA-49FB-9E72-A44476EA19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16652" y="767646"/>
            <a:ext cx="6642532" cy="4465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32991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6F9E488-0718-4E1E-9D12-26779F6062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E708407-D01D-4E57-8998-FF799DBC37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94548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CCE2BF5-EDA4-475C-AE5C-B9E60032F3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723" y="1622066"/>
            <a:ext cx="3554226" cy="2663688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Good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dirty="0">
                <a:solidFill>
                  <a:schemeClr val="bg1"/>
                </a:solidFill>
              </a:rPr>
              <a:t>Friday</a:t>
            </a:r>
            <a:endParaRPr lang="en-US" kern="12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7F963B07-5C9E-478C-A53E-B6F5B4A789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67290" y="681628"/>
            <a:ext cx="1128382" cy="847206"/>
            <a:chOff x="668003" y="1684057"/>
            <a:chExt cx="1128382" cy="847206"/>
          </a:xfrm>
        </p:grpSpPr>
        <p:sp>
          <p:nvSpPr>
            <p:cNvPr id="14" name="Freeform 5">
              <a:extLst>
                <a:ext uri="{FF2B5EF4-FFF2-40B4-BE49-F238E27FC236}">
                  <a16:creationId xmlns:a16="http://schemas.microsoft.com/office/drawing/2014/main" id="{A152F29E-C625-4313-96BF-5675B357C0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8003" y="1935883"/>
              <a:ext cx="675351" cy="595380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5">
              <a:extLst>
                <a:ext uri="{FF2B5EF4-FFF2-40B4-BE49-F238E27FC236}">
                  <a16:creationId xmlns:a16="http://schemas.microsoft.com/office/drawing/2014/main" id="{C2A5CB78-6497-4151-83B6-568BD27EC5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45893" y="1684057"/>
              <a:ext cx="550492" cy="485306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pic>
        <p:nvPicPr>
          <p:cNvPr id="4" name="Picture 4" descr="Text&#10;&#10;Description automatically generated">
            <a:extLst>
              <a:ext uri="{FF2B5EF4-FFF2-40B4-BE49-F238E27FC236}">
                <a16:creationId xmlns:a16="http://schemas.microsoft.com/office/drawing/2014/main" id="{2E44C44B-6C5C-4F9A-8290-35DA5FDFB5F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208104" y="708887"/>
            <a:ext cx="6472362" cy="5458396"/>
          </a:xfrm>
          <a:prstGeom prst="rect">
            <a:avLst/>
          </a:prstGeom>
        </p:spPr>
      </p:pic>
      <p:pic>
        <p:nvPicPr>
          <p:cNvPr id="5" name="Picture 5" descr="Icon&#10;&#10;Description automatically generated">
            <a:extLst>
              <a:ext uri="{FF2B5EF4-FFF2-40B4-BE49-F238E27FC236}">
                <a16:creationId xmlns:a16="http://schemas.microsoft.com/office/drawing/2014/main" id="{AF8C2728-468D-4BB9-A27A-CABDF3DD01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4790" y="4381268"/>
            <a:ext cx="2743200" cy="1942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46140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6F9E488-0718-4E1E-9D12-26779F6062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E708407-D01D-4E57-8998-FF799DBC37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94548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6D35F2F-48F1-4411-8A72-EC8185EFB5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723" y="1622066"/>
            <a:ext cx="3554226" cy="2663688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Holy Saturday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7F963B07-5C9E-478C-A53E-B6F5B4A789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67290" y="681628"/>
            <a:ext cx="1128382" cy="847206"/>
            <a:chOff x="668003" y="1684057"/>
            <a:chExt cx="1128382" cy="847206"/>
          </a:xfrm>
        </p:grpSpPr>
        <p:sp>
          <p:nvSpPr>
            <p:cNvPr id="14" name="Freeform 5">
              <a:extLst>
                <a:ext uri="{FF2B5EF4-FFF2-40B4-BE49-F238E27FC236}">
                  <a16:creationId xmlns:a16="http://schemas.microsoft.com/office/drawing/2014/main" id="{A152F29E-C625-4313-96BF-5675B357C0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8003" y="1935883"/>
              <a:ext cx="675351" cy="595380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5">
              <a:extLst>
                <a:ext uri="{FF2B5EF4-FFF2-40B4-BE49-F238E27FC236}">
                  <a16:creationId xmlns:a16="http://schemas.microsoft.com/office/drawing/2014/main" id="{C2A5CB78-6497-4151-83B6-568BD27EC5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45893" y="1684057"/>
              <a:ext cx="550492" cy="485306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pic>
        <p:nvPicPr>
          <p:cNvPr id="4" name="Picture 4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72D25DF6-77CF-4BA5-9933-4765A44DAD2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208104" y="1442186"/>
            <a:ext cx="6472362" cy="4409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5414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33CD251C-A887-4D2F-925B-FC09719853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19D093C-27FB-4032-B282-42C4563F2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94548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DB131C5-FD9A-4692-9F36-EF503BA128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7290" y="1780661"/>
            <a:ext cx="3582073" cy="1463472"/>
          </a:xfrm>
        </p:spPr>
        <p:txBody>
          <a:bodyPr anchor="t">
            <a:normAutofit/>
          </a:bodyPr>
          <a:lstStyle/>
          <a:p>
            <a:r>
              <a:rPr lang="en-US" sz="4800" dirty="0">
                <a:solidFill>
                  <a:schemeClr val="bg1"/>
                </a:solidFill>
                <a:cs typeface="Calibri Light"/>
              </a:rPr>
              <a:t>Easter Sunday</a:t>
            </a:r>
            <a:endParaRPr lang="en-US" sz="4800" dirty="0">
              <a:solidFill>
                <a:schemeClr val="bg1"/>
              </a:solidFill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35EE815E-1BD3-4777-B652-6D98825BF6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67290" y="681628"/>
            <a:ext cx="1128382" cy="847206"/>
            <a:chOff x="668003" y="1684057"/>
            <a:chExt cx="1128382" cy="847206"/>
          </a:xfrm>
        </p:grpSpPr>
        <p:sp>
          <p:nvSpPr>
            <p:cNvPr id="16" name="Freeform 5">
              <a:extLst>
                <a:ext uri="{FF2B5EF4-FFF2-40B4-BE49-F238E27FC236}">
                  <a16:creationId xmlns:a16="http://schemas.microsoft.com/office/drawing/2014/main" id="{E6692982-4A7D-4392-87CD-F0CD4B027D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8003" y="1935883"/>
              <a:ext cx="675351" cy="595380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5">
              <a:extLst>
                <a:ext uri="{FF2B5EF4-FFF2-40B4-BE49-F238E27FC236}">
                  <a16:creationId xmlns:a16="http://schemas.microsoft.com/office/drawing/2014/main" id="{196485F7-F277-4123-AC53-98EA4C8587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45893" y="1684057"/>
              <a:ext cx="550492" cy="485306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pic>
        <p:nvPicPr>
          <p:cNvPr id="3" name="Picture 4" descr="Diagram, engineering drawing&#10;&#10;Description automatically generated">
            <a:extLst>
              <a:ext uri="{FF2B5EF4-FFF2-40B4-BE49-F238E27FC236}">
                <a16:creationId xmlns:a16="http://schemas.microsoft.com/office/drawing/2014/main" id="{9985D4BC-A92A-4B0C-BAA7-0A3BFBFFE72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44576" y="3067170"/>
            <a:ext cx="2930134" cy="3109202"/>
          </a:xfrm>
        </p:spPr>
      </p:pic>
      <p:pic>
        <p:nvPicPr>
          <p:cNvPr id="4" name="Picture 4" descr="Text&#10;&#10;Description automatically generated">
            <a:extLst>
              <a:ext uri="{FF2B5EF4-FFF2-40B4-BE49-F238E27FC236}">
                <a16:creationId xmlns:a16="http://schemas.microsoft.com/office/drawing/2014/main" id="{BD0428A2-66F8-4CCA-ACC2-9141EFC5C7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16652" y="1016384"/>
            <a:ext cx="6642532" cy="5250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70960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F312B851E65B349B05F9CFD45FB7233" ma:contentTypeVersion="13" ma:contentTypeDescription="Create a new document." ma:contentTypeScope="" ma:versionID="7f91c16ef30e3d88313fb6a593b88155">
  <xsd:schema xmlns:xsd="http://www.w3.org/2001/XMLSchema" xmlns:xs="http://www.w3.org/2001/XMLSchema" xmlns:p="http://schemas.microsoft.com/office/2006/metadata/properties" xmlns:ns2="9c31a4f7-a377-40e3-a32c-e6e1d3388a43" xmlns:ns3="eb2eca4f-b2ce-46e2-8170-1e55f9451942" targetNamespace="http://schemas.microsoft.com/office/2006/metadata/properties" ma:root="true" ma:fieldsID="67e1d364322450322e1ff7ebb9782b16" ns2:_="" ns3:_="">
    <xsd:import namespace="9c31a4f7-a377-40e3-a32c-e6e1d3388a43"/>
    <xsd:import namespace="eb2eca4f-b2ce-46e2-8170-1e55f945194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DateTaken" minOccurs="0"/>
                <xsd:element ref="ns2:MediaServiceLocation" minOccurs="0"/>
                <xsd:element ref="ns2:MediaServiceAutoKeyPoints" minOccurs="0"/>
                <xsd:element ref="ns2:MediaServiceKeyPoint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c31a4f7-a377-40e3-a32c-e6e1d3388a4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b2eca4f-b2ce-46e2-8170-1e55f9451942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DB0B8BB-6212-4175-A965-EE98F85C4267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68E32008-E212-45B4-91D2-4D20136C6DB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D0B042B-ABAF-43EE-AC5C-418464E2F8D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c31a4f7-a377-40e3-a32c-e6e1d3388a43"/>
    <ds:schemaRef ds:uri="eb2eca4f-b2ce-46e2-8170-1e55f945194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16</Words>
  <Application>Microsoft Office PowerPoint</Application>
  <PresentationFormat>Widescreen</PresentationFormat>
  <Paragraphs>9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office theme</vt:lpstr>
      <vt:lpstr>Holy Week </vt:lpstr>
      <vt:lpstr>PowerPoint Presentation</vt:lpstr>
      <vt:lpstr>PowerPoint Presentation</vt:lpstr>
      <vt:lpstr>Sunday</vt:lpstr>
      <vt:lpstr>Monday</vt:lpstr>
      <vt:lpstr>Tuesday</vt:lpstr>
      <vt:lpstr>Wednesday</vt:lpstr>
      <vt:lpstr>Thursday </vt:lpstr>
      <vt:lpstr>Good Friday</vt:lpstr>
      <vt:lpstr>Holy Saturday</vt:lpstr>
      <vt:lpstr>Easter Sunday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Dermot Cowhey</cp:lastModifiedBy>
  <cp:revision>66</cp:revision>
  <dcterms:created xsi:type="dcterms:W3CDTF">2021-03-23T11:57:37Z</dcterms:created>
  <dcterms:modified xsi:type="dcterms:W3CDTF">2022-03-31T09:45:14Z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0x0101007F312B851E65B349B05F9CFD45FB7233</vt:lpwstr>
  </property>
</Properties>
</file>