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8" r:id="rId6"/>
  </p:sldMasterIdLst>
  <p:notesMasterIdLst>
    <p:notesMasterId r:id="rId21"/>
  </p:notesMasterIdLst>
  <p:sldIdLst>
    <p:sldId id="257" r:id="rId7"/>
    <p:sldId id="282" r:id="rId8"/>
    <p:sldId id="289" r:id="rId9"/>
    <p:sldId id="262" r:id="rId10"/>
    <p:sldId id="260" r:id="rId11"/>
    <p:sldId id="283" r:id="rId12"/>
    <p:sldId id="285" r:id="rId13"/>
    <p:sldId id="286" r:id="rId14"/>
    <p:sldId id="287" r:id="rId15"/>
    <p:sldId id="288" r:id="rId16"/>
    <p:sldId id="264" r:id="rId17"/>
    <p:sldId id="284" r:id="rId18"/>
    <p:sldId id="270"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C400"/>
    <a:srgbClr val="112643"/>
    <a:srgbClr val="409F4C"/>
    <a:srgbClr val="34AD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53" autoAdjust="0"/>
    <p:restoredTop sz="62312" autoAdjust="0"/>
  </p:normalViewPr>
  <p:slideViewPr>
    <p:cSldViewPr snapToGrid="0">
      <p:cViewPr varScale="1">
        <p:scale>
          <a:sx n="53" d="100"/>
          <a:sy n="53" d="100"/>
        </p:scale>
        <p:origin x="1349"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O'Brien" userId="872af46c-d8f8-4f0f-b917-30299ae5c31e" providerId="ADAL" clId="{730D52FE-F08A-480E-9583-3EB3EE7F0046}"/>
    <pc:docChg chg="undo custSel addSld delSld modSld sldOrd modMainMaster">
      <pc:chgData name="Kathleen O'Brien" userId="872af46c-d8f8-4f0f-b917-30299ae5c31e" providerId="ADAL" clId="{730D52FE-F08A-480E-9583-3EB3EE7F0046}" dt="2021-12-20T09:22:19.241" v="3981" actId="2696"/>
      <pc:docMkLst>
        <pc:docMk/>
      </pc:docMkLst>
      <pc:sldChg chg="addSp delSp modSp mod">
        <pc:chgData name="Kathleen O'Brien" userId="872af46c-d8f8-4f0f-b917-30299ae5c31e" providerId="ADAL" clId="{730D52FE-F08A-480E-9583-3EB3EE7F0046}" dt="2021-12-17T16:14:50.892" v="3034" actId="732"/>
        <pc:sldMkLst>
          <pc:docMk/>
          <pc:sldMk cId="972670552" sldId="257"/>
        </pc:sldMkLst>
        <pc:spChg chg="mod">
          <ac:chgData name="Kathleen O'Brien" userId="872af46c-d8f8-4f0f-b917-30299ae5c31e" providerId="ADAL" clId="{730D52FE-F08A-480E-9583-3EB3EE7F0046}" dt="2021-12-17T11:37:50.388" v="6" actId="20577"/>
          <ac:spMkLst>
            <pc:docMk/>
            <pc:sldMk cId="972670552" sldId="257"/>
            <ac:spMk id="11" creationId="{00000000-0000-0000-0000-000000000000}"/>
          </ac:spMkLst>
        </pc:spChg>
        <pc:spChg chg="mod">
          <ac:chgData name="Kathleen O'Brien" userId="872af46c-d8f8-4f0f-b917-30299ae5c31e" providerId="ADAL" clId="{730D52FE-F08A-480E-9583-3EB3EE7F0046}" dt="2021-12-17T11:40:50.916" v="56" actId="6549"/>
          <ac:spMkLst>
            <pc:docMk/>
            <pc:sldMk cId="972670552" sldId="257"/>
            <ac:spMk id="12" creationId="{00000000-0000-0000-0000-000000000000}"/>
          </ac:spMkLst>
        </pc:spChg>
        <pc:spChg chg="del">
          <ac:chgData name="Kathleen O'Brien" userId="872af46c-d8f8-4f0f-b917-30299ae5c31e" providerId="ADAL" clId="{730D52FE-F08A-480E-9583-3EB3EE7F0046}" dt="2021-12-17T11:51:08.453" v="274" actId="478"/>
          <ac:spMkLst>
            <pc:docMk/>
            <pc:sldMk cId="972670552" sldId="257"/>
            <ac:spMk id="13" creationId="{00000000-0000-0000-0000-000000000000}"/>
          </ac:spMkLst>
        </pc:spChg>
        <pc:picChg chg="add del">
          <ac:chgData name="Kathleen O'Brien" userId="872af46c-d8f8-4f0f-b917-30299ae5c31e" providerId="ADAL" clId="{730D52FE-F08A-480E-9583-3EB3EE7F0046}" dt="2021-12-17T16:13:15.066" v="2891"/>
          <ac:picMkLst>
            <pc:docMk/>
            <pc:sldMk cId="972670552" sldId="257"/>
            <ac:picMk id="2" creationId="{5A2129AB-3F7A-40A6-AC1D-51DEB6CBDB01}"/>
          </ac:picMkLst>
        </pc:picChg>
        <pc:picChg chg="del">
          <ac:chgData name="Kathleen O'Brien" userId="872af46c-d8f8-4f0f-b917-30299ae5c31e" providerId="ADAL" clId="{730D52FE-F08A-480E-9583-3EB3EE7F0046}" dt="2021-12-17T16:12:54.926" v="2888" actId="478"/>
          <ac:picMkLst>
            <pc:docMk/>
            <pc:sldMk cId="972670552" sldId="257"/>
            <ac:picMk id="6" creationId="{00000000-0000-0000-0000-000000000000}"/>
          </ac:picMkLst>
        </pc:picChg>
        <pc:picChg chg="mod">
          <ac:chgData name="Kathleen O'Brien" userId="872af46c-d8f8-4f0f-b917-30299ae5c31e" providerId="ADAL" clId="{730D52FE-F08A-480E-9583-3EB3EE7F0046}" dt="2021-12-17T16:14:13.341" v="2998" actId="1036"/>
          <ac:picMkLst>
            <pc:docMk/>
            <pc:sldMk cId="972670552" sldId="257"/>
            <ac:picMk id="10" creationId="{00000000-0000-0000-0000-000000000000}"/>
          </ac:picMkLst>
        </pc:picChg>
        <pc:picChg chg="add mod ord modCrop">
          <ac:chgData name="Kathleen O'Brien" userId="872af46c-d8f8-4f0f-b917-30299ae5c31e" providerId="ADAL" clId="{730D52FE-F08A-480E-9583-3EB3EE7F0046}" dt="2021-12-17T16:14:50.892" v="3034" actId="732"/>
          <ac:picMkLst>
            <pc:docMk/>
            <pc:sldMk cId="972670552" sldId="257"/>
            <ac:picMk id="14" creationId="{932C6346-A9E7-4485-AB2D-5E7B36152E81}"/>
          </ac:picMkLst>
        </pc:picChg>
      </pc:sldChg>
      <pc:sldChg chg="del">
        <pc:chgData name="Kathleen O'Brien" userId="872af46c-d8f8-4f0f-b917-30299ae5c31e" providerId="ADAL" clId="{730D52FE-F08A-480E-9583-3EB3EE7F0046}" dt="2021-12-17T11:38:27.120" v="7" actId="47"/>
        <pc:sldMkLst>
          <pc:docMk/>
          <pc:sldMk cId="4450797" sldId="258"/>
        </pc:sldMkLst>
      </pc:sldChg>
      <pc:sldChg chg="del">
        <pc:chgData name="Kathleen O'Brien" userId="872af46c-d8f8-4f0f-b917-30299ae5c31e" providerId="ADAL" clId="{730D52FE-F08A-480E-9583-3EB3EE7F0046}" dt="2021-12-17T11:38:27.994" v="8" actId="47"/>
        <pc:sldMkLst>
          <pc:docMk/>
          <pc:sldMk cId="1120215790" sldId="259"/>
        </pc:sldMkLst>
      </pc:sldChg>
      <pc:sldChg chg="addSp delSp modSp mod ord modNotesTx">
        <pc:chgData name="Kathleen O'Brien" userId="872af46c-d8f8-4f0f-b917-30299ae5c31e" providerId="ADAL" clId="{730D52FE-F08A-480E-9583-3EB3EE7F0046}" dt="2021-12-17T16:34:51.573" v="3919" actId="20577"/>
        <pc:sldMkLst>
          <pc:docMk/>
          <pc:sldMk cId="1948245817" sldId="260"/>
        </pc:sldMkLst>
        <pc:spChg chg="del">
          <ac:chgData name="Kathleen O'Brien" userId="872af46c-d8f8-4f0f-b917-30299ae5c31e" providerId="ADAL" clId="{730D52FE-F08A-480E-9583-3EB3EE7F0046}" dt="2021-12-17T12:04:10.981" v="525" actId="478"/>
          <ac:spMkLst>
            <pc:docMk/>
            <pc:sldMk cId="1948245817" sldId="260"/>
            <ac:spMk id="6" creationId="{00000000-0000-0000-0000-000000000000}"/>
          </ac:spMkLst>
        </pc:spChg>
        <pc:spChg chg="del mod">
          <ac:chgData name="Kathleen O'Brien" userId="872af46c-d8f8-4f0f-b917-30299ae5c31e" providerId="ADAL" clId="{730D52FE-F08A-480E-9583-3EB3EE7F0046}" dt="2021-12-17T12:03:19.922" v="473" actId="478"/>
          <ac:spMkLst>
            <pc:docMk/>
            <pc:sldMk cId="1948245817" sldId="260"/>
            <ac:spMk id="7" creationId="{00000000-0000-0000-0000-000000000000}"/>
          </ac:spMkLst>
        </pc:spChg>
        <pc:spChg chg="mod">
          <ac:chgData name="Kathleen O'Brien" userId="872af46c-d8f8-4f0f-b917-30299ae5c31e" providerId="ADAL" clId="{730D52FE-F08A-480E-9583-3EB3EE7F0046}" dt="2021-12-17T16:34:51.573" v="3919" actId="20577"/>
          <ac:spMkLst>
            <pc:docMk/>
            <pc:sldMk cId="1948245817" sldId="260"/>
            <ac:spMk id="8" creationId="{00000000-0000-0000-0000-000000000000}"/>
          </ac:spMkLst>
        </pc:spChg>
        <pc:picChg chg="del mod">
          <ac:chgData name="Kathleen O'Brien" userId="872af46c-d8f8-4f0f-b917-30299ae5c31e" providerId="ADAL" clId="{730D52FE-F08A-480E-9583-3EB3EE7F0046}" dt="2021-12-17T15:52:40.368" v="2652" actId="478"/>
          <ac:picMkLst>
            <pc:docMk/>
            <pc:sldMk cId="1948245817" sldId="260"/>
            <ac:picMk id="4" creationId="{00000000-0000-0000-0000-000000000000}"/>
          </ac:picMkLst>
        </pc:picChg>
        <pc:picChg chg="del mod">
          <ac:chgData name="Kathleen O'Brien" userId="872af46c-d8f8-4f0f-b917-30299ae5c31e" providerId="ADAL" clId="{730D52FE-F08A-480E-9583-3EB3EE7F0046}" dt="2021-12-17T15:52:38.896" v="2650" actId="478"/>
          <ac:picMkLst>
            <pc:docMk/>
            <pc:sldMk cId="1948245817" sldId="260"/>
            <ac:picMk id="5" creationId="{00000000-0000-0000-0000-000000000000}"/>
          </ac:picMkLst>
        </pc:picChg>
        <pc:picChg chg="add del mod">
          <ac:chgData name="Kathleen O'Brien" userId="872af46c-d8f8-4f0f-b917-30299ae5c31e" providerId="ADAL" clId="{730D52FE-F08A-480E-9583-3EB3EE7F0046}" dt="2021-12-17T16:04:56.694" v="2787" actId="478"/>
          <ac:picMkLst>
            <pc:docMk/>
            <pc:sldMk cId="1948245817" sldId="260"/>
            <ac:picMk id="9" creationId="{4EEF4203-2FF9-4338-B231-0B53EFD06B6F}"/>
          </ac:picMkLst>
        </pc:picChg>
        <pc:picChg chg="add mod">
          <ac:chgData name="Kathleen O'Brien" userId="872af46c-d8f8-4f0f-b917-30299ae5c31e" providerId="ADAL" clId="{730D52FE-F08A-480E-9583-3EB3EE7F0046}" dt="2021-12-17T16:03:30.294" v="2780" actId="1035"/>
          <ac:picMkLst>
            <pc:docMk/>
            <pc:sldMk cId="1948245817" sldId="260"/>
            <ac:picMk id="10" creationId="{8D91A3F4-8C24-4A6B-BDFD-1FD6936792FC}"/>
          </ac:picMkLst>
        </pc:picChg>
      </pc:sldChg>
      <pc:sldChg chg="addSp delSp modSp del mod ord">
        <pc:chgData name="Kathleen O'Brien" userId="872af46c-d8f8-4f0f-b917-30299ae5c31e" providerId="ADAL" clId="{730D52FE-F08A-480E-9583-3EB3EE7F0046}" dt="2021-12-20T09:22:19.241" v="3981" actId="2696"/>
        <pc:sldMkLst>
          <pc:docMk/>
          <pc:sldMk cId="1552425783" sldId="261"/>
        </pc:sldMkLst>
        <pc:spChg chg="del">
          <ac:chgData name="Kathleen O'Brien" userId="872af46c-d8f8-4f0f-b917-30299ae5c31e" providerId="ADAL" clId="{730D52FE-F08A-480E-9583-3EB3EE7F0046}" dt="2021-12-17T11:43:03.082" v="65" actId="478"/>
          <ac:spMkLst>
            <pc:docMk/>
            <pc:sldMk cId="1552425783" sldId="261"/>
            <ac:spMk id="4" creationId="{00000000-0000-0000-0000-000000000000}"/>
          </ac:spMkLst>
        </pc:spChg>
        <pc:spChg chg="del">
          <ac:chgData name="Kathleen O'Brien" userId="872af46c-d8f8-4f0f-b917-30299ae5c31e" providerId="ADAL" clId="{730D52FE-F08A-480E-9583-3EB3EE7F0046}" dt="2021-12-17T11:42:49.458" v="62" actId="478"/>
          <ac:spMkLst>
            <pc:docMk/>
            <pc:sldMk cId="1552425783" sldId="261"/>
            <ac:spMk id="5" creationId="{00000000-0000-0000-0000-000000000000}"/>
          </ac:spMkLst>
        </pc:spChg>
        <pc:spChg chg="mod">
          <ac:chgData name="Kathleen O'Brien" userId="872af46c-d8f8-4f0f-b917-30299ae5c31e" providerId="ADAL" clId="{730D52FE-F08A-480E-9583-3EB3EE7F0046}" dt="2021-12-17T14:18:17.108" v="1795" actId="1035"/>
          <ac:spMkLst>
            <pc:docMk/>
            <pc:sldMk cId="1552425783" sldId="261"/>
            <ac:spMk id="6" creationId="{00000000-0000-0000-0000-000000000000}"/>
          </ac:spMkLst>
        </pc:spChg>
        <pc:spChg chg="add mod ord">
          <ac:chgData name="Kathleen O'Brien" userId="872af46c-d8f8-4f0f-b917-30299ae5c31e" providerId="ADAL" clId="{730D52FE-F08A-480E-9583-3EB3EE7F0046}" dt="2021-12-17T11:49:36.561" v="245" actId="167"/>
          <ac:spMkLst>
            <pc:docMk/>
            <pc:sldMk cId="1552425783" sldId="261"/>
            <ac:spMk id="7" creationId="{89C9E2A6-1F5D-47B4-B967-D2D396D37CA9}"/>
          </ac:spMkLst>
        </pc:spChg>
        <pc:picChg chg="del">
          <ac:chgData name="Kathleen O'Brien" userId="872af46c-d8f8-4f0f-b917-30299ae5c31e" providerId="ADAL" clId="{730D52FE-F08A-480E-9583-3EB3EE7F0046}" dt="2021-12-17T11:49:43.452" v="247" actId="478"/>
          <ac:picMkLst>
            <pc:docMk/>
            <pc:sldMk cId="1552425783" sldId="261"/>
            <ac:picMk id="2" creationId="{00000000-0000-0000-0000-000000000000}"/>
          </ac:picMkLst>
        </pc:picChg>
        <pc:picChg chg="del">
          <ac:chgData name="Kathleen O'Brien" userId="872af46c-d8f8-4f0f-b917-30299ae5c31e" providerId="ADAL" clId="{730D52FE-F08A-480E-9583-3EB3EE7F0046}" dt="2021-12-17T11:49:40.402" v="246" actId="478"/>
          <ac:picMkLst>
            <pc:docMk/>
            <pc:sldMk cId="1552425783" sldId="261"/>
            <ac:picMk id="3" creationId="{00000000-0000-0000-0000-000000000000}"/>
          </ac:picMkLst>
        </pc:picChg>
      </pc:sldChg>
      <pc:sldChg chg="addSp delSp modSp mod modNotesTx">
        <pc:chgData name="Kathleen O'Brien" userId="872af46c-d8f8-4f0f-b917-30299ae5c31e" providerId="ADAL" clId="{730D52FE-F08A-480E-9583-3EB3EE7F0046}" dt="2021-12-17T16:15:05.758" v="3051" actId="1035"/>
        <pc:sldMkLst>
          <pc:docMk/>
          <pc:sldMk cId="1615429476" sldId="262"/>
        </pc:sldMkLst>
        <pc:spChg chg="mod">
          <ac:chgData name="Kathleen O'Brien" userId="872af46c-d8f8-4f0f-b917-30299ae5c31e" providerId="ADAL" clId="{730D52FE-F08A-480E-9583-3EB3EE7F0046}" dt="2021-12-17T16:11:50.091" v="2868" actId="1076"/>
          <ac:spMkLst>
            <pc:docMk/>
            <pc:sldMk cId="1615429476" sldId="262"/>
            <ac:spMk id="4" creationId="{00000000-0000-0000-0000-000000000000}"/>
          </ac:spMkLst>
        </pc:spChg>
        <pc:spChg chg="mod">
          <ac:chgData name="Kathleen O'Brien" userId="872af46c-d8f8-4f0f-b917-30299ae5c31e" providerId="ADAL" clId="{730D52FE-F08A-480E-9583-3EB3EE7F0046}" dt="2021-12-17T16:11:56.519" v="2869" actId="1076"/>
          <ac:spMkLst>
            <pc:docMk/>
            <pc:sldMk cId="1615429476" sldId="262"/>
            <ac:spMk id="5" creationId="{00000000-0000-0000-0000-000000000000}"/>
          </ac:spMkLst>
        </pc:spChg>
        <pc:spChg chg="del mod">
          <ac:chgData name="Kathleen O'Brien" userId="872af46c-d8f8-4f0f-b917-30299ae5c31e" providerId="ADAL" clId="{730D52FE-F08A-480E-9583-3EB3EE7F0046}" dt="2021-12-17T11:59:12.891" v="407" actId="478"/>
          <ac:spMkLst>
            <pc:docMk/>
            <pc:sldMk cId="1615429476" sldId="262"/>
            <ac:spMk id="6" creationId="{00000000-0000-0000-0000-000000000000}"/>
          </ac:spMkLst>
        </pc:spChg>
        <pc:picChg chg="del mod">
          <ac:chgData name="Kathleen O'Brien" userId="872af46c-d8f8-4f0f-b917-30299ae5c31e" providerId="ADAL" clId="{730D52FE-F08A-480E-9583-3EB3EE7F0046}" dt="2021-12-17T16:05:14.414" v="2789" actId="478"/>
          <ac:picMkLst>
            <pc:docMk/>
            <pc:sldMk cId="1615429476" sldId="262"/>
            <ac:picMk id="2" creationId="{8918B6C1-C881-41FC-A7F4-34FCD1CB1BA3}"/>
          </ac:picMkLst>
        </pc:picChg>
        <pc:picChg chg="mod">
          <ac:chgData name="Kathleen O'Brien" userId="872af46c-d8f8-4f0f-b917-30299ae5c31e" providerId="ADAL" clId="{730D52FE-F08A-480E-9583-3EB3EE7F0046}" dt="2021-12-17T16:15:05.758" v="3051" actId="1035"/>
          <ac:picMkLst>
            <pc:docMk/>
            <pc:sldMk cId="1615429476" sldId="262"/>
            <ac:picMk id="3" creationId="{74A27CE8-CF2C-4B95-BBAC-43E7980E2F18}"/>
          </ac:picMkLst>
        </pc:picChg>
        <pc:picChg chg="add mod ord modCrop">
          <ac:chgData name="Kathleen O'Brien" userId="872af46c-d8f8-4f0f-b917-30299ae5c31e" providerId="ADAL" clId="{730D52FE-F08A-480E-9583-3EB3EE7F0046}" dt="2021-12-17T16:11:30.808" v="2866" actId="167"/>
          <ac:picMkLst>
            <pc:docMk/>
            <pc:sldMk cId="1615429476" sldId="262"/>
            <ac:picMk id="8" creationId="{92273D0C-BD81-4AF0-AE64-FCCB4BA042BF}"/>
          </ac:picMkLst>
        </pc:picChg>
      </pc:sldChg>
      <pc:sldChg chg="del">
        <pc:chgData name="Kathleen O'Brien" userId="872af46c-d8f8-4f0f-b917-30299ae5c31e" providerId="ADAL" clId="{730D52FE-F08A-480E-9583-3EB3EE7F0046}" dt="2021-12-17T12:06:11.064" v="533" actId="47"/>
        <pc:sldMkLst>
          <pc:docMk/>
          <pc:sldMk cId="374336584" sldId="263"/>
        </pc:sldMkLst>
      </pc:sldChg>
      <pc:sldChg chg="addSp delSp modSp mod">
        <pc:chgData name="Kathleen O'Brien" userId="872af46c-d8f8-4f0f-b917-30299ae5c31e" providerId="ADAL" clId="{730D52FE-F08A-480E-9583-3EB3EE7F0046}" dt="2021-12-17T14:15:29.339" v="1655" actId="1035"/>
        <pc:sldMkLst>
          <pc:docMk/>
          <pc:sldMk cId="1316198326" sldId="264"/>
        </pc:sldMkLst>
        <pc:spChg chg="mod">
          <ac:chgData name="Kathleen O'Brien" userId="872af46c-d8f8-4f0f-b917-30299ae5c31e" providerId="ADAL" clId="{730D52FE-F08A-480E-9583-3EB3EE7F0046}" dt="2021-12-17T14:10:46.595" v="1640" actId="20577"/>
          <ac:spMkLst>
            <pc:docMk/>
            <pc:sldMk cId="1316198326" sldId="264"/>
            <ac:spMk id="4" creationId="{00000000-0000-0000-0000-000000000000}"/>
          </ac:spMkLst>
        </pc:spChg>
        <pc:spChg chg="mod">
          <ac:chgData name="Kathleen O'Brien" userId="872af46c-d8f8-4f0f-b917-30299ae5c31e" providerId="ADAL" clId="{730D52FE-F08A-480E-9583-3EB3EE7F0046}" dt="2021-12-17T14:08:54.936" v="1605" actId="1036"/>
          <ac:spMkLst>
            <pc:docMk/>
            <pc:sldMk cId="1316198326" sldId="264"/>
            <ac:spMk id="5" creationId="{00000000-0000-0000-0000-000000000000}"/>
          </ac:spMkLst>
        </pc:spChg>
        <pc:spChg chg="add mod">
          <ac:chgData name="Kathleen O'Brien" userId="872af46c-d8f8-4f0f-b917-30299ae5c31e" providerId="ADAL" clId="{730D52FE-F08A-480E-9583-3EB3EE7F0046}" dt="2021-12-17T14:10:43.367" v="1639" actId="1076"/>
          <ac:spMkLst>
            <pc:docMk/>
            <pc:sldMk cId="1316198326" sldId="264"/>
            <ac:spMk id="8" creationId="{0844B3FF-D090-4909-B880-183E5C78FCBA}"/>
          </ac:spMkLst>
        </pc:spChg>
        <pc:picChg chg="add del mod modCrop">
          <ac:chgData name="Kathleen O'Brien" userId="872af46c-d8f8-4f0f-b917-30299ae5c31e" providerId="ADAL" clId="{730D52FE-F08A-480E-9583-3EB3EE7F0046}" dt="2021-12-17T14:06:40.707" v="1480" actId="21"/>
          <ac:picMkLst>
            <pc:docMk/>
            <pc:sldMk cId="1316198326" sldId="264"/>
            <ac:picMk id="3" creationId="{9EBB4813-CDB9-4314-894E-55F18B2A1F05}"/>
          </ac:picMkLst>
        </pc:picChg>
        <pc:picChg chg="add mod ord">
          <ac:chgData name="Kathleen O'Brien" userId="872af46c-d8f8-4f0f-b917-30299ae5c31e" providerId="ADAL" clId="{730D52FE-F08A-480E-9583-3EB3EE7F0046}" dt="2021-12-17T14:15:29.339" v="1655" actId="1035"/>
          <ac:picMkLst>
            <pc:docMk/>
            <pc:sldMk cId="1316198326" sldId="264"/>
            <ac:picMk id="6" creationId="{71E68DD3-CEF5-4B21-B62D-4DD58AB4038D}"/>
          </ac:picMkLst>
        </pc:picChg>
      </pc:sldChg>
      <pc:sldChg chg="del">
        <pc:chgData name="Kathleen O'Brien" userId="872af46c-d8f8-4f0f-b917-30299ae5c31e" providerId="ADAL" clId="{730D52FE-F08A-480E-9583-3EB3EE7F0046}" dt="2021-12-17T11:38:54.699" v="9" actId="47"/>
        <pc:sldMkLst>
          <pc:docMk/>
          <pc:sldMk cId="1981151087" sldId="265"/>
        </pc:sldMkLst>
      </pc:sldChg>
      <pc:sldChg chg="del">
        <pc:chgData name="Kathleen O'Brien" userId="872af46c-d8f8-4f0f-b917-30299ae5c31e" providerId="ADAL" clId="{730D52FE-F08A-480E-9583-3EB3EE7F0046}" dt="2021-12-17T12:42:39.245" v="1118" actId="47"/>
        <pc:sldMkLst>
          <pc:docMk/>
          <pc:sldMk cId="1727325321" sldId="266"/>
        </pc:sldMkLst>
      </pc:sldChg>
      <pc:sldChg chg="del">
        <pc:chgData name="Kathleen O'Brien" userId="872af46c-d8f8-4f0f-b917-30299ae5c31e" providerId="ADAL" clId="{730D52FE-F08A-480E-9583-3EB3EE7F0046}" dt="2021-12-17T12:42:41.135" v="1119" actId="47"/>
        <pc:sldMkLst>
          <pc:docMk/>
          <pc:sldMk cId="623145692" sldId="267"/>
        </pc:sldMkLst>
      </pc:sldChg>
      <pc:sldChg chg="del">
        <pc:chgData name="Kathleen O'Brien" userId="872af46c-d8f8-4f0f-b917-30299ae5c31e" providerId="ADAL" clId="{730D52FE-F08A-480E-9583-3EB3EE7F0046}" dt="2021-12-17T12:42:42.412" v="1120" actId="47"/>
        <pc:sldMkLst>
          <pc:docMk/>
          <pc:sldMk cId="1786995184" sldId="268"/>
        </pc:sldMkLst>
      </pc:sldChg>
      <pc:sldChg chg="del">
        <pc:chgData name="Kathleen O'Brien" userId="872af46c-d8f8-4f0f-b917-30299ae5c31e" providerId="ADAL" clId="{730D52FE-F08A-480E-9583-3EB3EE7F0046}" dt="2021-12-17T12:42:43.640" v="1121" actId="47"/>
        <pc:sldMkLst>
          <pc:docMk/>
          <pc:sldMk cId="1988248545" sldId="269"/>
        </pc:sldMkLst>
      </pc:sldChg>
      <pc:sldChg chg="addSp modSp mod">
        <pc:chgData name="Kathleen O'Brien" userId="872af46c-d8f8-4f0f-b917-30299ae5c31e" providerId="ADAL" clId="{730D52FE-F08A-480E-9583-3EB3EE7F0046}" dt="2021-12-17T14:49:02.233" v="2453" actId="1037"/>
        <pc:sldMkLst>
          <pc:docMk/>
          <pc:sldMk cId="1231990591" sldId="270"/>
        </pc:sldMkLst>
        <pc:spChg chg="mod">
          <ac:chgData name="Kathleen O'Brien" userId="872af46c-d8f8-4f0f-b917-30299ae5c31e" providerId="ADAL" clId="{730D52FE-F08A-480E-9583-3EB3EE7F0046}" dt="2021-12-17T14:48:50.143" v="2440" actId="14100"/>
          <ac:spMkLst>
            <pc:docMk/>
            <pc:sldMk cId="1231990591" sldId="270"/>
            <ac:spMk id="4" creationId="{00000000-0000-0000-0000-000000000000}"/>
          </ac:spMkLst>
        </pc:spChg>
        <pc:spChg chg="mod">
          <ac:chgData name="Kathleen O'Brien" userId="872af46c-d8f8-4f0f-b917-30299ae5c31e" providerId="ADAL" clId="{730D52FE-F08A-480E-9583-3EB3EE7F0046}" dt="2021-12-17T14:16:07.987" v="1657" actId="6549"/>
          <ac:spMkLst>
            <pc:docMk/>
            <pc:sldMk cId="1231990591" sldId="270"/>
            <ac:spMk id="5" creationId="{00000000-0000-0000-0000-000000000000}"/>
          </ac:spMkLst>
        </pc:spChg>
        <pc:picChg chg="add mod">
          <ac:chgData name="Kathleen O'Brien" userId="872af46c-d8f8-4f0f-b917-30299ae5c31e" providerId="ADAL" clId="{730D52FE-F08A-480E-9583-3EB3EE7F0046}" dt="2021-12-17T14:49:02.233" v="2453" actId="1037"/>
          <ac:picMkLst>
            <pc:docMk/>
            <pc:sldMk cId="1231990591" sldId="270"/>
            <ac:picMk id="3" creationId="{C5A707DB-9FE5-4CBA-B264-1BA7694BF60B}"/>
          </ac:picMkLst>
        </pc:picChg>
      </pc:sldChg>
      <pc:sldChg chg="del">
        <pc:chgData name="Kathleen O'Brien" userId="872af46c-d8f8-4f0f-b917-30299ae5c31e" providerId="ADAL" clId="{730D52FE-F08A-480E-9583-3EB3EE7F0046}" dt="2021-12-17T12:41:59.926" v="1114" actId="47"/>
        <pc:sldMkLst>
          <pc:docMk/>
          <pc:sldMk cId="1470716349" sldId="271"/>
        </pc:sldMkLst>
      </pc:sldChg>
      <pc:sldChg chg="del">
        <pc:chgData name="Kathleen O'Brien" userId="872af46c-d8f8-4f0f-b917-30299ae5c31e" providerId="ADAL" clId="{730D52FE-F08A-480E-9583-3EB3EE7F0046}" dt="2021-12-17T12:41:59.926" v="1114" actId="47"/>
        <pc:sldMkLst>
          <pc:docMk/>
          <pc:sldMk cId="1145581476" sldId="272"/>
        </pc:sldMkLst>
      </pc:sldChg>
      <pc:sldChg chg="del">
        <pc:chgData name="Kathleen O'Brien" userId="872af46c-d8f8-4f0f-b917-30299ae5c31e" providerId="ADAL" clId="{730D52FE-F08A-480E-9583-3EB3EE7F0046}" dt="2021-12-17T12:41:59.926" v="1114" actId="47"/>
        <pc:sldMkLst>
          <pc:docMk/>
          <pc:sldMk cId="1054035833" sldId="273"/>
        </pc:sldMkLst>
      </pc:sldChg>
      <pc:sldChg chg="del">
        <pc:chgData name="Kathleen O'Brien" userId="872af46c-d8f8-4f0f-b917-30299ae5c31e" providerId="ADAL" clId="{730D52FE-F08A-480E-9583-3EB3EE7F0046}" dt="2021-12-17T12:41:59.926" v="1114" actId="47"/>
        <pc:sldMkLst>
          <pc:docMk/>
          <pc:sldMk cId="207145743" sldId="274"/>
        </pc:sldMkLst>
      </pc:sldChg>
      <pc:sldChg chg="del">
        <pc:chgData name="Kathleen O'Brien" userId="872af46c-d8f8-4f0f-b917-30299ae5c31e" providerId="ADAL" clId="{730D52FE-F08A-480E-9583-3EB3EE7F0046}" dt="2021-12-17T12:42:04.430" v="1115" actId="47"/>
        <pc:sldMkLst>
          <pc:docMk/>
          <pc:sldMk cId="1779561122" sldId="275"/>
        </pc:sldMkLst>
      </pc:sldChg>
      <pc:sldChg chg="del">
        <pc:chgData name="Kathleen O'Brien" userId="872af46c-d8f8-4f0f-b917-30299ae5c31e" providerId="ADAL" clId="{730D52FE-F08A-480E-9583-3EB3EE7F0046}" dt="2021-12-17T12:42:04.430" v="1115" actId="47"/>
        <pc:sldMkLst>
          <pc:docMk/>
          <pc:sldMk cId="507660837" sldId="276"/>
        </pc:sldMkLst>
      </pc:sldChg>
      <pc:sldChg chg="del">
        <pc:chgData name="Kathleen O'Brien" userId="872af46c-d8f8-4f0f-b917-30299ae5c31e" providerId="ADAL" clId="{730D52FE-F08A-480E-9583-3EB3EE7F0046}" dt="2021-12-17T12:42:04.430" v="1115" actId="47"/>
        <pc:sldMkLst>
          <pc:docMk/>
          <pc:sldMk cId="805604476" sldId="277"/>
        </pc:sldMkLst>
      </pc:sldChg>
      <pc:sldChg chg="del">
        <pc:chgData name="Kathleen O'Brien" userId="872af46c-d8f8-4f0f-b917-30299ae5c31e" providerId="ADAL" clId="{730D52FE-F08A-480E-9583-3EB3EE7F0046}" dt="2021-12-17T12:42:04.430" v="1115" actId="47"/>
        <pc:sldMkLst>
          <pc:docMk/>
          <pc:sldMk cId="1090042190" sldId="278"/>
        </pc:sldMkLst>
      </pc:sldChg>
      <pc:sldChg chg="del">
        <pc:chgData name="Kathleen O'Brien" userId="872af46c-d8f8-4f0f-b917-30299ae5c31e" providerId="ADAL" clId="{730D52FE-F08A-480E-9583-3EB3EE7F0046}" dt="2021-12-17T12:42:09.444" v="1116" actId="47"/>
        <pc:sldMkLst>
          <pc:docMk/>
          <pc:sldMk cId="491797098" sldId="279"/>
        </pc:sldMkLst>
      </pc:sldChg>
      <pc:sldChg chg="del">
        <pc:chgData name="Kathleen O'Brien" userId="872af46c-d8f8-4f0f-b917-30299ae5c31e" providerId="ADAL" clId="{730D52FE-F08A-480E-9583-3EB3EE7F0046}" dt="2021-12-17T12:42:09.444" v="1116" actId="47"/>
        <pc:sldMkLst>
          <pc:docMk/>
          <pc:sldMk cId="1624844001" sldId="280"/>
        </pc:sldMkLst>
      </pc:sldChg>
      <pc:sldChg chg="addSp delSp modSp mod modNotesTx">
        <pc:chgData name="Kathleen O'Brien" userId="872af46c-d8f8-4f0f-b917-30299ae5c31e" providerId="ADAL" clId="{730D52FE-F08A-480E-9583-3EB3EE7F0046}" dt="2021-12-17T16:36:50.898" v="3979" actId="5793"/>
        <pc:sldMkLst>
          <pc:docMk/>
          <pc:sldMk cId="2113957735" sldId="281"/>
        </pc:sldMkLst>
        <pc:spChg chg="del mod">
          <ac:chgData name="Kathleen O'Brien" userId="872af46c-d8f8-4f0f-b917-30299ae5c31e" providerId="ADAL" clId="{730D52FE-F08A-480E-9583-3EB3EE7F0046}" dt="2021-12-17T16:16:39.569" v="3101" actId="478"/>
          <ac:spMkLst>
            <pc:docMk/>
            <pc:sldMk cId="2113957735" sldId="281"/>
            <ac:spMk id="2" creationId="{00000000-0000-0000-0000-000000000000}"/>
          </ac:spMkLst>
        </pc:spChg>
        <pc:spChg chg="add mod">
          <ac:chgData name="Kathleen O'Brien" userId="872af46c-d8f8-4f0f-b917-30299ae5c31e" providerId="ADAL" clId="{730D52FE-F08A-480E-9583-3EB3EE7F0046}" dt="2021-12-17T16:16:21.090" v="3099" actId="207"/>
          <ac:spMkLst>
            <pc:docMk/>
            <pc:sldMk cId="2113957735" sldId="281"/>
            <ac:spMk id="3" creationId="{25C62402-9892-4C12-BFC2-4ED6623E2854}"/>
          </ac:spMkLst>
        </pc:spChg>
        <pc:spChg chg="add del mod">
          <ac:chgData name="Kathleen O'Brien" userId="872af46c-d8f8-4f0f-b917-30299ae5c31e" providerId="ADAL" clId="{730D52FE-F08A-480E-9583-3EB3EE7F0046}" dt="2021-12-17T16:16:45.034" v="3102" actId="478"/>
          <ac:spMkLst>
            <pc:docMk/>
            <pc:sldMk cId="2113957735" sldId="281"/>
            <ac:spMk id="5" creationId="{DEE0B3B6-027B-4A34-BFB7-4FEE20DB1D4F}"/>
          </ac:spMkLst>
        </pc:spChg>
      </pc:sldChg>
      <pc:sldChg chg="modSp add mod modNotesTx">
        <pc:chgData name="Kathleen O'Brien" userId="872af46c-d8f8-4f0f-b917-30299ae5c31e" providerId="ADAL" clId="{730D52FE-F08A-480E-9583-3EB3EE7F0046}" dt="2021-12-17T12:45:43.059" v="1275" actId="6549"/>
        <pc:sldMkLst>
          <pc:docMk/>
          <pc:sldMk cId="3060584310" sldId="282"/>
        </pc:sldMkLst>
        <pc:spChg chg="mod">
          <ac:chgData name="Kathleen O'Brien" userId="872af46c-d8f8-4f0f-b917-30299ae5c31e" providerId="ADAL" clId="{730D52FE-F08A-480E-9583-3EB3EE7F0046}" dt="2021-12-17T11:56:02.606" v="379" actId="20577"/>
          <ac:spMkLst>
            <pc:docMk/>
            <pc:sldMk cId="3060584310" sldId="282"/>
            <ac:spMk id="6" creationId="{00000000-0000-0000-0000-000000000000}"/>
          </ac:spMkLst>
        </pc:spChg>
      </pc:sldChg>
      <pc:sldChg chg="addSp delSp modSp add mod modNotesTx">
        <pc:chgData name="Kathleen O'Brien" userId="872af46c-d8f8-4f0f-b917-30299ae5c31e" providerId="ADAL" clId="{730D52FE-F08A-480E-9583-3EB3EE7F0046}" dt="2021-12-17T16:34:08.045" v="3917" actId="113"/>
        <pc:sldMkLst>
          <pc:docMk/>
          <pc:sldMk cId="2500689001" sldId="283"/>
        </pc:sldMkLst>
        <pc:spChg chg="mod">
          <ac:chgData name="Kathleen O'Brien" userId="872af46c-d8f8-4f0f-b917-30299ae5c31e" providerId="ADAL" clId="{730D52FE-F08A-480E-9583-3EB3EE7F0046}" dt="2021-12-17T16:34:08.045" v="3917" actId="113"/>
          <ac:spMkLst>
            <pc:docMk/>
            <pc:sldMk cId="2500689001" sldId="283"/>
            <ac:spMk id="8" creationId="{00000000-0000-0000-0000-000000000000}"/>
          </ac:spMkLst>
        </pc:spChg>
        <pc:picChg chg="del mod">
          <ac:chgData name="Kathleen O'Brien" userId="872af46c-d8f8-4f0f-b917-30299ae5c31e" providerId="ADAL" clId="{730D52FE-F08A-480E-9583-3EB3EE7F0046}" dt="2021-12-17T14:59:07.946" v="2628" actId="478"/>
          <ac:picMkLst>
            <pc:docMk/>
            <pc:sldMk cId="2500689001" sldId="283"/>
            <ac:picMk id="4" creationId="{00000000-0000-0000-0000-000000000000}"/>
          </ac:picMkLst>
        </pc:picChg>
        <pc:picChg chg="del">
          <ac:chgData name="Kathleen O'Brien" userId="872af46c-d8f8-4f0f-b917-30299ae5c31e" providerId="ADAL" clId="{730D52FE-F08A-480E-9583-3EB3EE7F0046}" dt="2021-12-17T14:59:06.113" v="2626" actId="478"/>
          <ac:picMkLst>
            <pc:docMk/>
            <pc:sldMk cId="2500689001" sldId="283"/>
            <ac:picMk id="5" creationId="{00000000-0000-0000-0000-000000000000}"/>
          </ac:picMkLst>
        </pc:picChg>
        <pc:picChg chg="add del mod">
          <ac:chgData name="Kathleen O'Brien" userId="872af46c-d8f8-4f0f-b917-30299ae5c31e" providerId="ADAL" clId="{730D52FE-F08A-480E-9583-3EB3EE7F0046}" dt="2021-12-17T15:55:11.732" v="2660" actId="21"/>
          <ac:picMkLst>
            <pc:docMk/>
            <pc:sldMk cId="2500689001" sldId="283"/>
            <ac:picMk id="6" creationId="{63D331C5-1BC0-4D88-82B0-C2A5F642D93F}"/>
          </ac:picMkLst>
        </pc:picChg>
        <pc:picChg chg="add mod">
          <ac:chgData name="Kathleen O'Brien" userId="872af46c-d8f8-4f0f-b917-30299ae5c31e" providerId="ADAL" clId="{730D52FE-F08A-480E-9583-3EB3EE7F0046}" dt="2021-12-17T16:04:43.613" v="2785" actId="1076"/>
          <ac:picMkLst>
            <pc:docMk/>
            <pc:sldMk cId="2500689001" sldId="283"/>
            <ac:picMk id="7" creationId="{7D5A0E77-BE2E-40F1-B62F-7CC8778FB1C3}"/>
          </ac:picMkLst>
        </pc:picChg>
      </pc:sldChg>
      <pc:sldChg chg="addSp delSp modSp add mod modNotesTx">
        <pc:chgData name="Kathleen O'Brien" userId="872af46c-d8f8-4f0f-b917-30299ae5c31e" providerId="ADAL" clId="{730D52FE-F08A-480E-9583-3EB3EE7F0046}" dt="2021-12-17T14:05:52.002" v="1408" actId="14100"/>
        <pc:sldMkLst>
          <pc:docMk/>
          <pc:sldMk cId="1344088596" sldId="284"/>
        </pc:sldMkLst>
        <pc:spChg chg="mod">
          <ac:chgData name="Kathleen O'Brien" userId="872af46c-d8f8-4f0f-b917-30299ae5c31e" providerId="ADAL" clId="{730D52FE-F08A-480E-9583-3EB3EE7F0046}" dt="2021-12-17T12:37:36.973" v="1032" actId="14100"/>
          <ac:spMkLst>
            <pc:docMk/>
            <pc:sldMk cId="1344088596" sldId="284"/>
            <ac:spMk id="4" creationId="{00000000-0000-0000-0000-000000000000}"/>
          </ac:spMkLst>
        </pc:spChg>
        <pc:spChg chg="mod">
          <ac:chgData name="Kathleen O'Brien" userId="872af46c-d8f8-4f0f-b917-30299ae5c31e" providerId="ADAL" clId="{730D52FE-F08A-480E-9583-3EB3EE7F0046}" dt="2021-12-17T14:05:21.106" v="1407" actId="14100"/>
          <ac:spMkLst>
            <pc:docMk/>
            <pc:sldMk cId="1344088596" sldId="284"/>
            <ac:spMk id="5" creationId="{00000000-0000-0000-0000-000000000000}"/>
          </ac:spMkLst>
        </pc:spChg>
        <pc:picChg chg="add del mod">
          <ac:chgData name="Kathleen O'Brien" userId="872af46c-d8f8-4f0f-b917-30299ae5c31e" providerId="ADAL" clId="{730D52FE-F08A-480E-9583-3EB3EE7F0046}" dt="2021-12-17T13:45:11.251" v="1326" actId="478"/>
          <ac:picMkLst>
            <pc:docMk/>
            <pc:sldMk cId="1344088596" sldId="284"/>
            <ac:picMk id="3" creationId="{B5B8124B-35E3-4BED-B95A-0A6C5C12147A}"/>
          </ac:picMkLst>
        </pc:picChg>
        <pc:picChg chg="add del mod">
          <ac:chgData name="Kathleen O'Brien" userId="872af46c-d8f8-4f0f-b917-30299ae5c31e" providerId="ADAL" clId="{730D52FE-F08A-480E-9583-3EB3EE7F0046}" dt="2021-12-17T14:03:36.968" v="1376" actId="478"/>
          <ac:picMkLst>
            <pc:docMk/>
            <pc:sldMk cId="1344088596" sldId="284"/>
            <ac:picMk id="7" creationId="{2E049C2E-41FB-4463-BE49-B948BE1EE2F3}"/>
          </ac:picMkLst>
        </pc:picChg>
        <pc:picChg chg="add mod">
          <ac:chgData name="Kathleen O'Brien" userId="872af46c-d8f8-4f0f-b917-30299ae5c31e" providerId="ADAL" clId="{730D52FE-F08A-480E-9583-3EB3EE7F0046}" dt="2021-12-17T14:04:43.013" v="1404" actId="1037"/>
          <ac:picMkLst>
            <pc:docMk/>
            <pc:sldMk cId="1344088596" sldId="284"/>
            <ac:picMk id="9" creationId="{1D5081E8-A869-4FA6-8D9C-F5D7BA30B81F}"/>
          </ac:picMkLst>
        </pc:picChg>
        <pc:picChg chg="add mod">
          <ac:chgData name="Kathleen O'Brien" userId="872af46c-d8f8-4f0f-b917-30299ae5c31e" providerId="ADAL" clId="{730D52FE-F08A-480E-9583-3EB3EE7F0046}" dt="2021-12-17T14:05:52.002" v="1408" actId="14100"/>
          <ac:picMkLst>
            <pc:docMk/>
            <pc:sldMk cId="1344088596" sldId="284"/>
            <ac:picMk id="1026" creationId="{88C8A6E8-E427-4757-B528-50281247DE25}"/>
          </ac:picMkLst>
        </pc:picChg>
      </pc:sldChg>
      <pc:sldChg chg="addSp delSp modSp add mod modNotesTx">
        <pc:chgData name="Kathleen O'Brien" userId="872af46c-d8f8-4f0f-b917-30299ae5c31e" providerId="ADAL" clId="{730D52FE-F08A-480E-9583-3EB3EE7F0046}" dt="2021-12-17T16:35:12.850" v="3925" actId="1037"/>
        <pc:sldMkLst>
          <pc:docMk/>
          <pc:sldMk cId="3057992615" sldId="285"/>
        </pc:sldMkLst>
        <pc:spChg chg="mod">
          <ac:chgData name="Kathleen O'Brien" userId="872af46c-d8f8-4f0f-b917-30299ae5c31e" providerId="ADAL" clId="{730D52FE-F08A-480E-9583-3EB3EE7F0046}" dt="2021-12-17T16:35:12.850" v="3925" actId="1037"/>
          <ac:spMkLst>
            <pc:docMk/>
            <pc:sldMk cId="3057992615" sldId="285"/>
            <ac:spMk id="8" creationId="{00000000-0000-0000-0000-000000000000}"/>
          </ac:spMkLst>
        </pc:spChg>
        <pc:picChg chg="del">
          <ac:chgData name="Kathleen O'Brien" userId="872af46c-d8f8-4f0f-b917-30299ae5c31e" providerId="ADAL" clId="{730D52FE-F08A-480E-9583-3EB3EE7F0046}" dt="2021-12-17T14:54:00.574" v="2490" actId="478"/>
          <ac:picMkLst>
            <pc:docMk/>
            <pc:sldMk cId="3057992615" sldId="285"/>
            <ac:picMk id="4" creationId="{00000000-0000-0000-0000-000000000000}"/>
          </ac:picMkLst>
        </pc:picChg>
        <pc:picChg chg="del mod">
          <ac:chgData name="Kathleen O'Brien" userId="872af46c-d8f8-4f0f-b917-30299ae5c31e" providerId="ADAL" clId="{730D52FE-F08A-480E-9583-3EB3EE7F0046}" dt="2021-12-17T14:53:58.638" v="2489" actId="478"/>
          <ac:picMkLst>
            <pc:docMk/>
            <pc:sldMk cId="3057992615" sldId="285"/>
            <ac:picMk id="5" creationId="{00000000-0000-0000-0000-000000000000}"/>
          </ac:picMkLst>
        </pc:picChg>
        <pc:picChg chg="add mod">
          <ac:chgData name="Kathleen O'Brien" userId="872af46c-d8f8-4f0f-b917-30299ae5c31e" providerId="ADAL" clId="{730D52FE-F08A-480E-9583-3EB3EE7F0046}" dt="2021-12-17T14:58:39.622" v="2625" actId="1035"/>
          <ac:picMkLst>
            <pc:docMk/>
            <pc:sldMk cId="3057992615" sldId="285"/>
            <ac:picMk id="6" creationId="{29C49A49-9FA6-4D76-B110-0D74A967F71C}"/>
          </ac:picMkLst>
        </pc:picChg>
      </pc:sldChg>
      <pc:sldChg chg="addSp delSp modSp add mod modNotesTx">
        <pc:chgData name="Kathleen O'Brien" userId="872af46c-d8f8-4f0f-b917-30299ae5c31e" providerId="ADAL" clId="{730D52FE-F08A-480E-9583-3EB3EE7F0046}" dt="2021-12-17T14:53:24.460" v="2487" actId="20577"/>
        <pc:sldMkLst>
          <pc:docMk/>
          <pc:sldMk cId="3811654423" sldId="286"/>
        </pc:sldMkLst>
        <pc:spChg chg="mod">
          <ac:chgData name="Kathleen O'Brien" userId="872af46c-d8f8-4f0f-b917-30299ae5c31e" providerId="ADAL" clId="{730D52FE-F08A-480E-9583-3EB3EE7F0046}" dt="2021-12-17T14:52:11.407" v="2483" actId="14100"/>
          <ac:spMkLst>
            <pc:docMk/>
            <pc:sldMk cId="3811654423" sldId="286"/>
            <ac:spMk id="8" creationId="{00000000-0000-0000-0000-000000000000}"/>
          </ac:spMkLst>
        </pc:spChg>
        <pc:picChg chg="add mod ord modCrop">
          <ac:chgData name="Kathleen O'Brien" userId="872af46c-d8f8-4f0f-b917-30299ae5c31e" providerId="ADAL" clId="{730D52FE-F08A-480E-9583-3EB3EE7F0046}" dt="2021-12-17T14:52:36.049" v="2484" actId="732"/>
          <ac:picMkLst>
            <pc:docMk/>
            <pc:sldMk cId="3811654423" sldId="286"/>
            <ac:picMk id="3" creationId="{05480914-7F14-47D2-BE1A-D3CCD238DAC4}"/>
          </ac:picMkLst>
        </pc:picChg>
        <pc:picChg chg="del">
          <ac:chgData name="Kathleen O'Brien" userId="872af46c-d8f8-4f0f-b917-30299ae5c31e" providerId="ADAL" clId="{730D52FE-F08A-480E-9583-3EB3EE7F0046}" dt="2021-12-17T14:50:40.093" v="2457" actId="478"/>
          <ac:picMkLst>
            <pc:docMk/>
            <pc:sldMk cId="3811654423" sldId="286"/>
            <ac:picMk id="4" creationId="{00000000-0000-0000-0000-000000000000}"/>
          </ac:picMkLst>
        </pc:picChg>
        <pc:picChg chg="mod">
          <ac:chgData name="Kathleen O'Brien" userId="872af46c-d8f8-4f0f-b917-30299ae5c31e" providerId="ADAL" clId="{730D52FE-F08A-480E-9583-3EB3EE7F0046}" dt="2021-12-17T14:51:11.527" v="2465" actId="1076"/>
          <ac:picMkLst>
            <pc:docMk/>
            <pc:sldMk cId="3811654423" sldId="286"/>
            <ac:picMk id="5" creationId="{00000000-0000-0000-0000-000000000000}"/>
          </ac:picMkLst>
        </pc:picChg>
      </pc:sldChg>
      <pc:sldChg chg="addSp delSp modSp add mod modAnim modNotesTx">
        <pc:chgData name="Kathleen O'Brien" userId="872af46c-d8f8-4f0f-b917-30299ae5c31e" providerId="ADAL" clId="{730D52FE-F08A-480E-9583-3EB3EE7F0046}" dt="2021-12-20T09:21:44.757" v="3980" actId="20577"/>
        <pc:sldMkLst>
          <pc:docMk/>
          <pc:sldMk cId="2703721154" sldId="287"/>
        </pc:sldMkLst>
        <pc:spChg chg="del mod">
          <ac:chgData name="Kathleen O'Brien" userId="872af46c-d8f8-4f0f-b917-30299ae5c31e" providerId="ADAL" clId="{730D52FE-F08A-480E-9583-3EB3EE7F0046}" dt="2021-12-17T14:24:00.175" v="1807" actId="478"/>
          <ac:spMkLst>
            <pc:docMk/>
            <pc:sldMk cId="2703721154" sldId="287"/>
            <ac:spMk id="8" creationId="{00000000-0000-0000-0000-000000000000}"/>
          </ac:spMkLst>
        </pc:spChg>
        <pc:spChg chg="add mod">
          <ac:chgData name="Kathleen O'Brien" userId="872af46c-d8f8-4f0f-b917-30299ae5c31e" providerId="ADAL" clId="{730D52FE-F08A-480E-9583-3EB3EE7F0046}" dt="2021-12-17T14:33:18.824" v="2113" actId="1036"/>
          <ac:spMkLst>
            <pc:docMk/>
            <pc:sldMk cId="2703721154" sldId="287"/>
            <ac:spMk id="14" creationId="{F0292642-551A-4E5E-B5FF-90A5B6280463}"/>
          </ac:spMkLst>
        </pc:spChg>
        <pc:picChg chg="add del mod modCrop">
          <ac:chgData name="Kathleen O'Brien" userId="872af46c-d8f8-4f0f-b917-30299ae5c31e" providerId="ADAL" clId="{730D52FE-F08A-480E-9583-3EB3EE7F0046}" dt="2021-12-17T14:27:23.990" v="1856" actId="478"/>
          <ac:picMkLst>
            <pc:docMk/>
            <pc:sldMk cId="2703721154" sldId="287"/>
            <ac:picMk id="3" creationId="{FEE878CB-3CC2-4E3D-9940-647CC101D973}"/>
          </ac:picMkLst>
        </pc:picChg>
        <pc:picChg chg="del">
          <ac:chgData name="Kathleen O'Brien" userId="872af46c-d8f8-4f0f-b917-30299ae5c31e" providerId="ADAL" clId="{730D52FE-F08A-480E-9583-3EB3EE7F0046}" dt="2021-12-17T14:24:04.372" v="1809" actId="478"/>
          <ac:picMkLst>
            <pc:docMk/>
            <pc:sldMk cId="2703721154" sldId="287"/>
            <ac:picMk id="4" creationId="{00000000-0000-0000-0000-000000000000}"/>
          </ac:picMkLst>
        </pc:picChg>
        <pc:picChg chg="del">
          <ac:chgData name="Kathleen O'Brien" userId="872af46c-d8f8-4f0f-b917-30299ae5c31e" providerId="ADAL" clId="{730D52FE-F08A-480E-9583-3EB3EE7F0046}" dt="2021-12-17T14:24:03.012" v="1808" actId="478"/>
          <ac:picMkLst>
            <pc:docMk/>
            <pc:sldMk cId="2703721154" sldId="287"/>
            <ac:picMk id="5" creationId="{00000000-0000-0000-0000-000000000000}"/>
          </ac:picMkLst>
        </pc:picChg>
        <pc:picChg chg="add del mod modCrop">
          <ac:chgData name="Kathleen O'Brien" userId="872af46c-d8f8-4f0f-b917-30299ae5c31e" providerId="ADAL" clId="{730D52FE-F08A-480E-9583-3EB3EE7F0046}" dt="2021-12-17T14:27:25.439" v="1857" actId="478"/>
          <ac:picMkLst>
            <pc:docMk/>
            <pc:sldMk cId="2703721154" sldId="287"/>
            <ac:picMk id="7" creationId="{8479D012-B612-47B8-81AF-B8814D441888}"/>
          </ac:picMkLst>
        </pc:picChg>
        <pc:picChg chg="add mod modCrop">
          <ac:chgData name="Kathleen O'Brien" userId="872af46c-d8f8-4f0f-b917-30299ae5c31e" providerId="ADAL" clId="{730D52FE-F08A-480E-9583-3EB3EE7F0046}" dt="2021-12-17T14:30:30.756" v="2054" actId="1035"/>
          <ac:picMkLst>
            <pc:docMk/>
            <pc:sldMk cId="2703721154" sldId="287"/>
            <ac:picMk id="10" creationId="{01249EB2-576C-4C6F-B7FD-40BA18B0B972}"/>
          </ac:picMkLst>
        </pc:picChg>
        <pc:picChg chg="add mod ord">
          <ac:chgData name="Kathleen O'Brien" userId="872af46c-d8f8-4f0f-b917-30299ae5c31e" providerId="ADAL" clId="{730D52FE-F08A-480E-9583-3EB3EE7F0046}" dt="2021-12-17T14:30:00.885" v="2043" actId="1036"/>
          <ac:picMkLst>
            <pc:docMk/>
            <pc:sldMk cId="2703721154" sldId="287"/>
            <ac:picMk id="12" creationId="{226F86D7-175B-40A1-B1C3-A3A315B8A71F}"/>
          </ac:picMkLst>
        </pc:picChg>
      </pc:sldChg>
      <pc:sldChg chg="addSp delSp modSp add mod ord modNotesTx">
        <pc:chgData name="Kathleen O'Brien" userId="872af46c-d8f8-4f0f-b917-30299ae5c31e" providerId="ADAL" clId="{730D52FE-F08A-480E-9583-3EB3EE7F0046}" dt="2021-12-17T14:43:09.186" v="2372" actId="20577"/>
        <pc:sldMkLst>
          <pc:docMk/>
          <pc:sldMk cId="2036477975" sldId="288"/>
        </pc:sldMkLst>
        <pc:spChg chg="mod">
          <ac:chgData name="Kathleen O'Brien" userId="872af46c-d8f8-4f0f-b917-30299ae5c31e" providerId="ADAL" clId="{730D52FE-F08A-480E-9583-3EB3EE7F0046}" dt="2021-12-17T14:10:27.026" v="1637" actId="1038"/>
          <ac:spMkLst>
            <pc:docMk/>
            <pc:sldMk cId="2036477975" sldId="288"/>
            <ac:spMk id="4" creationId="{00000000-0000-0000-0000-000000000000}"/>
          </ac:spMkLst>
        </pc:spChg>
        <pc:spChg chg="del">
          <ac:chgData name="Kathleen O'Brien" userId="872af46c-d8f8-4f0f-b917-30299ae5c31e" providerId="ADAL" clId="{730D52FE-F08A-480E-9583-3EB3EE7F0046}" dt="2021-12-17T12:35:29.602" v="994" actId="478"/>
          <ac:spMkLst>
            <pc:docMk/>
            <pc:sldMk cId="2036477975" sldId="288"/>
            <ac:spMk id="5" creationId="{00000000-0000-0000-0000-000000000000}"/>
          </ac:spMkLst>
        </pc:spChg>
        <pc:spChg chg="add mod">
          <ac:chgData name="Kathleen O'Brien" userId="872af46c-d8f8-4f0f-b917-30299ae5c31e" providerId="ADAL" clId="{730D52FE-F08A-480E-9583-3EB3EE7F0046}" dt="2021-12-17T14:10:07.117" v="1618" actId="1076"/>
          <ac:spMkLst>
            <pc:docMk/>
            <pc:sldMk cId="2036477975" sldId="288"/>
            <ac:spMk id="7" creationId="{BC9D5AFE-7FEB-4537-8DCD-0C61BA8F251C}"/>
          </ac:spMkLst>
        </pc:spChg>
        <pc:picChg chg="add del mod modCrop">
          <ac:chgData name="Kathleen O'Brien" userId="872af46c-d8f8-4f0f-b917-30299ae5c31e" providerId="ADAL" clId="{730D52FE-F08A-480E-9583-3EB3EE7F0046}" dt="2021-12-17T14:06:11.605" v="1410" actId="21"/>
          <ac:picMkLst>
            <pc:docMk/>
            <pc:sldMk cId="2036477975" sldId="288"/>
            <ac:picMk id="3" creationId="{A3B63DD9-CBC3-4FCB-B536-CF1FA11D820C}"/>
          </ac:picMkLst>
        </pc:picChg>
        <pc:picChg chg="add mod">
          <ac:chgData name="Kathleen O'Brien" userId="872af46c-d8f8-4f0f-b917-30299ae5c31e" providerId="ADAL" clId="{730D52FE-F08A-480E-9583-3EB3EE7F0046}" dt="2021-12-17T14:08:19.372" v="1551" actId="1035"/>
          <ac:picMkLst>
            <pc:docMk/>
            <pc:sldMk cId="2036477975" sldId="288"/>
            <ac:picMk id="6" creationId="{4760897D-EE65-4F93-8B54-E78AB3DA0D80}"/>
          </ac:picMkLst>
        </pc:picChg>
      </pc:sldChg>
      <pc:sldChg chg="add del ord">
        <pc:chgData name="Kathleen O'Brien" userId="872af46c-d8f8-4f0f-b917-30299ae5c31e" providerId="ADAL" clId="{730D52FE-F08A-480E-9583-3EB3EE7F0046}" dt="2021-12-17T12:29:24.619" v="937" actId="47"/>
        <pc:sldMkLst>
          <pc:docMk/>
          <pc:sldMk cId="4263530153" sldId="288"/>
        </pc:sldMkLst>
      </pc:sldChg>
      <pc:sldChg chg="add del">
        <pc:chgData name="Kathleen O'Brien" userId="872af46c-d8f8-4f0f-b917-30299ae5c31e" providerId="ADAL" clId="{730D52FE-F08A-480E-9583-3EB3EE7F0046}" dt="2021-12-17T12:42:36.395" v="1117" actId="47"/>
        <pc:sldMkLst>
          <pc:docMk/>
          <pc:sldMk cId="445199955" sldId="289"/>
        </pc:sldMkLst>
      </pc:sldChg>
      <pc:sldChg chg="modSp add mod ord">
        <pc:chgData name="Kathleen O'Brien" userId="872af46c-d8f8-4f0f-b917-30299ae5c31e" providerId="ADAL" clId="{730D52FE-F08A-480E-9583-3EB3EE7F0046}" dt="2021-12-17T16:33:24.579" v="3916" actId="20577"/>
        <pc:sldMkLst>
          <pc:docMk/>
          <pc:sldMk cId="2426477123" sldId="289"/>
        </pc:sldMkLst>
        <pc:spChg chg="mod">
          <ac:chgData name="Kathleen O'Brien" userId="872af46c-d8f8-4f0f-b917-30299ae5c31e" providerId="ADAL" clId="{730D52FE-F08A-480E-9583-3EB3EE7F0046}" dt="2021-12-17T16:33:24.579" v="3916" actId="20577"/>
          <ac:spMkLst>
            <pc:docMk/>
            <pc:sldMk cId="2426477123" sldId="289"/>
            <ac:spMk id="6" creationId="{00000000-0000-0000-0000-000000000000}"/>
          </ac:spMkLst>
        </pc:spChg>
        <pc:spChg chg="mod">
          <ac:chgData name="Kathleen O'Brien" userId="872af46c-d8f8-4f0f-b917-30299ae5c31e" providerId="ADAL" clId="{730D52FE-F08A-480E-9583-3EB3EE7F0046}" dt="2021-12-17T16:31:55.061" v="3903" actId="1076"/>
          <ac:spMkLst>
            <pc:docMk/>
            <pc:sldMk cId="2426477123" sldId="289"/>
            <ac:spMk id="7" creationId="{89C9E2A6-1F5D-47B4-B967-D2D396D37CA9}"/>
          </ac:spMkLst>
        </pc:spChg>
      </pc:sldChg>
      <pc:sldMasterChg chg="modSldLayout">
        <pc:chgData name="Kathleen O'Brien" userId="872af46c-d8f8-4f0f-b917-30299ae5c31e" providerId="ADAL" clId="{730D52FE-F08A-480E-9583-3EB3EE7F0046}" dt="2021-12-17T14:24:20.988" v="1813" actId="478"/>
        <pc:sldMasterMkLst>
          <pc:docMk/>
          <pc:sldMasterMk cId="1345340850" sldId="2147483648"/>
        </pc:sldMasterMkLst>
        <pc:sldLayoutChg chg="delSp modSp mod">
          <pc:chgData name="Kathleen O'Brien" userId="872af46c-d8f8-4f0f-b917-30299ae5c31e" providerId="ADAL" clId="{730D52FE-F08A-480E-9583-3EB3EE7F0046}" dt="2021-12-17T14:24:17.248" v="1811" actId="478"/>
          <pc:sldLayoutMkLst>
            <pc:docMk/>
            <pc:sldMasterMk cId="1345340850" sldId="2147483648"/>
            <pc:sldLayoutMk cId="2511835255" sldId="2147483649"/>
          </pc:sldLayoutMkLst>
          <pc:picChg chg="del mod">
            <ac:chgData name="Kathleen O'Brien" userId="872af46c-d8f8-4f0f-b917-30299ae5c31e" providerId="ADAL" clId="{730D52FE-F08A-480E-9583-3EB3EE7F0046}" dt="2021-12-17T14:24:17.248" v="1811" actId="478"/>
            <ac:picMkLst>
              <pc:docMk/>
              <pc:sldMasterMk cId="1345340850" sldId="2147483648"/>
              <pc:sldLayoutMk cId="2511835255" sldId="2147483649"/>
              <ac:picMk id="7" creationId="{00000000-0000-0000-0000-000000000000}"/>
            </ac:picMkLst>
          </pc:picChg>
        </pc:sldLayoutChg>
        <pc:sldLayoutChg chg="delSp modSp mod">
          <pc:chgData name="Kathleen O'Brien" userId="872af46c-d8f8-4f0f-b917-30299ae5c31e" providerId="ADAL" clId="{730D52FE-F08A-480E-9583-3EB3EE7F0046}" dt="2021-12-17T14:24:20.988" v="1813" actId="478"/>
          <pc:sldLayoutMkLst>
            <pc:docMk/>
            <pc:sldMasterMk cId="1345340850" sldId="2147483648"/>
            <pc:sldLayoutMk cId="1331097434" sldId="2147483664"/>
          </pc:sldLayoutMkLst>
          <pc:picChg chg="del mod">
            <ac:chgData name="Kathleen O'Brien" userId="872af46c-d8f8-4f0f-b917-30299ae5c31e" providerId="ADAL" clId="{730D52FE-F08A-480E-9583-3EB3EE7F0046}" dt="2021-12-17T14:24:20.988" v="1813" actId="478"/>
            <ac:picMkLst>
              <pc:docMk/>
              <pc:sldMasterMk cId="1345340850" sldId="2147483648"/>
              <pc:sldLayoutMk cId="1331097434" sldId="2147483664"/>
              <ac:picMk id="3" creationId="{00000000-0000-0000-0000-000000000000}"/>
            </ac:picMkLst>
          </pc:picChg>
        </pc:sldLayoutChg>
      </pc:sldMasterChg>
      <pc:sldMasterChg chg="modSldLayout">
        <pc:chgData name="Kathleen O'Brien" userId="872af46c-d8f8-4f0f-b917-30299ae5c31e" providerId="ADAL" clId="{730D52FE-F08A-480E-9583-3EB3EE7F0046}" dt="2021-12-17T14:24:32.062" v="1816" actId="478"/>
        <pc:sldMasterMkLst>
          <pc:docMk/>
          <pc:sldMasterMk cId="881878655" sldId="2147483658"/>
        </pc:sldMasterMkLst>
        <pc:sldLayoutChg chg="delSp mod">
          <pc:chgData name="Kathleen O'Brien" userId="872af46c-d8f8-4f0f-b917-30299ae5c31e" providerId="ADAL" clId="{730D52FE-F08A-480E-9583-3EB3EE7F0046}" dt="2021-12-17T14:24:28.889" v="1814" actId="478"/>
          <pc:sldLayoutMkLst>
            <pc:docMk/>
            <pc:sldMasterMk cId="881878655" sldId="2147483658"/>
            <pc:sldLayoutMk cId="1949906638" sldId="2147483659"/>
          </pc:sldLayoutMkLst>
          <pc:picChg chg="del">
            <ac:chgData name="Kathleen O'Brien" userId="872af46c-d8f8-4f0f-b917-30299ae5c31e" providerId="ADAL" clId="{730D52FE-F08A-480E-9583-3EB3EE7F0046}" dt="2021-12-17T14:24:28.889" v="1814" actId="478"/>
            <ac:picMkLst>
              <pc:docMk/>
              <pc:sldMasterMk cId="881878655" sldId="2147483658"/>
              <pc:sldLayoutMk cId="1949906638" sldId="2147483659"/>
              <ac:picMk id="9" creationId="{00000000-0000-0000-0000-000000000000}"/>
            </ac:picMkLst>
          </pc:picChg>
        </pc:sldLayoutChg>
        <pc:sldLayoutChg chg="delSp modSp mod">
          <pc:chgData name="Kathleen O'Brien" userId="872af46c-d8f8-4f0f-b917-30299ae5c31e" providerId="ADAL" clId="{730D52FE-F08A-480E-9583-3EB3EE7F0046}" dt="2021-12-17T14:24:32.062" v="1816" actId="478"/>
          <pc:sldLayoutMkLst>
            <pc:docMk/>
            <pc:sldMasterMk cId="881878655" sldId="2147483658"/>
            <pc:sldLayoutMk cId="559909026" sldId="2147483660"/>
          </pc:sldLayoutMkLst>
          <pc:picChg chg="del mod">
            <ac:chgData name="Kathleen O'Brien" userId="872af46c-d8f8-4f0f-b917-30299ae5c31e" providerId="ADAL" clId="{730D52FE-F08A-480E-9583-3EB3EE7F0046}" dt="2021-12-17T14:24:32.062" v="1816" actId="478"/>
            <ac:picMkLst>
              <pc:docMk/>
              <pc:sldMasterMk cId="881878655" sldId="2147483658"/>
              <pc:sldLayoutMk cId="559909026" sldId="2147483660"/>
              <ac:picMk id="5" creationId="{00000000-0000-0000-0000-000000000000}"/>
            </ac:picMkLst>
          </pc:picChg>
        </pc:sldLayoutChg>
      </pc:sldMasterChg>
    </pc:docChg>
  </pc:docChgLst>
  <pc:docChgLst>
    <pc:chgData name="Kathleen O'Brien" userId="872af46c-d8f8-4f0f-b917-30299ae5c31e" providerId="ADAL" clId="{B6611C99-1CC6-4BD1-8F06-8983B04CDA8E}"/>
    <pc:docChg chg="modSld">
      <pc:chgData name="Kathleen O'Brien" userId="872af46c-d8f8-4f0f-b917-30299ae5c31e" providerId="ADAL" clId="{B6611C99-1CC6-4BD1-8F06-8983B04CDA8E}" dt="2021-12-22T17:40:38.351" v="2" actId="20577"/>
      <pc:docMkLst>
        <pc:docMk/>
      </pc:docMkLst>
      <pc:sldChg chg="modSp mod">
        <pc:chgData name="Kathleen O'Brien" userId="872af46c-d8f8-4f0f-b917-30299ae5c31e" providerId="ADAL" clId="{B6611C99-1CC6-4BD1-8F06-8983B04CDA8E}" dt="2021-12-22T17:40:38.351" v="2" actId="20577"/>
        <pc:sldMkLst>
          <pc:docMk/>
          <pc:sldMk cId="972670552" sldId="257"/>
        </pc:sldMkLst>
        <pc:spChg chg="mod">
          <ac:chgData name="Kathleen O'Brien" userId="872af46c-d8f8-4f0f-b917-30299ae5c31e" providerId="ADAL" clId="{B6611C99-1CC6-4BD1-8F06-8983B04CDA8E}" dt="2021-12-22T17:40:38.351" v="2" actId="20577"/>
          <ac:spMkLst>
            <pc:docMk/>
            <pc:sldMk cId="972670552" sldId="257"/>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F5031-E1FD-4377-B1E0-4F6F8249720B}" type="datetimeFigureOut">
              <a:rPr lang="en-GB" smtClean="0"/>
              <a:t>22/12/2021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76E7C-A6AE-4FD1-AFE5-00287C0352B5}" type="slidenum">
              <a:rPr lang="en-GB" smtClean="0"/>
              <a:t>‹#›</a:t>
            </a:fld>
            <a:endParaRPr lang="en-GB"/>
          </a:p>
        </p:txBody>
      </p:sp>
    </p:spTree>
    <p:extLst>
      <p:ext uri="{BB962C8B-B14F-4D97-AF65-F5344CB8AC3E}">
        <p14:creationId xmlns:p14="http://schemas.microsoft.com/office/powerpoint/2010/main" val="3870700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Starter (5 mins)</a:t>
            </a:r>
          </a:p>
          <a:p>
            <a:r>
              <a:rPr lang="en-GB" dirty="0"/>
              <a:t>Display this slide while students enter the classroom.</a:t>
            </a:r>
          </a:p>
        </p:txBody>
      </p:sp>
      <p:sp>
        <p:nvSpPr>
          <p:cNvPr id="4" name="Slide Number Placeholder 3"/>
          <p:cNvSpPr>
            <a:spLocks noGrp="1"/>
          </p:cNvSpPr>
          <p:nvPr>
            <p:ph type="sldNum" sz="quarter" idx="5"/>
          </p:nvPr>
        </p:nvSpPr>
        <p:spPr/>
        <p:txBody>
          <a:bodyPr/>
          <a:lstStyle/>
          <a:p>
            <a:fld id="{7A176E7C-A6AE-4FD1-AFE5-00287C0352B5}" type="slidenum">
              <a:rPr lang="en-GB" smtClean="0"/>
              <a:t>2</a:t>
            </a:fld>
            <a:endParaRPr lang="en-GB"/>
          </a:p>
        </p:txBody>
      </p:sp>
    </p:spTree>
    <p:extLst>
      <p:ext uri="{BB962C8B-B14F-4D97-AF65-F5344CB8AC3E}">
        <p14:creationId xmlns:p14="http://schemas.microsoft.com/office/powerpoint/2010/main" val="321883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3</a:t>
            </a:fld>
            <a:endParaRPr lang="en-GB"/>
          </a:p>
        </p:txBody>
      </p:sp>
    </p:spTree>
    <p:extLst>
      <p:ext uri="{BB962C8B-B14F-4D97-AF65-F5344CB8AC3E}">
        <p14:creationId xmlns:p14="http://schemas.microsoft.com/office/powerpoint/2010/main" val="1113677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Introduction (5 mins)</a:t>
            </a:r>
          </a:p>
          <a:p>
            <a:r>
              <a:rPr lang="en-US" dirty="0"/>
              <a:t>Today we are finding out about fasting. What is fasting? (Take some ideas).</a:t>
            </a:r>
          </a:p>
          <a:p>
            <a:r>
              <a:rPr lang="en-US" dirty="0"/>
              <a:t>Show the definition:</a:t>
            </a:r>
          </a:p>
          <a:p>
            <a:r>
              <a:rPr lang="en-US" dirty="0"/>
              <a:t>‘Fasting’: to abstain from (give up) all or some kinds of food or drink for a fixed amount of time, especially as a religious observance.</a:t>
            </a:r>
          </a:p>
          <a:p>
            <a:r>
              <a:rPr lang="en-US" dirty="0"/>
              <a:t>How does fasting relate to the story we just read about Callum? (He ‘fasted’ from chocolate, crisps and takeaways for two months in order to get a football jersey.) </a:t>
            </a:r>
          </a:p>
          <a:p>
            <a:r>
              <a:rPr lang="en-US" dirty="0"/>
              <a:t>Some people fast from a meal or a type of food during special religious seasons like Ramadan or Lent. Why do they do this? Are they looking to get something? (They want to remove some of the things that distract them from </a:t>
            </a:r>
            <a:r>
              <a:rPr lang="en-US" dirty="0" err="1"/>
              <a:t>focussing</a:t>
            </a:r>
            <a:r>
              <a:rPr lang="en-US" dirty="0"/>
              <a:t> on God, and free their hearts to turn towards God, get to know God better and become better witnesses.)</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4</a:t>
            </a:fld>
            <a:endParaRPr lang="en-GB"/>
          </a:p>
        </p:txBody>
      </p:sp>
    </p:spTree>
    <p:extLst>
      <p:ext uri="{BB962C8B-B14F-4D97-AF65-F5344CB8AC3E}">
        <p14:creationId xmlns:p14="http://schemas.microsoft.com/office/powerpoint/2010/main" val="824030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History of Fasting (1 min)</a:t>
            </a:r>
          </a:p>
          <a:p>
            <a:r>
              <a:rPr lang="en-US" dirty="0"/>
              <a:t>Where does fasting come from; when did it start? We don’t know exactly, and it probably has more than one origin, but we do know it has been around a very long time. It was already common by the time of Jesus. Matthew’s Gospel says that the Pharisees and the apostles of John the Baptist both fasted (Matthew 9:14). And Jesus began his ministry with a time of prayer and fasting. </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5</a:t>
            </a:fld>
            <a:endParaRPr lang="en-GB"/>
          </a:p>
        </p:txBody>
      </p:sp>
    </p:spTree>
    <p:extLst>
      <p:ext uri="{BB962C8B-B14F-4D97-AF65-F5344CB8AC3E}">
        <p14:creationId xmlns:p14="http://schemas.microsoft.com/office/powerpoint/2010/main" val="1404192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Jesus said that his followers would fast, and he described what that should be like:</a:t>
            </a:r>
          </a:p>
          <a:p>
            <a:r>
              <a:rPr lang="en-US" b="0" dirty="0"/>
              <a:t>Ask students to find Matthew 6:16-18. Then invite a volunteer to read it out. </a:t>
            </a:r>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6</a:t>
            </a:fld>
            <a:endParaRPr lang="en-GB"/>
          </a:p>
        </p:txBody>
      </p:sp>
    </p:spTree>
    <p:extLst>
      <p:ext uri="{BB962C8B-B14F-4D97-AF65-F5344CB8AC3E}">
        <p14:creationId xmlns:p14="http://schemas.microsoft.com/office/powerpoint/2010/main" val="2187707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also would have known the Old Testament very well. And the prophet Isaiah said:</a:t>
            </a:r>
          </a:p>
          <a:p>
            <a:r>
              <a:rPr lang="en-US" dirty="0"/>
              <a:t>[for an illustrated PowerPoint of the following passage, go to CAFOD website and search “Isaiah 58”, or read out Isaiah 58:6-7].</a:t>
            </a:r>
          </a:p>
          <a:p>
            <a:endParaRPr lang="en-US" dirty="0"/>
          </a:p>
          <a:p>
            <a:r>
              <a:rPr lang="en-US" dirty="0"/>
              <a:t>So, according to scripture and Catholic tradition, fasting is not to be boasted about, nor is it focused in on the individual who is fasting.</a:t>
            </a:r>
          </a:p>
          <a:p>
            <a:r>
              <a:rPr lang="en-US" dirty="0"/>
              <a:t>It is about freeing one’s heart to be more open to God and reach out to others.</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7</a:t>
            </a:fld>
            <a:endParaRPr lang="en-GB"/>
          </a:p>
        </p:txBody>
      </p:sp>
    </p:spTree>
    <p:extLst>
      <p:ext uri="{BB962C8B-B14F-4D97-AF65-F5344CB8AC3E}">
        <p14:creationId xmlns:p14="http://schemas.microsoft.com/office/powerpoint/2010/main" val="4217253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Fasting in action (10 mins)</a:t>
            </a:r>
          </a:p>
          <a:p>
            <a:r>
              <a:rPr lang="en-US" dirty="0"/>
              <a:t>How do Catholics put this practice of fasting into action? </a:t>
            </a:r>
          </a:p>
          <a:p>
            <a:r>
              <a:rPr lang="en-US" dirty="0"/>
              <a:t>In monasteries, fasting is a regular part of the lives of nuns or monks. Many are vegetarian and eat even simpler food during Lent. </a:t>
            </a:r>
          </a:p>
          <a:p>
            <a:r>
              <a:rPr lang="en-US" dirty="0"/>
              <a:t>But ordinary Catholics fast too, in different ways. For example, they are called to do some form of self-denial on Fridays – the day that Jesus died. And, during Lent, Catholics are called to abstain from meat on Fridays, and to also eat less on Good Friday and Ash Wednesday.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watch a video that tells the story of something that happened during Lent 60 years ago. Look out for what the women did and for what motivated them (why they did this).</a:t>
            </a:r>
          </a:p>
          <a:p>
            <a:endParaRPr lang="en-US" dirty="0"/>
          </a:p>
          <a:p>
            <a:r>
              <a:rPr lang="en-US" dirty="0"/>
              <a:t>[Show the Story of CAFOD video (2:30) at https://vimeo.com/486345947/cd114b189a ]</a:t>
            </a:r>
          </a:p>
          <a:p>
            <a:endParaRPr lang="en-US" dirty="0"/>
          </a:p>
          <a:p>
            <a:r>
              <a:rPr lang="en-US" dirty="0"/>
              <a:t>Discuss – What did the women do? What motivated them? The video does not say this, but their actions took place during Lent – what impact might that have had on the number of people who took part? (Catholics were fasting during Lent. Family Fast Day gave a way for them to fast together and, together, to help their global family by ‘almsgiving’).</a:t>
            </a:r>
          </a:p>
          <a:p>
            <a:endParaRPr lang="en-US" dirty="0"/>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8</a:t>
            </a:fld>
            <a:endParaRPr lang="en-GB"/>
          </a:p>
        </p:txBody>
      </p:sp>
    </p:spTree>
    <p:extLst>
      <p:ext uri="{BB962C8B-B14F-4D97-AF65-F5344CB8AC3E}">
        <p14:creationId xmlns:p14="http://schemas.microsoft.com/office/powerpoint/2010/main" val="3175318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video says, “At any point (while the women were fundraising) doubt could have crept in: ‘It’s not really worth doing - there’s too much need’.”  Why do you think, as Catholics, the women carried on despite global poverty being so huge a problem? (Take answers. These may include: The women’s actions influenced others to act. In Matthew 25, Jesus said, “Whatever you did to the least of these… you did it to me.”  The Catholic Social Teaching principle ‘Preferential option for the poor’ calls Catholics to </a:t>
            </a:r>
            <a:r>
              <a:rPr lang="en-US" b="0" dirty="0" err="1"/>
              <a:t>prioritise</a:t>
            </a:r>
            <a:r>
              <a:rPr lang="en-US" b="0" dirty="0"/>
              <a:t> the poorest and most vulnerable. Catholics are called to act as God would act).</a:t>
            </a:r>
          </a:p>
          <a:p>
            <a:endParaRPr lang="en-US" b="0" dirty="0"/>
          </a:p>
          <a:p>
            <a:r>
              <a:rPr lang="en-US" b="0" dirty="0"/>
              <a:t>Yes, as the video also says: </a:t>
            </a:r>
          </a:p>
          <a:p>
            <a:r>
              <a:rPr lang="en-US" b="0"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can’t do much, but we could do something”. </a:t>
            </a:r>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9</a:t>
            </a:fld>
            <a:endParaRPr lang="en-GB"/>
          </a:p>
        </p:txBody>
      </p:sp>
    </p:spTree>
    <p:extLst>
      <p:ext uri="{BB962C8B-B14F-4D97-AF65-F5344CB8AC3E}">
        <p14:creationId xmlns:p14="http://schemas.microsoft.com/office/powerpoint/2010/main" val="3536390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Pope Francis writes that we can get into the habit of saying “So what?” when we see suffering.</a:t>
            </a:r>
          </a:p>
        </p:txBody>
      </p:sp>
      <p:sp>
        <p:nvSpPr>
          <p:cNvPr id="4" name="Slide Number Placeholder 3"/>
          <p:cNvSpPr>
            <a:spLocks noGrp="1"/>
          </p:cNvSpPr>
          <p:nvPr>
            <p:ph type="sldNum" sz="quarter" idx="5"/>
          </p:nvPr>
        </p:nvSpPr>
        <p:spPr/>
        <p:txBody>
          <a:bodyPr/>
          <a:lstStyle/>
          <a:p>
            <a:fld id="{7A176E7C-A6AE-4FD1-AFE5-00287C0352B5}" type="slidenum">
              <a:rPr lang="en-GB" smtClean="0"/>
              <a:t>10</a:t>
            </a:fld>
            <a:endParaRPr lang="en-GB"/>
          </a:p>
        </p:txBody>
      </p:sp>
    </p:spTree>
    <p:extLst>
      <p:ext uri="{BB962C8B-B14F-4D97-AF65-F5344CB8AC3E}">
        <p14:creationId xmlns:p14="http://schemas.microsoft.com/office/powerpoint/2010/main" val="3813642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Fast Day still happens twice a year, once in Lent and once at Harvest, when every Catholic parish in England and Wales is asked to fast and donate to CAFOD. </a:t>
            </a:r>
          </a:p>
          <a:p>
            <a:endParaRPr lang="en-US" dirty="0"/>
          </a:p>
          <a:p>
            <a:r>
              <a:rPr lang="en-US" dirty="0"/>
              <a:t>Many Catholic schools fundraise too. </a:t>
            </a:r>
          </a:p>
          <a:p>
            <a:endParaRPr lang="en-US" dirty="0"/>
          </a:p>
          <a:p>
            <a:r>
              <a:rPr lang="en-US" dirty="0"/>
              <a:t>CAFOD uses the donations to work in solidarity alongside communities around the world that are tackling poverty and injustice.</a:t>
            </a:r>
          </a:p>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12</a:t>
            </a:fld>
            <a:endParaRPr lang="en-GB"/>
          </a:p>
        </p:txBody>
      </p:sp>
    </p:spTree>
    <p:extLst>
      <p:ext uri="{BB962C8B-B14F-4D97-AF65-F5344CB8AC3E}">
        <p14:creationId xmlns:p14="http://schemas.microsoft.com/office/powerpoint/2010/main" val="275625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176E7C-A6AE-4FD1-AFE5-00287C0352B5}" type="slidenum">
              <a:rPr lang="en-GB" smtClean="0"/>
              <a:t>13</a:t>
            </a:fld>
            <a:endParaRPr lang="en-GB"/>
          </a:p>
        </p:txBody>
      </p:sp>
    </p:spTree>
    <p:extLst>
      <p:ext uri="{BB962C8B-B14F-4D97-AF65-F5344CB8AC3E}">
        <p14:creationId xmlns:p14="http://schemas.microsoft.com/office/powerpoint/2010/main" val="53816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(Review the </a:t>
            </a:r>
            <a:r>
              <a:rPr lang="en-GB" dirty="0"/>
              <a:t>learning objectives on slide 3)</a:t>
            </a:r>
          </a:p>
        </p:txBody>
      </p:sp>
      <p:sp>
        <p:nvSpPr>
          <p:cNvPr id="4" name="Slide Number Placeholder 3"/>
          <p:cNvSpPr>
            <a:spLocks noGrp="1"/>
          </p:cNvSpPr>
          <p:nvPr>
            <p:ph type="sldNum" sz="quarter" idx="5"/>
          </p:nvPr>
        </p:nvSpPr>
        <p:spPr/>
        <p:txBody>
          <a:bodyPr/>
          <a:lstStyle/>
          <a:p>
            <a:fld id="{7A176E7C-A6AE-4FD1-AFE5-00287C0352B5}" type="slidenum">
              <a:rPr lang="en-GB" smtClean="0"/>
              <a:t>14</a:t>
            </a:fld>
            <a:endParaRPr lang="en-GB"/>
          </a:p>
        </p:txBody>
      </p:sp>
    </p:spTree>
    <p:extLst>
      <p:ext uri="{BB962C8B-B14F-4D97-AF65-F5344CB8AC3E}">
        <p14:creationId xmlns:p14="http://schemas.microsoft.com/office/powerpoint/2010/main" val="2633246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left">
    <p:spTree>
      <p:nvGrpSpPr>
        <p:cNvPr id="1" name=""/>
        <p:cNvGrpSpPr/>
        <p:nvPr/>
      </p:nvGrpSpPr>
      <p:grpSpPr>
        <a:xfrm>
          <a:off x="0" y="0"/>
          <a:ext cx="0" cy="0"/>
          <a:chOff x="0" y="0"/>
          <a:chExt cx="0" cy="0"/>
        </a:xfrm>
      </p:grpSpPr>
      <p:sp>
        <p:nvSpPr>
          <p:cNvPr id="8" name="Title 1"/>
          <p:cNvSpPr>
            <a:spLocks noGrp="1"/>
          </p:cNvSpPr>
          <p:nvPr>
            <p:ph type="ctrTitle"/>
          </p:nvPr>
        </p:nvSpPr>
        <p:spPr>
          <a:xfrm>
            <a:off x="485999" y="2116800"/>
            <a:ext cx="5884983" cy="1323439"/>
          </a:xfrm>
        </p:spPr>
        <p:txBody>
          <a:bodyPr wrap="square" anchor="t" anchorCtr="0">
            <a:spAutoFit/>
          </a:bodyPr>
          <a:lstStyle>
            <a:lvl1pPr algn="l">
              <a:lnSpc>
                <a:spcPts val="4800"/>
              </a:lnSpc>
              <a:defRPr sz="4800">
                <a:solidFill>
                  <a:schemeClr val="bg1"/>
                </a:solidFill>
              </a:defRPr>
            </a:lvl1pPr>
          </a:lstStyle>
          <a:p>
            <a:r>
              <a:rPr lang="en-GB"/>
              <a:t>Click to edit Master title style</a:t>
            </a:r>
            <a:endParaRPr lang="en-US"/>
          </a:p>
        </p:txBody>
      </p:sp>
      <p:sp>
        <p:nvSpPr>
          <p:cNvPr id="9" name="Subtitle 2"/>
          <p:cNvSpPr>
            <a:spLocks noGrp="1"/>
          </p:cNvSpPr>
          <p:nvPr>
            <p:ph type="subTitle" idx="1"/>
          </p:nvPr>
        </p:nvSpPr>
        <p:spPr>
          <a:xfrm>
            <a:off x="486000" y="4935600"/>
            <a:ext cx="5608800" cy="400110"/>
          </a:xfrm>
        </p:spPr>
        <p:txBody>
          <a:bodyPr/>
          <a:lstStyle>
            <a:lvl1pPr marL="0" indent="0" algn="l">
              <a:buNone/>
              <a:defRPr sz="2000" b="1"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51183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right">
    <p:spTree>
      <p:nvGrpSpPr>
        <p:cNvPr id="1" name=""/>
        <p:cNvGrpSpPr/>
        <p:nvPr/>
      </p:nvGrpSpPr>
      <p:grpSpPr>
        <a:xfrm>
          <a:off x="0" y="0"/>
          <a:ext cx="0" cy="0"/>
          <a:chOff x="0" y="0"/>
          <a:chExt cx="0" cy="0"/>
        </a:xfrm>
      </p:grpSpPr>
      <p:sp>
        <p:nvSpPr>
          <p:cNvPr id="4" name="Title 1"/>
          <p:cNvSpPr>
            <a:spLocks noGrp="1"/>
          </p:cNvSpPr>
          <p:nvPr>
            <p:ph type="title"/>
          </p:nvPr>
        </p:nvSpPr>
        <p:spPr>
          <a:xfrm>
            <a:off x="6094800" y="2116800"/>
            <a:ext cx="5608800" cy="1323439"/>
          </a:xfrm>
        </p:spPr>
        <p:txBody>
          <a:bodyPr/>
          <a:lstStyle>
            <a:lvl1pPr>
              <a:lnSpc>
                <a:spcPts val="4800"/>
              </a:lnSpc>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6094800" y="4935600"/>
            <a:ext cx="5608800" cy="40011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3109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or section slide plain">
    <p:spTree>
      <p:nvGrpSpPr>
        <p:cNvPr id="1" name=""/>
        <p:cNvGrpSpPr/>
        <p:nvPr/>
      </p:nvGrpSpPr>
      <p:grpSpPr>
        <a:xfrm>
          <a:off x="0" y="0"/>
          <a:ext cx="0" cy="0"/>
          <a:chOff x="0" y="0"/>
          <a:chExt cx="0" cy="0"/>
        </a:xfrm>
      </p:grpSpPr>
      <p:sp>
        <p:nvSpPr>
          <p:cNvPr id="3"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rgbClr val="112643"/>
                </a:solidFill>
              </a:defRPr>
            </a:lvl1pPr>
          </a:lstStyle>
          <a:p>
            <a:r>
              <a:rPr lang="en-GB"/>
              <a:t>Click to edit Master title style</a:t>
            </a:r>
            <a:endParaRPr lang="en-US"/>
          </a:p>
        </p:txBody>
      </p:sp>
      <p:sp>
        <p:nvSpPr>
          <p:cNvPr id="4" name="Subtitle 2"/>
          <p:cNvSpPr>
            <a:spLocks noGrp="1"/>
          </p:cNvSpPr>
          <p:nvPr>
            <p:ph type="subTitle" idx="1"/>
          </p:nvPr>
        </p:nvSpPr>
        <p:spPr>
          <a:xfrm>
            <a:off x="2919600" y="4521600"/>
            <a:ext cx="6321600" cy="400110"/>
          </a:xfrm>
        </p:spPr>
        <p:txBody>
          <a:bodyPr/>
          <a:lstStyle>
            <a:lvl1pPr marL="0" indent="0" algn="l">
              <a:buNone/>
              <a:defRPr sz="2000" b="1" i="0">
                <a:solidFill>
                  <a:srgbClr val="112643"/>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811993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or section slide green">
    <p:spTree>
      <p:nvGrpSpPr>
        <p:cNvPr id="1" name=""/>
        <p:cNvGrpSpPr/>
        <p:nvPr/>
      </p:nvGrpSpPr>
      <p:grpSpPr>
        <a:xfrm>
          <a:off x="0" y="0"/>
          <a:ext cx="0" cy="0"/>
          <a:chOff x="0" y="0"/>
          <a:chExt cx="0" cy="0"/>
        </a:xfrm>
      </p:grpSpPr>
      <p:sp>
        <p:nvSpPr>
          <p:cNvPr id="5" name="Rectangle 4"/>
          <p:cNvSpPr/>
          <p:nvPr userDrawn="1"/>
        </p:nvSpPr>
        <p:spPr>
          <a:xfrm>
            <a:off x="0" y="885825"/>
            <a:ext cx="12192000" cy="5972175"/>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rgbClr val="112643"/>
                </a:solidFill>
              </a:defRPr>
            </a:lvl1pPr>
          </a:lstStyle>
          <a:p>
            <a:r>
              <a:rPr lang="en-GB"/>
              <a:t>Click to edit Master title style</a:t>
            </a:r>
            <a:endParaRPr lang="en-US"/>
          </a:p>
        </p:txBody>
      </p:sp>
      <p:sp>
        <p:nvSpPr>
          <p:cNvPr id="4" name="Subtitle 2"/>
          <p:cNvSpPr>
            <a:spLocks noGrp="1"/>
          </p:cNvSpPr>
          <p:nvPr>
            <p:ph type="subTitle" idx="1"/>
          </p:nvPr>
        </p:nvSpPr>
        <p:spPr>
          <a:xfrm>
            <a:off x="2919600" y="4521600"/>
            <a:ext cx="6321600" cy="400110"/>
          </a:xfrm>
        </p:spPr>
        <p:txBody>
          <a:bodyPr/>
          <a:lstStyle>
            <a:lvl1pPr marL="0" indent="0" algn="l">
              <a:buNone/>
              <a:defRPr sz="2000" b="1" i="0">
                <a:solidFill>
                  <a:srgbClr val="112643"/>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601394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or section slide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lnSpc>
                <a:spcPts val="4800"/>
              </a:lnSpc>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b="1"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27912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tandar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6E84E-E248-4528-BBAA-120DF61087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4484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conten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5"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108900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52795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s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0"/>
          </p:nvPr>
        </p:nvSpPr>
        <p:spPr>
          <a:xfrm>
            <a:off x="61704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1269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s tex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F5719C18-ACC8-489E-9F78-7161B1A03AF2}"/>
              </a:ext>
            </a:extLst>
          </p:cNvPr>
          <p:cNvSpPr>
            <a:spLocks noGrp="1"/>
          </p:cNvSpPr>
          <p:nvPr>
            <p:ph idx="10"/>
          </p:nvPr>
        </p:nvSpPr>
        <p:spPr>
          <a:xfrm>
            <a:off x="6170400" y="2278800"/>
            <a:ext cx="5295600"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091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on right">
    <p:spTree>
      <p:nvGrpSpPr>
        <p:cNvPr id="1" name=""/>
        <p:cNvGrpSpPr/>
        <p:nvPr/>
      </p:nvGrpSpPr>
      <p:grpSpPr>
        <a:xfrm>
          <a:off x="0" y="0"/>
          <a:ext cx="0" cy="0"/>
          <a:chOff x="0" y="0"/>
          <a:chExt cx="0" cy="0"/>
        </a:xfrm>
      </p:grpSpPr>
      <p:sp>
        <p:nvSpPr>
          <p:cNvPr id="3" name="Title 1"/>
          <p:cNvSpPr>
            <a:spLocks noGrp="1"/>
          </p:cNvSpPr>
          <p:nvPr>
            <p:ph type="title"/>
          </p:nvPr>
        </p:nvSpPr>
        <p:spPr>
          <a:xfrm>
            <a:off x="637200" y="1299600"/>
            <a:ext cx="10890000" cy="810000"/>
          </a:xfrm>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7100888"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397971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on right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4" name="Content Placeholder 2">
            <a:extLst>
              <a:ext uri="{FF2B5EF4-FFF2-40B4-BE49-F238E27FC236}">
                <a16:creationId xmlns:a16="http://schemas.microsoft.com/office/drawing/2014/main" id="{F5719C18-ACC8-489E-9F78-7161B1A03AF2}"/>
              </a:ext>
            </a:extLst>
          </p:cNvPr>
          <p:cNvSpPr>
            <a:spLocks noGrp="1"/>
          </p:cNvSpPr>
          <p:nvPr>
            <p:ph idx="1"/>
          </p:nvPr>
        </p:nvSpPr>
        <p:spPr>
          <a:xfrm>
            <a:off x="637200"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7100888"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226374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on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5406412"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637200"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563528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on left grey">
    <p:spTree>
      <p:nvGrpSpPr>
        <p:cNvPr id="1" name=""/>
        <p:cNvGrpSpPr/>
        <p:nvPr/>
      </p:nvGrpSpPr>
      <p:grpSpPr>
        <a:xfrm>
          <a:off x="0" y="0"/>
          <a:ext cx="0" cy="0"/>
          <a:chOff x="0" y="0"/>
          <a:chExt cx="0" cy="0"/>
        </a:xfrm>
      </p:grpSpPr>
      <p:sp>
        <p:nvSpPr>
          <p:cNvPr id="5" name="Rectangle 4"/>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719C18-ACC8-489E-9F78-7161B1A03AF2}"/>
              </a:ext>
            </a:extLst>
          </p:cNvPr>
          <p:cNvSpPr>
            <a:spLocks noGrp="1"/>
          </p:cNvSpPr>
          <p:nvPr>
            <p:ph idx="1"/>
          </p:nvPr>
        </p:nvSpPr>
        <p:spPr>
          <a:xfrm>
            <a:off x="5406412" y="2278800"/>
            <a:ext cx="6120788" cy="224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icture Placeholder 2">
            <a:extLst>
              <a:ext uri="{FF2B5EF4-FFF2-40B4-BE49-F238E27FC236}">
                <a16:creationId xmlns:a16="http://schemas.microsoft.com/office/drawing/2014/main" id="{B7E6365E-529D-41D3-8B07-AE13821ED07D}"/>
              </a:ext>
            </a:extLst>
          </p:cNvPr>
          <p:cNvSpPr>
            <a:spLocks noGrp="1"/>
          </p:cNvSpPr>
          <p:nvPr>
            <p:ph type="pic" idx="10"/>
          </p:nvPr>
        </p:nvSpPr>
        <p:spPr>
          <a:xfrm>
            <a:off x="637200" y="2278800"/>
            <a:ext cx="4426312" cy="40791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392962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rge image or video gra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1687445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or video grab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508978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image or video grab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B7E6365E-529D-41D3-8B07-AE13821ED07D}"/>
              </a:ext>
            </a:extLst>
          </p:cNvPr>
          <p:cNvSpPr>
            <a:spLocks noGrp="1" noChangeAspect="1"/>
          </p:cNvSpPr>
          <p:nvPr>
            <p:ph type="pic" idx="10"/>
          </p:nvPr>
        </p:nvSpPr>
        <p:spPr>
          <a:xfrm>
            <a:off x="1580401" y="1321200"/>
            <a:ext cx="8646567" cy="5108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979981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lvl1pPr>
          </a:lstStyle>
          <a:p>
            <a:r>
              <a:rPr lang="en-US"/>
              <a:t>Click to edit Master title style</a:t>
            </a:r>
            <a:endParaRPr lang="en-GB"/>
          </a:p>
        </p:txBody>
      </p:sp>
      <p:sp>
        <p:nvSpPr>
          <p:cNvPr id="3" name="TextBox 2"/>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rgbClr val="112643"/>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rgbClr val="112643"/>
                </a:solidFill>
                <a:latin typeface="+mn-lt"/>
                <a:ea typeface="+mn-ea"/>
                <a:cs typeface="+mn-cs"/>
              </a:rPr>
            </a:br>
            <a:r>
              <a:rPr lang="en-GB" sz="1300" b="0" i="0" u="none" strike="noStrike" kern="1200" baseline="30000">
                <a:solidFill>
                  <a:srgbClr val="112643"/>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2455087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grey">
    <p:spTree>
      <p:nvGrpSpPr>
        <p:cNvPr id="1" name=""/>
        <p:cNvGrpSpPr/>
        <p:nvPr/>
      </p:nvGrpSpPr>
      <p:grpSpPr>
        <a:xfrm>
          <a:off x="0" y="0"/>
          <a:ext cx="0" cy="0"/>
          <a:chOff x="0" y="0"/>
          <a:chExt cx="0" cy="0"/>
        </a:xfrm>
      </p:grpSpPr>
      <p:sp>
        <p:nvSpPr>
          <p:cNvPr id="3" name="Rectangle 2"/>
          <p:cNvSpPr/>
          <p:nvPr userDrawn="1"/>
        </p:nvSpPr>
        <p:spPr>
          <a:xfrm>
            <a:off x="0" y="948968"/>
            <a:ext cx="12192000" cy="5909032"/>
          </a:xfrm>
          <a:prstGeom prst="rect">
            <a:avLst/>
          </a:prstGeom>
          <a:solidFill>
            <a:srgbClr val="1126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lvl1pPr>
          </a:lstStyle>
          <a:p>
            <a:r>
              <a:rPr lang="en-US"/>
              <a:t>Click to edit Master title style</a:t>
            </a:r>
            <a:endParaRPr lang="en-GB"/>
          </a:p>
        </p:txBody>
      </p:sp>
      <p:sp>
        <p:nvSpPr>
          <p:cNvPr id="6" name="TextBox 5"/>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rgbClr val="112643"/>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rgbClr val="112643"/>
                </a:solidFill>
                <a:latin typeface="+mn-lt"/>
                <a:ea typeface="+mn-ea"/>
                <a:cs typeface="+mn-cs"/>
              </a:rPr>
            </a:br>
            <a:r>
              <a:rPr lang="en-GB" sz="1300" b="0" i="0" u="none" strike="noStrike" kern="1200" baseline="30000">
                <a:solidFill>
                  <a:srgbClr val="112643"/>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424642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dark blue">
    <p:spTree>
      <p:nvGrpSpPr>
        <p:cNvPr id="1" name=""/>
        <p:cNvGrpSpPr/>
        <p:nvPr/>
      </p:nvGrpSpPr>
      <p:grpSpPr>
        <a:xfrm>
          <a:off x="0" y="0"/>
          <a:ext cx="0" cy="0"/>
          <a:chOff x="0" y="0"/>
          <a:chExt cx="0" cy="0"/>
        </a:xfrm>
      </p:grpSpPr>
      <p:sp>
        <p:nvSpPr>
          <p:cNvPr id="3" name="Rectangle 2"/>
          <p:cNvSpPr/>
          <p:nvPr userDrawn="1"/>
        </p:nvSpPr>
        <p:spPr>
          <a:xfrm>
            <a:off x="0" y="885825"/>
            <a:ext cx="12192000" cy="5972175"/>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5E36402-BA29-4830-8DA5-DACDD67A1BE6}"/>
              </a:ext>
            </a:extLst>
          </p:cNvPr>
          <p:cNvSpPr>
            <a:spLocks noGrp="1"/>
          </p:cNvSpPr>
          <p:nvPr>
            <p:ph type="title"/>
          </p:nvPr>
        </p:nvSpPr>
        <p:spPr>
          <a:xfrm>
            <a:off x="831850" y="3362400"/>
            <a:ext cx="10515600" cy="707886"/>
          </a:xfrm>
        </p:spPr>
        <p:txBody>
          <a:bodyPr anchor="t" anchorCtr="0"/>
          <a:lstStyle>
            <a:lvl1pPr algn="ctr">
              <a:lnSpc>
                <a:spcPts val="4800"/>
              </a:lnSpc>
              <a:defRPr sz="4800">
                <a:solidFill>
                  <a:schemeClr val="bg1"/>
                </a:solidFill>
              </a:defRPr>
            </a:lvl1pPr>
          </a:lstStyle>
          <a:p>
            <a:r>
              <a:rPr lang="en-US"/>
              <a:t>Click to edit Master title style</a:t>
            </a:r>
            <a:endParaRPr lang="en-GB"/>
          </a:p>
        </p:txBody>
      </p:sp>
      <p:sp>
        <p:nvSpPr>
          <p:cNvPr id="6" name="TextBox 5"/>
          <p:cNvSpPr txBox="1"/>
          <p:nvPr userDrawn="1"/>
        </p:nvSpPr>
        <p:spPr>
          <a:xfrm>
            <a:off x="248478" y="6350000"/>
            <a:ext cx="11694602" cy="3590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30000">
                <a:solidFill>
                  <a:schemeClr val="bg1"/>
                </a:solidFill>
                <a:latin typeface="+mn-lt"/>
                <a:ea typeface="+mn-ea"/>
                <a:cs typeface="+mn-cs"/>
              </a:rPr>
              <a:t>The Catholic Agency for Overseas Development (CAFOD) is the official aid agency of the Catholic Church in England and Wales and part of Caritas International.  </a:t>
            </a:r>
            <a:br>
              <a:rPr lang="en-GB" sz="1300" b="0" i="0" u="none" strike="noStrike" kern="1200" baseline="30000">
                <a:solidFill>
                  <a:schemeClr val="bg1"/>
                </a:solidFill>
                <a:latin typeface="+mn-lt"/>
                <a:ea typeface="+mn-ea"/>
                <a:cs typeface="+mn-cs"/>
              </a:rPr>
            </a:br>
            <a:r>
              <a:rPr lang="en-GB" sz="1300" b="0" i="0" u="none" strike="noStrike" kern="1200" baseline="30000">
                <a:solidFill>
                  <a:schemeClr val="bg1"/>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257671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5AF46-C57D-4982-BFAE-3CE62740AED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1046089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5557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Photo cover or section slide text left">
    <p:spTree>
      <p:nvGrpSpPr>
        <p:cNvPr id="1" name=""/>
        <p:cNvGrpSpPr/>
        <p:nvPr/>
      </p:nvGrpSpPr>
      <p:grpSpPr>
        <a:xfrm>
          <a:off x="0" y="0"/>
          <a:ext cx="0" cy="0"/>
          <a:chOff x="0" y="0"/>
          <a:chExt cx="0" cy="0"/>
        </a:xfrm>
      </p:grpSpPr>
      <p:sp>
        <p:nvSpPr>
          <p:cNvPr id="2" name="Title 1"/>
          <p:cNvSpPr>
            <a:spLocks noGrp="1"/>
          </p:cNvSpPr>
          <p:nvPr>
            <p:ph type="ctrTitle"/>
          </p:nvPr>
        </p:nvSpPr>
        <p:spPr>
          <a:xfrm>
            <a:off x="486000" y="2116800"/>
            <a:ext cx="5934678" cy="1323439"/>
          </a:xfrm>
        </p:spPr>
        <p:txBody>
          <a:bodyPr wrap="square" anchor="t" anchorCtr="0">
            <a:spAutoFit/>
          </a:bodyPr>
          <a:lstStyle>
            <a:lvl1pPr algn="l">
              <a:defRPr sz="480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486000" y="4935600"/>
            <a:ext cx="56088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49906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cover or section slide text right">
    <p:spTree>
      <p:nvGrpSpPr>
        <p:cNvPr id="1" name=""/>
        <p:cNvGrpSpPr/>
        <p:nvPr/>
      </p:nvGrpSpPr>
      <p:grpSpPr>
        <a:xfrm>
          <a:off x="0" y="0"/>
          <a:ext cx="0" cy="0"/>
          <a:chOff x="0" y="0"/>
          <a:chExt cx="0" cy="0"/>
        </a:xfrm>
      </p:grpSpPr>
      <p:sp>
        <p:nvSpPr>
          <p:cNvPr id="2" name="Title 1"/>
          <p:cNvSpPr>
            <a:spLocks noGrp="1"/>
          </p:cNvSpPr>
          <p:nvPr>
            <p:ph type="title"/>
          </p:nvPr>
        </p:nvSpPr>
        <p:spPr>
          <a:xfrm>
            <a:off x="6094800" y="2116800"/>
            <a:ext cx="5608800" cy="1323439"/>
          </a:xfrm>
        </p:spPr>
        <p:txBody>
          <a:bodyPr/>
          <a:lstStyle>
            <a:lvl1pPr>
              <a:defRPr>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6094800" y="4935600"/>
            <a:ext cx="56088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559909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or section slide plain">
    <p:spTree>
      <p:nvGrpSpPr>
        <p:cNvPr id="1" name=""/>
        <p:cNvGrpSpPr/>
        <p:nvPr/>
      </p:nvGrpSpPr>
      <p:grpSpPr>
        <a:xfrm>
          <a:off x="0" y="0"/>
          <a:ext cx="0" cy="0"/>
          <a:chOff x="0" y="0"/>
          <a:chExt cx="0" cy="0"/>
        </a:xfrm>
      </p:grpSpPr>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rgbClr val="112643"/>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rgbClr val="1126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547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or section slide green">
    <p:spTree>
      <p:nvGrpSpPr>
        <p:cNvPr id="1" name=""/>
        <p:cNvGrpSpPr/>
        <p:nvPr/>
      </p:nvGrpSpPr>
      <p:grpSpPr>
        <a:xfrm>
          <a:off x="0" y="0"/>
          <a:ext cx="0" cy="0"/>
          <a:chOff x="0" y="0"/>
          <a:chExt cx="0" cy="0"/>
        </a:xfrm>
      </p:grpSpPr>
      <p:sp>
        <p:nvSpPr>
          <p:cNvPr id="3" name="Rectangle 2"/>
          <p:cNvSpPr/>
          <p:nvPr userDrawn="1"/>
        </p:nvSpPr>
        <p:spPr>
          <a:xfrm>
            <a:off x="0" y="1271588"/>
            <a:ext cx="12192000" cy="5586412"/>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rgbClr val="112643"/>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rgbClr val="1126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9363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or section slide dark blue">
    <p:spTree>
      <p:nvGrpSpPr>
        <p:cNvPr id="1" name=""/>
        <p:cNvGrpSpPr/>
        <p:nvPr/>
      </p:nvGrpSpPr>
      <p:grpSpPr>
        <a:xfrm>
          <a:off x="0" y="0"/>
          <a:ext cx="0" cy="0"/>
          <a:chOff x="0" y="0"/>
          <a:chExt cx="0" cy="0"/>
        </a:xfrm>
      </p:grpSpPr>
      <p:sp>
        <p:nvSpPr>
          <p:cNvPr id="3" name="Rectangle 2"/>
          <p:cNvSpPr/>
          <p:nvPr userDrawn="1"/>
        </p:nvSpPr>
        <p:spPr>
          <a:xfrm>
            <a:off x="0" y="1271588"/>
            <a:ext cx="12192000" cy="5586412"/>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p:nvPr>
        </p:nvSpPr>
        <p:spPr>
          <a:xfrm>
            <a:off x="2919600" y="2296800"/>
            <a:ext cx="6321600" cy="1323439"/>
          </a:xfrm>
        </p:spPr>
        <p:txBody>
          <a:bodyPr anchor="t" anchorCtr="0">
            <a:spAutoFit/>
          </a:bodyPr>
          <a:lstStyle>
            <a:lvl1pPr algn="l">
              <a:defRPr sz="48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2919600" y="4521600"/>
            <a:ext cx="6321600" cy="40011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10769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jp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2.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6B0B3-DE56-41B8-BF63-E55B60D3E6AF}"/>
              </a:ext>
            </a:extLst>
          </p:cNvPr>
          <p:cNvSpPr>
            <a:spLocks noGrp="1"/>
          </p:cNvSpPr>
          <p:nvPr>
            <p:ph type="title"/>
          </p:nvPr>
        </p:nvSpPr>
        <p:spPr>
          <a:xfrm>
            <a:off x="637200" y="1299600"/>
            <a:ext cx="10890000" cy="451406"/>
          </a:xfrm>
          <a:prstGeom prst="rect">
            <a:avLst/>
          </a:prstGeom>
        </p:spPr>
        <p:txBody>
          <a:bodyPr vert="horz" lIns="91440" tIns="45720" rIns="91440" bIns="45720" rtlCol="0" anchor="t" anchorCtr="0">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D7B7D7-9F2A-45E8-B552-FAE2315F9032}"/>
              </a:ext>
            </a:extLst>
          </p:cNvPr>
          <p:cNvSpPr>
            <a:spLocks noGrp="1"/>
          </p:cNvSpPr>
          <p:nvPr>
            <p:ph type="body" idx="1"/>
          </p:nvPr>
        </p:nvSpPr>
        <p:spPr>
          <a:xfrm>
            <a:off x="637200" y="2278800"/>
            <a:ext cx="10890000" cy="2246400"/>
          </a:xfrm>
          <a:prstGeom prst="rect">
            <a:avLst/>
          </a:prstGeom>
        </p:spPr>
        <p:txBody>
          <a:bodyPr vert="horz" lIns="91440" tIns="45720" rIns="9144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325555" y="329271"/>
            <a:ext cx="2707578" cy="273330"/>
          </a:xfrm>
          <a:prstGeom prst="rect">
            <a:avLst/>
          </a:prstGeom>
        </p:spPr>
      </p:pic>
      <p:sp>
        <p:nvSpPr>
          <p:cNvPr id="10" name="Rectangle 9"/>
          <p:cNvSpPr/>
          <p:nvPr userDrawn="1"/>
        </p:nvSpPr>
        <p:spPr>
          <a:xfrm>
            <a:off x="0" y="903249"/>
            <a:ext cx="12192000" cy="45719"/>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34085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7" r:id="rId5"/>
    <p:sldLayoutId id="2147483650"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51" r:id="rId17"/>
    <p:sldLayoutId id="2147483678" r:id="rId18"/>
    <p:sldLayoutId id="2147483679" r:id="rId19"/>
    <p:sldLayoutId id="2147483654" r:id="rId20"/>
    <p:sldLayoutId id="2147483655" r:id="rId21"/>
  </p:sldLayoutIdLst>
  <p:txStyles>
    <p:titleStyle>
      <a:lvl1pPr algn="l" defTabSz="914400" rtl="0" eaLnBrk="1" latinLnBrk="0" hangingPunct="1">
        <a:lnSpc>
          <a:spcPts val="2800"/>
        </a:lnSpc>
        <a:spcBef>
          <a:spcPct val="0"/>
        </a:spcBef>
        <a:buNone/>
        <a:defRPr sz="2800" b="1" i="0" kern="1200">
          <a:solidFill>
            <a:srgbClr val="112643"/>
          </a:solidFill>
          <a:latin typeface="Arial Black" charset="0"/>
          <a:ea typeface="Arial Black" charset="0"/>
          <a:cs typeface="Arial Black" charset="0"/>
        </a:defRPr>
      </a:lvl1pPr>
    </p:titleStyle>
    <p:bodyStyle>
      <a:lvl1pPr marL="2286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1pPr>
      <a:lvl2pPr marL="762000" indent="-304800" algn="l" defTabSz="914400" rtl="0" eaLnBrk="1" latinLnBrk="0" hangingPunct="1">
        <a:lnSpc>
          <a:spcPct val="100000"/>
        </a:lnSpc>
        <a:spcBef>
          <a:spcPts val="100"/>
        </a:spcBef>
        <a:spcAft>
          <a:spcPts val="1100"/>
        </a:spcAft>
        <a:buClr>
          <a:srgbClr val="A5C400"/>
        </a:buClr>
        <a:buSzPct val="120000"/>
        <a:buFont typeface="Wingdings" charset="2"/>
        <a:buChar char="ü"/>
        <a:tabLst/>
        <a:defRPr sz="2000" kern="1200">
          <a:solidFill>
            <a:srgbClr val="112643"/>
          </a:solidFill>
          <a:latin typeface="+mn-lt"/>
          <a:ea typeface="+mn-ea"/>
          <a:cs typeface="+mn-cs"/>
        </a:defRPr>
      </a:lvl2pPr>
      <a:lvl3pPr marL="11430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3pPr>
      <a:lvl4pPr marL="16002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4pPr>
      <a:lvl5pPr marL="2057400" indent="-228600" algn="l" defTabSz="914400" rtl="0" eaLnBrk="1" latinLnBrk="0" hangingPunct="1">
        <a:lnSpc>
          <a:spcPct val="100000"/>
        </a:lnSpc>
        <a:spcBef>
          <a:spcPts val="100"/>
        </a:spcBef>
        <a:spcAft>
          <a:spcPts val="1100"/>
        </a:spcAft>
        <a:buClr>
          <a:srgbClr val="A5C400"/>
        </a:buClr>
        <a:buSzPct val="120000"/>
        <a:buFont typeface="Arial" panose="020B0604020202020204" pitchFamily="34" charset="0"/>
        <a:buChar char="•"/>
        <a:defRPr sz="2000" kern="1200">
          <a:solidFill>
            <a:srgbClr val="11264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49618" y="353334"/>
            <a:ext cx="5796237" cy="585130"/>
          </a:xfrm>
          <a:prstGeom prst="rect">
            <a:avLst/>
          </a:prstGeom>
        </p:spPr>
      </p:pic>
      <p:sp>
        <p:nvSpPr>
          <p:cNvPr id="2" name="Title Placeholder 1"/>
          <p:cNvSpPr>
            <a:spLocks noGrp="1"/>
          </p:cNvSpPr>
          <p:nvPr>
            <p:ph type="title"/>
          </p:nvPr>
        </p:nvSpPr>
        <p:spPr>
          <a:xfrm>
            <a:off x="486000" y="2116800"/>
            <a:ext cx="5894922" cy="1323439"/>
          </a:xfrm>
          <a:prstGeom prst="rect">
            <a:avLst/>
          </a:prstGeom>
        </p:spPr>
        <p:txBody>
          <a:bodyPr vert="horz" wrap="square" lIns="91440" tIns="45720" rIns="91440" bIns="45720" rtlCol="0" anchor="t" anchorCtr="0">
            <a:spAutoFit/>
          </a:bodyPr>
          <a:lstStyle/>
          <a:p>
            <a:r>
              <a:rPr lang="en-GB"/>
              <a:t>Click to edit Master title style</a:t>
            </a:r>
            <a:endParaRPr lang="en-US"/>
          </a:p>
        </p:txBody>
      </p:sp>
      <p:sp>
        <p:nvSpPr>
          <p:cNvPr id="3" name="Text Placeholder 2"/>
          <p:cNvSpPr>
            <a:spLocks noGrp="1"/>
          </p:cNvSpPr>
          <p:nvPr>
            <p:ph type="body" idx="1"/>
          </p:nvPr>
        </p:nvSpPr>
        <p:spPr>
          <a:xfrm>
            <a:off x="486000" y="4935600"/>
            <a:ext cx="5608800" cy="400110"/>
          </a:xfrm>
          <a:prstGeom prst="rect">
            <a:avLst/>
          </a:prstGeom>
        </p:spPr>
        <p:txBody>
          <a:bodyPr vert="horz" lIns="91440" tIns="45720" rIns="91440" bIns="45720" rtlCol="0">
            <a:spAutoFit/>
          </a:bodyPr>
          <a:lstStyle/>
          <a:p>
            <a:pPr lvl="0"/>
            <a:r>
              <a:rPr lang="en-GB"/>
              <a:t>Click to edit Master text styles</a:t>
            </a:r>
          </a:p>
        </p:txBody>
      </p:sp>
      <p:sp>
        <p:nvSpPr>
          <p:cNvPr id="20" name="Rectangle 19"/>
          <p:cNvSpPr/>
          <p:nvPr userDrawn="1"/>
        </p:nvSpPr>
        <p:spPr>
          <a:xfrm>
            <a:off x="0" y="1274727"/>
            <a:ext cx="12192000" cy="45719"/>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187865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txStyles>
    <p:titleStyle>
      <a:lvl1pPr algn="l" defTabSz="914400" rtl="0" eaLnBrk="1" latinLnBrk="0" hangingPunct="1">
        <a:lnSpc>
          <a:spcPts val="4800"/>
        </a:lnSpc>
        <a:spcBef>
          <a:spcPct val="0"/>
        </a:spcBef>
        <a:buNone/>
        <a:defRPr sz="4800" b="1" i="0" kern="1200">
          <a:solidFill>
            <a:srgbClr val="112643"/>
          </a:solidFill>
          <a:latin typeface="Arial Black" charset="0"/>
          <a:ea typeface="Arial Black" charset="0"/>
          <a:cs typeface="Arial Black" charset="0"/>
        </a:defRPr>
      </a:lvl1pPr>
    </p:titleStyle>
    <p:bodyStyle>
      <a:lvl1pPr marL="0" indent="0" algn="l" defTabSz="914400" rtl="0" eaLnBrk="1" latinLnBrk="0" hangingPunct="1">
        <a:lnSpc>
          <a:spcPct val="100000"/>
        </a:lnSpc>
        <a:spcBef>
          <a:spcPts val="0"/>
        </a:spcBef>
        <a:buFont typeface="Arial"/>
        <a:buNone/>
        <a:defRPr sz="2000" b="1" i="0" kern="1200">
          <a:solidFill>
            <a:srgbClr val="112643"/>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vimeo.com/486345947/cd114b189a"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rad and soup Fast Day lunch.">
            <a:extLst>
              <a:ext uri="{FF2B5EF4-FFF2-40B4-BE49-F238E27FC236}">
                <a16:creationId xmlns:a16="http://schemas.microsoft.com/office/drawing/2014/main" id="{932C6346-A9E7-4485-AB2D-5E7B36152E81}"/>
              </a:ext>
            </a:extLst>
          </p:cNvPr>
          <p:cNvPicPr>
            <a:picLocks noChangeAspect="1"/>
          </p:cNvPicPr>
          <p:nvPr/>
        </p:nvPicPr>
        <p:blipFill rotWithShape="1">
          <a:blip r:embed="rId2">
            <a:extLst>
              <a:ext uri="{28A0092B-C50C-407E-A947-70E740481C1C}">
                <a14:useLocalDpi xmlns:a14="http://schemas.microsoft.com/office/drawing/2010/main" val="0"/>
              </a:ext>
            </a:extLst>
          </a:blip>
          <a:srcRect t="11501" b="19493"/>
          <a:stretch/>
        </p:blipFill>
        <p:spPr>
          <a:xfrm>
            <a:off x="0" y="1321261"/>
            <a:ext cx="12192000" cy="5608810"/>
          </a:xfrm>
          <a:prstGeom prst="rect">
            <a:avLst/>
          </a:prstGeom>
        </p:spPr>
      </p:pic>
      <p:sp>
        <p:nvSpPr>
          <p:cNvPr id="7" name="Rectangle 6"/>
          <p:cNvSpPr/>
          <p:nvPr/>
        </p:nvSpPr>
        <p:spPr>
          <a:xfrm>
            <a:off x="432275" y="7125629"/>
            <a:ext cx="241494" cy="93318"/>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3303" y="7125629"/>
            <a:ext cx="241494" cy="93318"/>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910"/>
            <a:ext cx="12188829" cy="5590160"/>
          </a:xfrm>
          <a:prstGeom prst="rect">
            <a:avLst/>
          </a:prstGeom>
        </p:spPr>
      </p:pic>
      <p:sp>
        <p:nvSpPr>
          <p:cNvPr id="11" name="TextBox 10"/>
          <p:cNvSpPr txBox="1"/>
          <p:nvPr/>
        </p:nvSpPr>
        <p:spPr>
          <a:xfrm>
            <a:off x="487680" y="2118207"/>
            <a:ext cx="5608320" cy="716158"/>
          </a:xfrm>
          <a:prstGeom prst="rect">
            <a:avLst/>
          </a:prstGeom>
          <a:noFill/>
        </p:spPr>
        <p:txBody>
          <a:bodyPr wrap="square" rtlCol="0">
            <a:spAutoFit/>
          </a:bodyPr>
          <a:lstStyle/>
          <a:p>
            <a:pPr>
              <a:lnSpc>
                <a:spcPts val="4800"/>
              </a:lnSpc>
            </a:pPr>
            <a:r>
              <a:rPr lang="en-GB" sz="4800" b="1" dirty="0">
                <a:solidFill>
                  <a:schemeClr val="bg1"/>
                </a:solidFill>
                <a:latin typeface="Arial Black" charset="0"/>
                <a:ea typeface="Arial Black" charset="0"/>
                <a:cs typeface="Arial Black" charset="0"/>
              </a:rPr>
              <a:t>Fasting</a:t>
            </a:r>
          </a:p>
        </p:txBody>
      </p:sp>
      <p:sp>
        <p:nvSpPr>
          <p:cNvPr id="12" name="TextBox 11"/>
          <p:cNvSpPr txBox="1"/>
          <p:nvPr/>
        </p:nvSpPr>
        <p:spPr>
          <a:xfrm>
            <a:off x="487680" y="4937088"/>
            <a:ext cx="5608320" cy="707886"/>
          </a:xfrm>
          <a:prstGeom prst="rect">
            <a:avLst/>
          </a:prstGeom>
          <a:noFill/>
        </p:spPr>
        <p:txBody>
          <a:bodyPr wrap="square" rtlCol="0">
            <a:spAutoFit/>
          </a:bodyPr>
          <a:lstStyle/>
          <a:p>
            <a:r>
              <a:rPr lang="en-GB" sz="2000" b="1" dirty="0">
                <a:solidFill>
                  <a:srgbClr val="A5C400"/>
                </a:solidFill>
                <a:latin typeface="Arial" charset="0"/>
                <a:ea typeface="Arial" charset="0"/>
                <a:cs typeface="Arial" charset="0"/>
              </a:rPr>
              <a:t>Year 7</a:t>
            </a:r>
          </a:p>
          <a:p>
            <a:r>
              <a:rPr lang="en-GB" sz="2000" dirty="0">
                <a:solidFill>
                  <a:schemeClr val="bg1"/>
                </a:solidFill>
                <a:latin typeface="Arial" charset="0"/>
                <a:ea typeface="Arial" charset="0"/>
                <a:cs typeface="Arial" charset="0"/>
              </a:rPr>
              <a:t>RE</a:t>
            </a:r>
          </a:p>
        </p:txBody>
      </p:sp>
    </p:spTree>
    <p:extLst>
      <p:ext uri="{BB962C8B-B14F-4D97-AF65-F5344CB8AC3E}">
        <p14:creationId xmlns:p14="http://schemas.microsoft.com/office/powerpoint/2010/main" val="972670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C9E2A6-1F5D-47B4-B967-D2D396D37CA9}"/>
              </a:ext>
            </a:extLst>
          </p:cNvPr>
          <p:cNvSpPr/>
          <p:nvPr/>
        </p:nvSpPr>
        <p:spPr>
          <a:xfrm>
            <a:off x="0" y="1"/>
            <a:ext cx="12192000" cy="6858000"/>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74558" y="361253"/>
            <a:ext cx="11442304" cy="6217087"/>
          </a:xfrm>
          <a:prstGeom prst="rect">
            <a:avLst/>
          </a:prstGeom>
          <a:noFill/>
        </p:spPr>
        <p:txBody>
          <a:bodyPr wrap="square" rtlCol="0">
            <a:spAutoFit/>
          </a:bodyPr>
          <a:lstStyle/>
          <a:p>
            <a:r>
              <a:rPr lang="en-GB" sz="3200" b="1" dirty="0">
                <a:solidFill>
                  <a:srgbClr val="A5C400"/>
                </a:solidFill>
                <a:latin typeface="Arial" charset="0"/>
                <a:ea typeface="Arial" charset="0"/>
                <a:cs typeface="Arial" charset="0"/>
              </a:rPr>
              <a:t>Read this story and consider the questions.</a:t>
            </a:r>
          </a:p>
          <a:p>
            <a:endParaRPr lang="en-US" dirty="0">
              <a:solidFill>
                <a:schemeClr val="bg1"/>
              </a:solidFill>
              <a:latin typeface="Arial" charset="0"/>
              <a:ea typeface="Arial" charset="0"/>
              <a:cs typeface="Arial" charset="0"/>
            </a:endParaRPr>
          </a:p>
          <a:p>
            <a:r>
              <a:rPr lang="en-US" sz="2400" dirty="0">
                <a:solidFill>
                  <a:schemeClr val="bg1"/>
                </a:solidFill>
                <a:latin typeface="Arial" charset="0"/>
                <a:ea typeface="Arial" charset="0"/>
                <a:cs typeface="Arial" charset="0"/>
              </a:rPr>
              <a:t>Callum really, really wanted that new football jersey. His mum had put her foot down saying, “I don’t have a spare £50! You only got a new jersey six months ago; it still fits. And you need a new school blazer.” But Callum’s grandad had a season ticket and had promised to take Callum to a few matches during the summer holidays. Callum didn’t want to be wearing outdated kit. </a:t>
            </a:r>
          </a:p>
          <a:p>
            <a:endParaRPr lang="en-US" sz="2400" dirty="0">
              <a:solidFill>
                <a:schemeClr val="bg1"/>
              </a:solidFill>
              <a:latin typeface="Arial" charset="0"/>
              <a:ea typeface="Arial" charset="0"/>
              <a:cs typeface="Arial" charset="0"/>
            </a:endParaRPr>
          </a:p>
          <a:p>
            <a:r>
              <a:rPr lang="en-US" sz="2400" dirty="0">
                <a:solidFill>
                  <a:schemeClr val="bg1"/>
                </a:solidFill>
                <a:latin typeface="Arial" charset="0"/>
                <a:ea typeface="Arial" charset="0"/>
                <a:cs typeface="Arial" charset="0"/>
              </a:rPr>
              <a:t>So, he did a deal with his mum. They agreed he would not ask her to buy chocolate or crisps for his lunchbox for the next two months. Callum reckoned this would save £26 off the shopping bill. He would also give up the Saturday night takeaway every other weekend and have shop-bought pizza instead. That should save another £24. Sorted!</a:t>
            </a:r>
          </a:p>
          <a:p>
            <a:endParaRPr lang="en-US" sz="2800" b="1" dirty="0">
              <a:solidFill>
                <a:srgbClr val="A5C400"/>
              </a:solidFill>
              <a:latin typeface="Arial" charset="0"/>
              <a:ea typeface="Arial" charset="0"/>
              <a:cs typeface="Arial" charset="0"/>
            </a:endParaRPr>
          </a:p>
          <a:p>
            <a:r>
              <a:rPr lang="en-US" sz="2800" b="1" dirty="0">
                <a:solidFill>
                  <a:srgbClr val="A5C400"/>
                </a:solidFill>
                <a:latin typeface="Arial" charset="0"/>
                <a:ea typeface="Arial" charset="0"/>
                <a:cs typeface="Arial" charset="0"/>
              </a:rPr>
              <a:t>Recall a time when you gave up one thing to get something else. </a:t>
            </a:r>
          </a:p>
          <a:p>
            <a:r>
              <a:rPr lang="en-US" sz="2800" b="1" dirty="0">
                <a:solidFill>
                  <a:srgbClr val="A5C400"/>
                </a:solidFill>
                <a:latin typeface="Arial" charset="0"/>
                <a:ea typeface="Arial" charset="0"/>
                <a:cs typeface="Arial" charset="0"/>
              </a:rPr>
              <a:t>What motivated you? How did it feel? Was it difficult?</a:t>
            </a:r>
          </a:p>
        </p:txBody>
      </p:sp>
    </p:spTree>
    <p:extLst>
      <p:ext uri="{BB962C8B-B14F-4D97-AF65-F5344CB8AC3E}">
        <p14:creationId xmlns:p14="http://schemas.microsoft.com/office/powerpoint/2010/main" val="3060584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C9E2A6-1F5D-47B4-B967-D2D396D37CA9}"/>
              </a:ext>
            </a:extLst>
          </p:cNvPr>
          <p:cNvSpPr/>
          <p:nvPr/>
        </p:nvSpPr>
        <p:spPr>
          <a:xfrm>
            <a:off x="0" y="947035"/>
            <a:ext cx="12192000" cy="5997776"/>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74848" y="1178528"/>
            <a:ext cx="11442304" cy="5563831"/>
          </a:xfrm>
          <a:prstGeom prst="rect">
            <a:avLst/>
          </a:prstGeom>
          <a:noFill/>
        </p:spPr>
        <p:txBody>
          <a:bodyPr wrap="square" rtlCol="0">
            <a:spAutoFit/>
          </a:bodyPr>
          <a:lstStyle/>
          <a:p>
            <a:r>
              <a:rPr lang="en-GB" sz="3600" b="1" i="1" dirty="0">
                <a:solidFill>
                  <a:srgbClr val="A5C400"/>
                </a:solidFill>
                <a:latin typeface="Arial" charset="0"/>
                <a:ea typeface="Arial" charset="0"/>
                <a:cs typeface="Arial" charset="0"/>
              </a:rPr>
              <a:t>Learning objectives</a:t>
            </a:r>
          </a:p>
          <a:p>
            <a:pPr>
              <a:lnSpc>
                <a:spcPct val="150000"/>
              </a:lnSpc>
            </a:pPr>
            <a:r>
              <a:rPr lang="en-GB" sz="2400" b="1" dirty="0">
                <a:solidFill>
                  <a:srgbClr val="A5C400"/>
                </a:solidFill>
                <a:latin typeface="Arial" charset="0"/>
                <a:ea typeface="Arial" charset="0"/>
                <a:cs typeface="Arial" charset="0"/>
              </a:rPr>
              <a:t>By the end of this lesson, I will be able to:</a:t>
            </a:r>
            <a:endParaRPr lang="en-US" sz="2400" dirty="0">
              <a:solidFill>
                <a:schemeClr val="bg1"/>
              </a:solidFill>
              <a:latin typeface="Arial" charset="0"/>
              <a:ea typeface="Arial" charset="0"/>
              <a:cs typeface="Arial" charset="0"/>
            </a:endParaRPr>
          </a:p>
          <a:p>
            <a:pPr marL="285750" indent="-285750">
              <a:lnSpc>
                <a:spcPct val="150000"/>
              </a:lnSpc>
              <a:buFont typeface="Arial" panose="020B0604020202020204" pitchFamily="34" charset="0"/>
              <a:buChar char="•"/>
            </a:pPr>
            <a:r>
              <a:rPr lang="en-GB" sz="2400" dirty="0">
                <a:solidFill>
                  <a:schemeClr val="bg1"/>
                </a:solidFill>
                <a:latin typeface="Arial" charset="0"/>
                <a:ea typeface="Arial" charset="0"/>
                <a:cs typeface="Arial" charset="0"/>
              </a:rPr>
              <a:t>define fasting </a:t>
            </a:r>
          </a:p>
          <a:p>
            <a:pPr marL="285750" indent="-285750">
              <a:lnSpc>
                <a:spcPct val="150000"/>
              </a:lnSpc>
              <a:buFont typeface="Arial" panose="020B0604020202020204" pitchFamily="34" charset="0"/>
              <a:buChar char="•"/>
            </a:pPr>
            <a:r>
              <a:rPr lang="en-US" sz="2400" dirty="0">
                <a:solidFill>
                  <a:schemeClr val="bg1"/>
                </a:solidFill>
                <a:latin typeface="Arial" charset="0"/>
                <a:ea typeface="Arial" charset="0"/>
                <a:cs typeface="Arial" charset="0"/>
              </a:rPr>
              <a:t>understand Catholic teaching on fasting, and its foundations in scripture</a:t>
            </a:r>
          </a:p>
          <a:p>
            <a:pPr marL="285750" indent="-285750">
              <a:lnSpc>
                <a:spcPct val="150000"/>
              </a:lnSpc>
              <a:buFont typeface="Arial" panose="020B0604020202020204" pitchFamily="34" charset="0"/>
              <a:buChar char="•"/>
            </a:pPr>
            <a:r>
              <a:rPr lang="en-US" sz="2400" dirty="0">
                <a:solidFill>
                  <a:schemeClr val="bg1"/>
                </a:solidFill>
                <a:latin typeface="Arial" charset="0"/>
                <a:ea typeface="Arial" charset="0"/>
                <a:cs typeface="Arial" charset="0"/>
              </a:rPr>
              <a:t>explain some reasons why Catholics fast in solidarity with people living in poverty</a:t>
            </a:r>
          </a:p>
          <a:p>
            <a:pPr marL="285750" indent="-285750">
              <a:lnSpc>
                <a:spcPct val="150000"/>
              </a:lnSpc>
              <a:buFont typeface="Arial" panose="020B0604020202020204" pitchFamily="34" charset="0"/>
              <a:buChar char="•"/>
            </a:pPr>
            <a:r>
              <a:rPr lang="en-US" sz="2400" dirty="0">
                <a:solidFill>
                  <a:schemeClr val="bg1"/>
                </a:solidFill>
                <a:latin typeface="Arial" charset="0"/>
                <a:ea typeface="Arial" charset="0"/>
                <a:cs typeface="Arial" charset="0"/>
              </a:rPr>
              <a:t>explain how CAFOD Family Fast Day is a response to the Lenten practices of fasting, prayer and almsgiving</a:t>
            </a:r>
          </a:p>
          <a:p>
            <a:pPr marL="285750" indent="-285750">
              <a:lnSpc>
                <a:spcPct val="150000"/>
              </a:lnSpc>
              <a:buFont typeface="Arial" panose="020B0604020202020204" pitchFamily="34" charset="0"/>
              <a:buChar char="•"/>
            </a:pPr>
            <a:r>
              <a:rPr lang="en-US" sz="2400" dirty="0">
                <a:solidFill>
                  <a:schemeClr val="bg1"/>
                </a:solidFill>
                <a:latin typeface="Arial" charset="0"/>
                <a:ea typeface="Arial" charset="0"/>
                <a:cs typeface="Arial" charset="0"/>
              </a:rPr>
              <a:t>understand Pope Francis’ teaching on the dangers of “so-</a:t>
            </a:r>
            <a:r>
              <a:rPr lang="en-US" sz="2400" dirty="0" err="1">
                <a:solidFill>
                  <a:schemeClr val="bg1"/>
                </a:solidFill>
                <a:latin typeface="Arial" charset="0"/>
                <a:ea typeface="Arial" charset="0"/>
                <a:cs typeface="Arial" charset="0"/>
              </a:rPr>
              <a:t>whatism</a:t>
            </a:r>
            <a:r>
              <a:rPr lang="en-US" sz="2400" dirty="0">
                <a:solidFill>
                  <a:schemeClr val="bg1"/>
                </a:solidFill>
                <a:latin typeface="Arial" charset="0"/>
                <a:ea typeface="Arial" charset="0"/>
                <a:cs typeface="Arial" charset="0"/>
              </a:rPr>
              <a:t>”. </a:t>
            </a:r>
          </a:p>
          <a:p>
            <a:pPr>
              <a:lnSpc>
                <a:spcPct val="150000"/>
              </a:lnSpc>
            </a:pPr>
            <a:r>
              <a:rPr lang="en-GB" sz="2400" b="1" dirty="0">
                <a:solidFill>
                  <a:srgbClr val="A5C400"/>
                </a:solidFill>
                <a:latin typeface="Arial" charset="0"/>
                <a:ea typeface="Arial" charset="0"/>
                <a:cs typeface="Arial" charset="0"/>
              </a:rPr>
              <a:t>I will also:</a:t>
            </a:r>
            <a:endParaRPr lang="en-US" sz="2400" dirty="0">
              <a:solidFill>
                <a:schemeClr val="bg1"/>
              </a:solidFill>
              <a:latin typeface="Arial" charset="0"/>
              <a:ea typeface="Arial" charset="0"/>
              <a:cs typeface="Arial" charset="0"/>
            </a:endParaRPr>
          </a:p>
          <a:p>
            <a:pPr>
              <a:lnSpc>
                <a:spcPct val="150000"/>
              </a:lnSpc>
            </a:pPr>
            <a:r>
              <a:rPr lang="en-US" sz="2400" dirty="0">
                <a:solidFill>
                  <a:schemeClr val="bg1"/>
                </a:solidFill>
                <a:latin typeface="Arial" charset="0"/>
                <a:ea typeface="Arial" charset="0"/>
                <a:cs typeface="Arial" charset="0"/>
              </a:rPr>
              <a:t>• have had an opportunity to respond in a practical way to what I have learned.</a:t>
            </a:r>
          </a:p>
        </p:txBody>
      </p:sp>
    </p:spTree>
    <p:extLst>
      <p:ext uri="{BB962C8B-B14F-4D97-AF65-F5344CB8AC3E}">
        <p14:creationId xmlns:p14="http://schemas.microsoft.com/office/powerpoint/2010/main" val="2426477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food, indoor, close, bread&#10;&#10;Description automatically generated">
            <a:extLst>
              <a:ext uri="{FF2B5EF4-FFF2-40B4-BE49-F238E27FC236}">
                <a16:creationId xmlns:a16="http://schemas.microsoft.com/office/drawing/2014/main" id="{92273D0C-BD81-4AF0-AE64-FCCB4BA042BF}"/>
              </a:ext>
            </a:extLst>
          </p:cNvPr>
          <p:cNvPicPr>
            <a:picLocks noChangeAspect="1"/>
          </p:cNvPicPr>
          <p:nvPr/>
        </p:nvPicPr>
        <p:blipFill rotWithShape="1">
          <a:blip r:embed="rId3">
            <a:extLst>
              <a:ext uri="{28A0092B-C50C-407E-A947-70E740481C1C}">
                <a14:useLocalDpi xmlns:a14="http://schemas.microsoft.com/office/drawing/2010/main" val="0"/>
              </a:ext>
            </a:extLst>
          </a:blip>
          <a:srcRect t="11501" b="13813"/>
          <a:stretch/>
        </p:blipFill>
        <p:spPr>
          <a:xfrm>
            <a:off x="-132521" y="954902"/>
            <a:ext cx="12324521" cy="6136428"/>
          </a:xfrm>
          <a:prstGeom prst="rect">
            <a:avLst/>
          </a:prstGeom>
        </p:spPr>
      </p:pic>
      <p:pic>
        <p:nvPicPr>
          <p:cNvPr id="3" name="Picture 2">
            <a:extLst>
              <a:ext uri="{FF2B5EF4-FFF2-40B4-BE49-F238E27FC236}">
                <a16:creationId xmlns:a16="http://schemas.microsoft.com/office/drawing/2014/main" id="{74A27CE8-CF2C-4B95-BBAC-43E7980E2F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944" y="950715"/>
            <a:ext cx="12551888" cy="6150425"/>
          </a:xfrm>
          <a:prstGeom prst="rect">
            <a:avLst/>
          </a:prstGeom>
        </p:spPr>
      </p:pic>
      <p:sp>
        <p:nvSpPr>
          <p:cNvPr id="4" name="TextBox 3"/>
          <p:cNvSpPr txBox="1"/>
          <p:nvPr/>
        </p:nvSpPr>
        <p:spPr>
          <a:xfrm>
            <a:off x="307736" y="1528227"/>
            <a:ext cx="5608320" cy="638188"/>
          </a:xfrm>
          <a:prstGeom prst="rect">
            <a:avLst/>
          </a:prstGeom>
          <a:noFill/>
          <a:effectLst>
            <a:outerShdw blurRad="368300" dir="5400000" algn="ctr" rotWithShape="0">
              <a:schemeClr val="tx1"/>
            </a:outerShdw>
          </a:effectLst>
        </p:spPr>
        <p:txBody>
          <a:bodyPr wrap="square" rtlCol="0">
            <a:spAutoFit/>
          </a:bodyPr>
          <a:lstStyle/>
          <a:p>
            <a:pPr>
              <a:lnSpc>
                <a:spcPts val="4200"/>
              </a:lnSpc>
            </a:pPr>
            <a:r>
              <a:rPr lang="en-GB" sz="4200" b="1" dirty="0">
                <a:solidFill>
                  <a:schemeClr val="bg1"/>
                </a:solidFill>
                <a:latin typeface="Arial Black" charset="0"/>
                <a:ea typeface="Arial Black" charset="0"/>
                <a:cs typeface="Arial Black" charset="0"/>
              </a:rPr>
              <a:t>What is ‘fasting’?</a:t>
            </a:r>
          </a:p>
        </p:txBody>
      </p:sp>
      <p:sp>
        <p:nvSpPr>
          <p:cNvPr id="5" name="TextBox 4"/>
          <p:cNvSpPr txBox="1"/>
          <p:nvPr/>
        </p:nvSpPr>
        <p:spPr>
          <a:xfrm>
            <a:off x="307736" y="2382103"/>
            <a:ext cx="5608320" cy="2246769"/>
          </a:xfrm>
          <a:prstGeom prst="rect">
            <a:avLst/>
          </a:prstGeom>
          <a:noFill/>
          <a:effectLst>
            <a:outerShdw blurRad="355600" dir="5400000" algn="ctr" rotWithShape="0">
              <a:schemeClr val="tx1"/>
            </a:outerShdw>
          </a:effectLst>
        </p:spPr>
        <p:txBody>
          <a:bodyPr wrap="square" rtlCol="0">
            <a:spAutoFit/>
          </a:bodyPr>
          <a:lstStyle/>
          <a:p>
            <a:r>
              <a:rPr lang="en-US" sz="2800" b="1" dirty="0">
                <a:solidFill>
                  <a:schemeClr val="bg1"/>
                </a:solidFill>
              </a:rPr>
              <a:t>Fasting: </a:t>
            </a:r>
            <a:r>
              <a:rPr lang="en-US" sz="2800" dirty="0">
                <a:solidFill>
                  <a:schemeClr val="bg1"/>
                </a:solidFill>
              </a:rPr>
              <a:t>to abstain from </a:t>
            </a:r>
            <a:r>
              <a:rPr lang="en-US" sz="2800" i="1" dirty="0">
                <a:solidFill>
                  <a:schemeClr val="bg1"/>
                </a:solidFill>
              </a:rPr>
              <a:t>(give up) </a:t>
            </a:r>
            <a:r>
              <a:rPr lang="en-US" sz="2800" dirty="0">
                <a:solidFill>
                  <a:schemeClr val="bg1"/>
                </a:solidFill>
              </a:rPr>
              <a:t>all or some kinds of food or drink for a fixed amount of time, especially as a religious observance.</a:t>
            </a:r>
          </a:p>
        </p:txBody>
      </p:sp>
    </p:spTree>
    <p:extLst>
      <p:ext uri="{BB962C8B-B14F-4D97-AF65-F5344CB8AC3E}">
        <p14:creationId xmlns:p14="http://schemas.microsoft.com/office/powerpoint/2010/main" val="1615429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0322" y="1270705"/>
            <a:ext cx="5608320" cy="5078313"/>
          </a:xfrm>
          <a:prstGeom prst="rect">
            <a:avLst/>
          </a:prstGeom>
          <a:noFill/>
        </p:spPr>
        <p:txBody>
          <a:bodyPr wrap="square" rtlCol="0">
            <a:spAutoFit/>
          </a:bodyPr>
          <a:lstStyle/>
          <a:p>
            <a:r>
              <a:rPr lang="en-US" sz="3600" b="1" dirty="0">
                <a:solidFill>
                  <a:srgbClr val="112643"/>
                </a:solidFill>
                <a:latin typeface="Arial" charset="0"/>
                <a:ea typeface="Arial" charset="0"/>
                <a:cs typeface="Arial" charset="0"/>
              </a:rPr>
              <a:t>Matthew 9:14-15</a:t>
            </a:r>
          </a:p>
          <a:p>
            <a:r>
              <a:rPr lang="en-US" sz="2400" b="1" dirty="0">
                <a:solidFill>
                  <a:srgbClr val="112643"/>
                </a:solidFill>
                <a:latin typeface="Arial" charset="0"/>
                <a:ea typeface="Arial" charset="0"/>
                <a:cs typeface="Arial" charset="0"/>
              </a:rPr>
              <a:t> </a:t>
            </a:r>
          </a:p>
          <a:p>
            <a:r>
              <a:rPr lang="en-US" sz="2400" dirty="0">
                <a:solidFill>
                  <a:srgbClr val="112643"/>
                </a:solidFill>
                <a:latin typeface="Arial" charset="0"/>
                <a:ea typeface="Arial" charset="0"/>
                <a:cs typeface="Arial" charset="0"/>
              </a:rPr>
              <a:t>Then the disciples of John came to him, saying, ‘Why do we and the Pharisees fast often, but your disciples do not fast?’ </a:t>
            </a:r>
          </a:p>
          <a:p>
            <a:endParaRPr lang="en-US" sz="2400" dirty="0">
              <a:solidFill>
                <a:srgbClr val="112643"/>
              </a:solidFill>
              <a:latin typeface="Arial" charset="0"/>
              <a:ea typeface="Arial" charset="0"/>
              <a:cs typeface="Arial" charset="0"/>
            </a:endParaRPr>
          </a:p>
          <a:p>
            <a:r>
              <a:rPr lang="en-US" sz="2400" dirty="0">
                <a:solidFill>
                  <a:srgbClr val="112643"/>
                </a:solidFill>
                <a:latin typeface="Arial" charset="0"/>
                <a:ea typeface="Arial" charset="0"/>
                <a:cs typeface="Arial" charset="0"/>
              </a:rPr>
              <a:t>And Jesus said to them, ‘The wedding-guests cannot mourn as long as the bridegroom is with them, can they? </a:t>
            </a:r>
          </a:p>
          <a:p>
            <a:r>
              <a:rPr lang="en-US" sz="2400" dirty="0">
                <a:solidFill>
                  <a:srgbClr val="112643"/>
                </a:solidFill>
                <a:latin typeface="Arial" charset="0"/>
                <a:ea typeface="Arial" charset="0"/>
                <a:cs typeface="Arial" charset="0"/>
              </a:rPr>
              <a:t>The days will come when the bridegroom is taken away from them, and then they will fast.’ </a:t>
            </a:r>
            <a:endParaRPr lang="en-GB" sz="2400" dirty="0">
              <a:solidFill>
                <a:srgbClr val="112643"/>
              </a:solidFill>
              <a:latin typeface="Arial" charset="0"/>
              <a:ea typeface="Arial" charset="0"/>
              <a:cs typeface="Arial" charset="0"/>
            </a:endParaRPr>
          </a:p>
        </p:txBody>
      </p:sp>
      <p:pic>
        <p:nvPicPr>
          <p:cNvPr id="10" name="Picture 9">
            <a:extLst>
              <a:ext uri="{FF2B5EF4-FFF2-40B4-BE49-F238E27FC236}">
                <a16:creationId xmlns:a16="http://schemas.microsoft.com/office/drawing/2014/main" id="{8D91A3F4-8C24-4A6B-BDFD-1FD6936792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3360" y="1378061"/>
            <a:ext cx="5327350" cy="52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245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6094" y="1191193"/>
            <a:ext cx="5844368" cy="5078313"/>
          </a:xfrm>
          <a:prstGeom prst="rect">
            <a:avLst/>
          </a:prstGeom>
          <a:noFill/>
        </p:spPr>
        <p:txBody>
          <a:bodyPr wrap="square" rtlCol="0">
            <a:spAutoFit/>
          </a:bodyPr>
          <a:lstStyle/>
          <a:p>
            <a:r>
              <a:rPr lang="en-US" sz="3600" b="1" dirty="0">
                <a:solidFill>
                  <a:srgbClr val="112643"/>
                </a:solidFill>
                <a:latin typeface="Arial" charset="0"/>
                <a:ea typeface="Arial" charset="0"/>
                <a:cs typeface="Arial" charset="0"/>
              </a:rPr>
              <a:t>Matthew 6:16-18</a:t>
            </a:r>
          </a:p>
          <a:p>
            <a:r>
              <a:rPr lang="en-US" sz="2400" dirty="0">
                <a:solidFill>
                  <a:srgbClr val="112643"/>
                </a:solidFill>
                <a:latin typeface="Arial" charset="0"/>
                <a:ea typeface="Arial" charset="0"/>
                <a:cs typeface="Arial" charset="0"/>
              </a:rPr>
              <a:t> </a:t>
            </a:r>
          </a:p>
          <a:p>
            <a:r>
              <a:rPr lang="en-US" sz="2400" dirty="0">
                <a:solidFill>
                  <a:srgbClr val="112643"/>
                </a:solidFill>
                <a:latin typeface="Arial" charset="0"/>
                <a:ea typeface="Arial" charset="0"/>
                <a:cs typeface="Arial" charset="0"/>
              </a:rPr>
              <a:t>“Whenever you fast, do not look dismal, like the hypocrites, for they disfigure their faces to show others that they are fasting. Truly I tell you, they have received their reward. </a:t>
            </a:r>
          </a:p>
          <a:p>
            <a:endParaRPr lang="en-US" sz="2400" dirty="0">
              <a:solidFill>
                <a:srgbClr val="112643"/>
              </a:solidFill>
              <a:latin typeface="Arial" charset="0"/>
              <a:ea typeface="Arial" charset="0"/>
              <a:cs typeface="Arial" charset="0"/>
            </a:endParaRPr>
          </a:p>
          <a:p>
            <a:r>
              <a:rPr lang="en-US" sz="2400" dirty="0">
                <a:solidFill>
                  <a:srgbClr val="112643"/>
                </a:solidFill>
                <a:latin typeface="Arial" charset="0"/>
                <a:ea typeface="Arial" charset="0"/>
                <a:cs typeface="Arial" charset="0"/>
              </a:rPr>
              <a:t>But when you fast, put oil on your head and wash your face, so that your fasting may be seen not by others but by your Father who is in secret; and your Father who sees in secret will reward you.”</a:t>
            </a:r>
          </a:p>
        </p:txBody>
      </p:sp>
      <p:pic>
        <p:nvPicPr>
          <p:cNvPr id="7" name="Picture 6" descr="FIA-5">
            <a:extLst>
              <a:ext uri="{FF2B5EF4-FFF2-40B4-BE49-F238E27FC236}">
                <a16:creationId xmlns:a16="http://schemas.microsoft.com/office/drawing/2014/main" id="{7D5A0E77-BE2E-40F1-B62F-7CC8778FB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7276"/>
          <a:stretch>
            <a:fillRect/>
          </a:stretch>
        </p:blipFill>
        <p:spPr bwMode="auto">
          <a:xfrm>
            <a:off x="8086905" y="1151436"/>
            <a:ext cx="2587982" cy="5706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68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0" descr="Breaking chains of oppression.">
            <a:extLst>
              <a:ext uri="{FF2B5EF4-FFF2-40B4-BE49-F238E27FC236}">
                <a16:creationId xmlns:a16="http://schemas.microsoft.com/office/drawing/2014/main" id="{29C49A49-9FA6-4D76-B110-0D74A967F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3143" y="3776871"/>
            <a:ext cx="6779844" cy="2935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55251" y="1227760"/>
            <a:ext cx="10619228" cy="2862322"/>
          </a:xfrm>
          <a:prstGeom prst="rect">
            <a:avLst/>
          </a:prstGeom>
          <a:noFill/>
        </p:spPr>
        <p:txBody>
          <a:bodyPr wrap="square" rtlCol="0">
            <a:spAutoFit/>
          </a:bodyPr>
          <a:lstStyle/>
          <a:p>
            <a:r>
              <a:rPr lang="en-US" sz="3600" b="1" dirty="0">
                <a:solidFill>
                  <a:srgbClr val="112643"/>
                </a:solidFill>
                <a:latin typeface="Arial" charset="0"/>
                <a:ea typeface="Arial" charset="0"/>
                <a:cs typeface="Arial" charset="0"/>
              </a:rPr>
              <a:t>Isaiah 58:6-7</a:t>
            </a:r>
          </a:p>
          <a:p>
            <a:r>
              <a:rPr lang="en-US" sz="2400" b="1" dirty="0">
                <a:solidFill>
                  <a:srgbClr val="112643"/>
                </a:solidFill>
                <a:latin typeface="Arial" charset="0"/>
                <a:ea typeface="Arial" charset="0"/>
                <a:cs typeface="Arial" charset="0"/>
              </a:rPr>
              <a:t> </a:t>
            </a:r>
          </a:p>
          <a:p>
            <a:r>
              <a:rPr lang="en-US" sz="2400" dirty="0">
                <a:solidFill>
                  <a:srgbClr val="112643"/>
                </a:solidFill>
                <a:latin typeface="Arial" charset="0"/>
                <a:ea typeface="Arial" charset="0"/>
                <a:cs typeface="Arial" charset="0"/>
              </a:rPr>
              <a:t>“Is not this the fast that I choose: to loose the bonds of injustice, to undo the thongs of the yoke, to let the oppressed go free, and to break every yoke? Is it not to share your bread with the hungry, and bring the homeless poor into your house; when you see the naked, to cover them, and not to hide yourself from your own kin?”</a:t>
            </a:r>
          </a:p>
        </p:txBody>
      </p:sp>
    </p:spTree>
    <p:extLst>
      <p:ext uri="{BB962C8B-B14F-4D97-AF65-F5344CB8AC3E}">
        <p14:creationId xmlns:p14="http://schemas.microsoft.com/office/powerpoint/2010/main" val="305799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480914-7F14-47D2-BE1A-D3CCD238DAC4}"/>
              </a:ext>
            </a:extLst>
          </p:cNvPr>
          <p:cNvPicPr>
            <a:picLocks noChangeAspect="1"/>
          </p:cNvPicPr>
          <p:nvPr/>
        </p:nvPicPr>
        <p:blipFill rotWithShape="1">
          <a:blip r:embed="rId3"/>
          <a:srcRect b="13148"/>
          <a:stretch/>
        </p:blipFill>
        <p:spPr>
          <a:xfrm>
            <a:off x="0" y="945653"/>
            <a:ext cx="12188829" cy="595475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1" y="945653"/>
            <a:ext cx="12188829" cy="5954751"/>
          </a:xfrm>
          <a:prstGeom prst="rect">
            <a:avLst/>
          </a:prstGeom>
        </p:spPr>
      </p:pic>
      <p:sp>
        <p:nvSpPr>
          <p:cNvPr id="8" name="TextBox 7"/>
          <p:cNvSpPr txBox="1"/>
          <p:nvPr/>
        </p:nvSpPr>
        <p:spPr>
          <a:xfrm>
            <a:off x="486094" y="1350217"/>
            <a:ext cx="3885881" cy="646331"/>
          </a:xfrm>
          <a:prstGeom prst="rect">
            <a:avLst/>
          </a:prstGeom>
          <a:noFill/>
        </p:spPr>
        <p:txBody>
          <a:bodyPr wrap="square" rtlCol="0">
            <a:spAutoFit/>
          </a:bodyPr>
          <a:lstStyle/>
          <a:p>
            <a:r>
              <a:rPr lang="en-US" sz="3600" b="1" dirty="0">
                <a:solidFill>
                  <a:srgbClr val="112643"/>
                </a:solidFill>
                <a:latin typeface="Arial" charset="0"/>
                <a:ea typeface="Arial" charset="0"/>
                <a:cs typeface="Arial" charset="0"/>
                <a:hlinkClick r:id="rId5"/>
              </a:rPr>
              <a:t>Story of CAFOD</a:t>
            </a:r>
            <a:endParaRPr lang="en-US" sz="3600" b="1" dirty="0">
              <a:solidFill>
                <a:srgbClr val="112643"/>
              </a:solidFill>
              <a:latin typeface="Arial" charset="0"/>
              <a:ea typeface="Arial" charset="0"/>
              <a:cs typeface="Arial" charset="0"/>
            </a:endParaRPr>
          </a:p>
        </p:txBody>
      </p:sp>
    </p:spTree>
    <p:extLst>
      <p:ext uri="{BB962C8B-B14F-4D97-AF65-F5344CB8AC3E}">
        <p14:creationId xmlns:p14="http://schemas.microsoft.com/office/powerpoint/2010/main" val="381165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cting out the first CAFOD Fast Day">
            <a:extLst>
              <a:ext uri="{FF2B5EF4-FFF2-40B4-BE49-F238E27FC236}">
                <a16:creationId xmlns:a16="http://schemas.microsoft.com/office/drawing/2014/main" id="{226F86D7-175B-40A1-B1C3-A3A315B8A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0850" y="953262"/>
            <a:ext cx="5391150" cy="2952750"/>
          </a:xfrm>
          <a:prstGeom prst="rect">
            <a:avLst/>
          </a:prstGeom>
        </p:spPr>
      </p:pic>
      <p:pic>
        <p:nvPicPr>
          <p:cNvPr id="10" name="Picture 9" descr="Students act out the first CAFOD Fast Day">
            <a:extLst>
              <a:ext uri="{FF2B5EF4-FFF2-40B4-BE49-F238E27FC236}">
                <a16:creationId xmlns:a16="http://schemas.microsoft.com/office/drawing/2014/main" id="{01249EB2-576C-4C6F-B7FD-40BA18B0B972}"/>
              </a:ext>
            </a:extLst>
          </p:cNvPr>
          <p:cNvPicPr>
            <a:picLocks noChangeAspect="1"/>
          </p:cNvPicPr>
          <p:nvPr/>
        </p:nvPicPr>
        <p:blipFill rotWithShape="1">
          <a:blip r:embed="rId4">
            <a:extLst>
              <a:ext uri="{28A0092B-C50C-407E-A947-70E740481C1C}">
                <a14:useLocalDpi xmlns:a14="http://schemas.microsoft.com/office/drawing/2010/main" val="0"/>
              </a:ext>
            </a:extLst>
          </a:blip>
          <a:srcRect t="1975" b="-790"/>
          <a:stretch/>
        </p:blipFill>
        <p:spPr>
          <a:xfrm>
            <a:off x="6800850" y="3906012"/>
            <a:ext cx="5391150" cy="3049524"/>
          </a:xfrm>
          <a:prstGeom prst="rect">
            <a:avLst/>
          </a:prstGeom>
        </p:spPr>
      </p:pic>
      <p:sp>
        <p:nvSpPr>
          <p:cNvPr id="14" name="TextBox 13">
            <a:extLst>
              <a:ext uri="{FF2B5EF4-FFF2-40B4-BE49-F238E27FC236}">
                <a16:creationId xmlns:a16="http://schemas.microsoft.com/office/drawing/2014/main" id="{F0292642-551A-4E5E-B5FF-90A5B6280463}"/>
              </a:ext>
            </a:extLst>
          </p:cNvPr>
          <p:cNvSpPr txBox="1"/>
          <p:nvPr/>
        </p:nvSpPr>
        <p:spPr>
          <a:xfrm>
            <a:off x="573024" y="1398496"/>
            <a:ext cx="5949696" cy="3046988"/>
          </a:xfrm>
          <a:prstGeom prst="rect">
            <a:avLst/>
          </a:prstGeom>
          <a:noFill/>
        </p:spPr>
        <p:txBody>
          <a:bodyPr wrap="square">
            <a:spAutoFit/>
          </a:bodyPr>
          <a:lstStyle/>
          <a:p>
            <a:r>
              <a:rPr lang="en-US" sz="2400" b="0" i="1" dirty="0"/>
              <a:t>“At any point doubt could have crept in: ‘It’s not really worth doing - there’s too much need’.”  </a:t>
            </a:r>
          </a:p>
          <a:p>
            <a:endParaRPr lang="en-US" sz="2400" dirty="0"/>
          </a:p>
          <a:p>
            <a:endParaRPr lang="en-US" sz="2400" b="0" dirty="0"/>
          </a:p>
          <a:p>
            <a:r>
              <a:rPr lang="en-US" sz="2400" b="0" dirty="0"/>
              <a:t>Why do you think, as Catholics, the women carried on despite global poverty being so huge a problem? </a:t>
            </a:r>
            <a:endParaRPr lang="en-GB" sz="2400" dirty="0"/>
          </a:p>
        </p:txBody>
      </p:sp>
    </p:spTree>
    <p:extLst>
      <p:ext uri="{BB962C8B-B14F-4D97-AF65-F5344CB8AC3E}">
        <p14:creationId xmlns:p14="http://schemas.microsoft.com/office/powerpoint/2010/main" val="270372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8173" y="1502428"/>
            <a:ext cx="5800579" cy="4154984"/>
          </a:xfrm>
          <a:prstGeom prst="rect">
            <a:avLst/>
          </a:prstGeom>
          <a:noFill/>
        </p:spPr>
        <p:txBody>
          <a:bodyPr wrap="square" rtlCol="0">
            <a:spAutoFit/>
          </a:bodyPr>
          <a:lstStyle/>
          <a:p>
            <a:r>
              <a:rPr lang="en-US" sz="2400" dirty="0">
                <a:solidFill>
                  <a:srgbClr val="112643"/>
                </a:solidFill>
                <a:latin typeface="Arial" panose="020B0604020202020204" pitchFamily="34" charset="0"/>
                <a:ea typeface="Arial Black" charset="0"/>
                <a:cs typeface="Arial" panose="020B0604020202020204" pitchFamily="34" charset="0"/>
              </a:rPr>
              <a:t>Some claim you need a healthy dose of ‘So-</a:t>
            </a:r>
            <a:r>
              <a:rPr lang="en-US" sz="2400" dirty="0" err="1">
                <a:solidFill>
                  <a:srgbClr val="112643"/>
                </a:solidFill>
                <a:latin typeface="Arial" panose="020B0604020202020204" pitchFamily="34" charset="0"/>
                <a:ea typeface="Arial Black" charset="0"/>
                <a:cs typeface="Arial" panose="020B0604020202020204" pitchFamily="34" charset="0"/>
              </a:rPr>
              <a:t>whatism</a:t>
            </a:r>
            <a:r>
              <a:rPr lang="en-US" sz="2400" dirty="0">
                <a:solidFill>
                  <a:srgbClr val="112643"/>
                </a:solidFill>
                <a:latin typeface="Arial" panose="020B0604020202020204" pitchFamily="34" charset="0"/>
                <a:ea typeface="Arial Black" charset="0"/>
                <a:cs typeface="Arial" panose="020B0604020202020204" pitchFamily="34" charset="0"/>
              </a:rPr>
              <a:t>’ to get through life, because if you start worrying about what you see, how are you ever going to relax?</a:t>
            </a:r>
          </a:p>
          <a:p>
            <a:endParaRPr lang="en-US" sz="2400" dirty="0">
              <a:solidFill>
                <a:srgbClr val="112643"/>
              </a:solidFill>
              <a:latin typeface="Arial" panose="020B0604020202020204" pitchFamily="34" charset="0"/>
              <a:ea typeface="Arial Black" charset="0"/>
              <a:cs typeface="Arial" panose="020B0604020202020204" pitchFamily="34" charset="0"/>
            </a:endParaRPr>
          </a:p>
          <a:p>
            <a:r>
              <a:rPr lang="en-US" sz="2400" dirty="0">
                <a:solidFill>
                  <a:srgbClr val="112643"/>
                </a:solidFill>
                <a:latin typeface="Arial" panose="020B0604020202020204" pitchFamily="34" charset="0"/>
                <a:ea typeface="Arial Black" charset="0"/>
                <a:cs typeface="Arial" panose="020B0604020202020204" pitchFamily="34" charset="0"/>
              </a:rPr>
              <a:t>…The attitude of the Lord is completely different, at the opposite pole. God is never indifferent… That’s why we must become aware of this so-</a:t>
            </a:r>
            <a:r>
              <a:rPr lang="en-US" sz="2400" dirty="0" err="1">
                <a:solidFill>
                  <a:srgbClr val="112643"/>
                </a:solidFill>
                <a:latin typeface="Arial" panose="020B0604020202020204" pitchFamily="34" charset="0"/>
                <a:ea typeface="Arial Black" charset="0"/>
                <a:cs typeface="Arial" panose="020B0604020202020204" pitchFamily="34" charset="0"/>
              </a:rPr>
              <a:t>whatism</a:t>
            </a:r>
            <a:r>
              <a:rPr lang="en-US" sz="2400" dirty="0">
                <a:solidFill>
                  <a:srgbClr val="112643"/>
                </a:solidFill>
                <a:latin typeface="Arial" panose="020B0604020202020204" pitchFamily="34" charset="0"/>
                <a:ea typeface="Arial Black" charset="0"/>
                <a:cs typeface="Arial" panose="020B0604020202020204" pitchFamily="34" charset="0"/>
              </a:rPr>
              <a:t> and open ourselves to the blows that reach us now from every corner of the globe.</a:t>
            </a:r>
          </a:p>
        </p:txBody>
      </p:sp>
      <p:pic>
        <p:nvPicPr>
          <p:cNvPr id="6" name="Picture 5" descr="Pope Francis preaching.">
            <a:extLst>
              <a:ext uri="{FF2B5EF4-FFF2-40B4-BE49-F238E27FC236}">
                <a16:creationId xmlns:a16="http://schemas.microsoft.com/office/drawing/2014/main" id="{4760897D-EE65-4F93-8B54-E78AB3DA0D80}"/>
              </a:ext>
            </a:extLst>
          </p:cNvPr>
          <p:cNvPicPr>
            <a:picLocks noChangeAspect="1"/>
          </p:cNvPicPr>
          <p:nvPr/>
        </p:nvPicPr>
        <p:blipFill rotWithShape="1">
          <a:blip r:embed="rId3">
            <a:extLst>
              <a:ext uri="{28A0092B-C50C-407E-A947-70E740481C1C}">
                <a14:useLocalDpi xmlns:a14="http://schemas.microsoft.com/office/drawing/2010/main" val="0"/>
              </a:ext>
            </a:extLst>
          </a:blip>
          <a:srcRect l="32498" t="28472" r="32312"/>
          <a:stretch/>
        </p:blipFill>
        <p:spPr>
          <a:xfrm>
            <a:off x="7810500" y="945070"/>
            <a:ext cx="4381500" cy="5938086"/>
          </a:xfrm>
          <a:prstGeom prst="rect">
            <a:avLst/>
          </a:prstGeom>
        </p:spPr>
      </p:pic>
      <p:sp>
        <p:nvSpPr>
          <p:cNvPr id="7" name="TextBox 6">
            <a:extLst>
              <a:ext uri="{FF2B5EF4-FFF2-40B4-BE49-F238E27FC236}">
                <a16:creationId xmlns:a16="http://schemas.microsoft.com/office/drawing/2014/main" id="{BC9D5AFE-7FEB-4537-8DCD-0C61BA8F251C}"/>
              </a:ext>
            </a:extLst>
          </p:cNvPr>
          <p:cNvSpPr txBox="1"/>
          <p:nvPr/>
        </p:nvSpPr>
        <p:spPr>
          <a:xfrm>
            <a:off x="193856" y="1113782"/>
            <a:ext cx="954024" cy="1569660"/>
          </a:xfrm>
          <a:prstGeom prst="rect">
            <a:avLst/>
          </a:prstGeom>
          <a:noFill/>
        </p:spPr>
        <p:txBody>
          <a:bodyPr wrap="square">
            <a:spAutoFit/>
          </a:bodyPr>
          <a:lstStyle/>
          <a:p>
            <a:r>
              <a:rPr lang="en-US" sz="9600" b="1" dirty="0">
                <a:solidFill>
                  <a:srgbClr val="A5C400"/>
                </a:solidFill>
                <a:latin typeface="Arial" charset="0"/>
                <a:cs typeface="Arial" charset="0"/>
              </a:rPr>
              <a:t>“</a:t>
            </a:r>
            <a:endParaRPr lang="en-GB" sz="9600" dirty="0"/>
          </a:p>
        </p:txBody>
      </p:sp>
    </p:spTree>
    <p:extLst>
      <p:ext uri="{BB962C8B-B14F-4D97-AF65-F5344CB8AC3E}">
        <p14:creationId xmlns:p14="http://schemas.microsoft.com/office/powerpoint/2010/main" val="2036477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ope Francis on a visit to Kenya.">
            <a:extLst>
              <a:ext uri="{FF2B5EF4-FFF2-40B4-BE49-F238E27FC236}">
                <a16:creationId xmlns:a16="http://schemas.microsoft.com/office/drawing/2014/main" id="{71E68DD3-CEF5-4B21-B62D-4DD58AB4038D}"/>
              </a:ext>
            </a:extLst>
          </p:cNvPr>
          <p:cNvPicPr>
            <a:picLocks noChangeAspect="1"/>
          </p:cNvPicPr>
          <p:nvPr/>
        </p:nvPicPr>
        <p:blipFill rotWithShape="1">
          <a:blip r:embed="rId2">
            <a:extLst>
              <a:ext uri="{28A0092B-C50C-407E-A947-70E740481C1C}">
                <a14:useLocalDpi xmlns:a14="http://schemas.microsoft.com/office/drawing/2010/main" val="0"/>
              </a:ext>
            </a:extLst>
          </a:blip>
          <a:srcRect t="24700"/>
          <a:stretch/>
        </p:blipFill>
        <p:spPr>
          <a:xfrm>
            <a:off x="7753965" y="940308"/>
            <a:ext cx="4425843" cy="6021613"/>
          </a:xfrm>
          <a:prstGeom prst="rect">
            <a:avLst/>
          </a:prstGeom>
        </p:spPr>
      </p:pic>
      <p:sp>
        <p:nvSpPr>
          <p:cNvPr id="4" name="TextBox 3"/>
          <p:cNvSpPr txBox="1"/>
          <p:nvPr/>
        </p:nvSpPr>
        <p:spPr>
          <a:xfrm>
            <a:off x="697757" y="1195755"/>
            <a:ext cx="6447693" cy="4154984"/>
          </a:xfrm>
          <a:prstGeom prst="rect">
            <a:avLst/>
          </a:prstGeom>
          <a:noFill/>
        </p:spPr>
        <p:txBody>
          <a:bodyPr wrap="square" rtlCol="0">
            <a:spAutoFit/>
          </a:bodyPr>
          <a:lstStyle/>
          <a:p>
            <a:r>
              <a:rPr lang="en-US" sz="2400" dirty="0">
                <a:solidFill>
                  <a:srgbClr val="112643"/>
                </a:solidFill>
                <a:latin typeface="Arial" panose="020B0604020202020204" pitchFamily="34" charset="0"/>
                <a:ea typeface="Arial Black" charset="0"/>
                <a:cs typeface="Arial" panose="020B0604020202020204" pitchFamily="34" charset="0"/>
              </a:rPr>
              <a:t>…What can we do? How can I help? What is God asking of us at this time? In asking these questions – perhaps before a lit candle – we open ourselves to the action of the Spirit. We can start to discern, to see new possibilities, at least in the little things that surround us.</a:t>
            </a:r>
          </a:p>
          <a:p>
            <a:endParaRPr lang="en-US" sz="2400" dirty="0">
              <a:solidFill>
                <a:srgbClr val="112643"/>
              </a:solidFill>
              <a:latin typeface="Arial" panose="020B0604020202020204" pitchFamily="34" charset="0"/>
              <a:ea typeface="Arial Black" charset="0"/>
              <a:cs typeface="Arial" panose="020B0604020202020204" pitchFamily="34" charset="0"/>
            </a:endParaRPr>
          </a:p>
          <a:p>
            <a:r>
              <a:rPr lang="en-US" sz="2400" dirty="0">
                <a:solidFill>
                  <a:srgbClr val="112643"/>
                </a:solidFill>
                <a:latin typeface="Arial" panose="020B0604020202020204" pitchFamily="34" charset="0"/>
                <a:ea typeface="Arial Black" charset="0"/>
                <a:cs typeface="Arial" panose="020B0604020202020204" pitchFamily="34" charset="0"/>
              </a:rPr>
              <a:t>…As we commit to these small things, we start to imagine another way of living together… We can begin to dream of real change, change that is possible.</a:t>
            </a:r>
          </a:p>
        </p:txBody>
      </p:sp>
      <p:sp>
        <p:nvSpPr>
          <p:cNvPr id="5" name="TextBox 4"/>
          <p:cNvSpPr txBox="1"/>
          <p:nvPr/>
        </p:nvSpPr>
        <p:spPr>
          <a:xfrm>
            <a:off x="539261" y="5682879"/>
            <a:ext cx="6236677" cy="830997"/>
          </a:xfrm>
          <a:prstGeom prst="rect">
            <a:avLst/>
          </a:prstGeom>
          <a:noFill/>
        </p:spPr>
        <p:txBody>
          <a:bodyPr wrap="square" rtlCol="0">
            <a:spAutoFit/>
          </a:bodyPr>
          <a:lstStyle/>
          <a:p>
            <a:pPr algn="r"/>
            <a:r>
              <a:rPr lang="en-US" sz="2400" b="1" dirty="0">
                <a:solidFill>
                  <a:srgbClr val="A5C400"/>
                </a:solidFill>
                <a:latin typeface="Arial" charset="0"/>
                <a:ea typeface="Arial" charset="0"/>
                <a:cs typeface="Arial" charset="0"/>
              </a:rPr>
              <a:t>Pope Francis, </a:t>
            </a:r>
          </a:p>
          <a:p>
            <a:pPr algn="r"/>
            <a:r>
              <a:rPr lang="en-US" sz="2400" b="1" i="1" dirty="0">
                <a:solidFill>
                  <a:srgbClr val="A5C400"/>
                </a:solidFill>
                <a:latin typeface="Arial" charset="0"/>
                <a:ea typeface="Arial" charset="0"/>
                <a:cs typeface="Arial" charset="0"/>
              </a:rPr>
              <a:t>Let Us Dream</a:t>
            </a:r>
            <a:r>
              <a:rPr lang="en-US" sz="2400" b="1" dirty="0">
                <a:solidFill>
                  <a:srgbClr val="A5C400"/>
                </a:solidFill>
                <a:latin typeface="Arial" charset="0"/>
                <a:ea typeface="Arial" charset="0"/>
                <a:cs typeface="Arial" charset="0"/>
              </a:rPr>
              <a:t>, pp.19-20.</a:t>
            </a:r>
            <a:endParaRPr lang="en-GB" sz="2400" b="1" dirty="0">
              <a:solidFill>
                <a:srgbClr val="A5C400"/>
              </a:solidFill>
              <a:latin typeface="Arial" charset="0"/>
              <a:ea typeface="Arial" charset="0"/>
              <a:cs typeface="Arial" charset="0"/>
            </a:endParaRPr>
          </a:p>
        </p:txBody>
      </p:sp>
      <p:sp>
        <p:nvSpPr>
          <p:cNvPr id="8" name="TextBox 7">
            <a:extLst>
              <a:ext uri="{FF2B5EF4-FFF2-40B4-BE49-F238E27FC236}">
                <a16:creationId xmlns:a16="http://schemas.microsoft.com/office/drawing/2014/main" id="{0844B3FF-D090-4909-B880-183E5C78FCBA}"/>
              </a:ext>
            </a:extLst>
          </p:cNvPr>
          <p:cNvSpPr txBox="1"/>
          <p:nvPr/>
        </p:nvSpPr>
        <p:spPr>
          <a:xfrm rot="10800000">
            <a:off x="5141976" y="4113219"/>
            <a:ext cx="954024" cy="1569660"/>
          </a:xfrm>
          <a:prstGeom prst="rect">
            <a:avLst/>
          </a:prstGeom>
          <a:noFill/>
        </p:spPr>
        <p:txBody>
          <a:bodyPr wrap="square">
            <a:spAutoFit/>
          </a:bodyPr>
          <a:lstStyle/>
          <a:p>
            <a:r>
              <a:rPr lang="en-US" sz="9600" b="1" dirty="0">
                <a:solidFill>
                  <a:srgbClr val="A5C400"/>
                </a:solidFill>
                <a:latin typeface="Arial" charset="0"/>
                <a:cs typeface="Arial" charset="0"/>
              </a:rPr>
              <a:t>“</a:t>
            </a:r>
            <a:endParaRPr lang="en-GB" sz="9600" dirty="0"/>
          </a:p>
        </p:txBody>
      </p:sp>
    </p:spTree>
    <p:extLst>
      <p:ext uri="{BB962C8B-B14F-4D97-AF65-F5344CB8AC3E}">
        <p14:creationId xmlns:p14="http://schemas.microsoft.com/office/powerpoint/2010/main" val="131619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8C8A6E8-E427-4757-B528-50281247D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728" y="2286874"/>
            <a:ext cx="4192925" cy="43303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8246" y="1404020"/>
            <a:ext cx="9760634" cy="716158"/>
          </a:xfrm>
          <a:prstGeom prst="rect">
            <a:avLst/>
          </a:prstGeom>
          <a:noFill/>
        </p:spPr>
        <p:txBody>
          <a:bodyPr wrap="square" rtlCol="0">
            <a:spAutoFit/>
          </a:bodyPr>
          <a:lstStyle/>
          <a:p>
            <a:pPr>
              <a:lnSpc>
                <a:spcPts val="4800"/>
              </a:lnSpc>
            </a:pPr>
            <a:r>
              <a:rPr lang="en-GB" sz="4800" b="1" dirty="0">
                <a:solidFill>
                  <a:srgbClr val="112643"/>
                </a:solidFill>
                <a:latin typeface="Arial Black" charset="0"/>
                <a:ea typeface="Arial Black" charset="0"/>
                <a:cs typeface="Arial Black" charset="0"/>
              </a:rPr>
              <a:t>CAFOD Family Fast Day</a:t>
            </a:r>
          </a:p>
        </p:txBody>
      </p:sp>
      <p:sp>
        <p:nvSpPr>
          <p:cNvPr id="5" name="TextBox 4"/>
          <p:cNvSpPr txBox="1"/>
          <p:nvPr/>
        </p:nvSpPr>
        <p:spPr>
          <a:xfrm>
            <a:off x="328246" y="2741941"/>
            <a:ext cx="5767754" cy="2185214"/>
          </a:xfrm>
          <a:prstGeom prst="rect">
            <a:avLst/>
          </a:prstGeom>
          <a:noFill/>
        </p:spPr>
        <p:txBody>
          <a:bodyPr wrap="square" rtlCol="0">
            <a:spAutoFit/>
          </a:bodyPr>
          <a:lstStyle/>
          <a:p>
            <a:r>
              <a:rPr lang="en-US" sz="3800" b="1" dirty="0">
                <a:solidFill>
                  <a:srgbClr val="A5C400"/>
                </a:solidFill>
                <a:latin typeface="Arial" charset="0"/>
                <a:ea typeface="Arial" charset="0"/>
                <a:cs typeface="Arial" charset="0"/>
              </a:rPr>
              <a:t>Harvest Fast Day</a:t>
            </a:r>
          </a:p>
          <a:p>
            <a:r>
              <a:rPr lang="en-US" sz="2000" b="1" dirty="0">
                <a:latin typeface="Arial" charset="0"/>
                <a:ea typeface="Arial" charset="0"/>
                <a:cs typeface="Arial" charset="0"/>
              </a:rPr>
              <a:t>first Friday in October</a:t>
            </a:r>
          </a:p>
          <a:p>
            <a:endParaRPr lang="en-US" sz="2000" b="1" dirty="0">
              <a:solidFill>
                <a:srgbClr val="A5C400"/>
              </a:solidFill>
              <a:latin typeface="Arial" charset="0"/>
              <a:ea typeface="Arial" charset="0"/>
              <a:cs typeface="Arial" charset="0"/>
            </a:endParaRPr>
          </a:p>
          <a:p>
            <a:r>
              <a:rPr lang="en-US" sz="3800" b="1" dirty="0">
                <a:solidFill>
                  <a:srgbClr val="A5C400"/>
                </a:solidFill>
                <a:latin typeface="Arial" charset="0"/>
                <a:ea typeface="Arial" charset="0"/>
                <a:cs typeface="Arial" charset="0"/>
              </a:rPr>
              <a:t>Lent Fast Day</a:t>
            </a:r>
          </a:p>
          <a:p>
            <a:r>
              <a:rPr lang="en-US" sz="2000" b="1" dirty="0">
                <a:latin typeface="Arial" charset="0"/>
                <a:ea typeface="Arial" charset="0"/>
                <a:cs typeface="Arial" charset="0"/>
              </a:rPr>
              <a:t>Friday in the week following Ash Wednesday</a:t>
            </a:r>
          </a:p>
        </p:txBody>
      </p:sp>
      <p:pic>
        <p:nvPicPr>
          <p:cNvPr id="9" name="Picture 8" descr="A close-up of a book&#10;&#10;Description automatically generated with low confidence">
            <a:extLst>
              <a:ext uri="{FF2B5EF4-FFF2-40B4-BE49-F238E27FC236}">
                <a16:creationId xmlns:a16="http://schemas.microsoft.com/office/drawing/2014/main" id="{1D5081E8-A869-4FA6-8D9C-F5D7BA30B8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6064" y="3828287"/>
            <a:ext cx="2011420" cy="2788983"/>
          </a:xfrm>
          <a:prstGeom prst="rect">
            <a:avLst/>
          </a:prstGeom>
        </p:spPr>
      </p:pic>
    </p:spTree>
    <p:extLst>
      <p:ext uri="{BB962C8B-B14F-4D97-AF65-F5344CB8AC3E}">
        <p14:creationId xmlns:p14="http://schemas.microsoft.com/office/powerpoint/2010/main" val="134408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7675" y="2271713"/>
            <a:ext cx="7006138" cy="3541273"/>
          </a:xfrm>
          <a:prstGeom prst="rect">
            <a:avLst/>
          </a:prstGeom>
          <a:noFill/>
        </p:spPr>
        <p:txBody>
          <a:bodyPr wrap="square" rtlCol="0">
            <a:spAutoFit/>
          </a:bodyPr>
          <a:lstStyle/>
          <a:p>
            <a:pPr marL="274638" indent="-274638">
              <a:spcAft>
                <a:spcPts val="1200"/>
              </a:spcAft>
              <a:buClr>
                <a:srgbClr val="A5C400"/>
              </a:buClr>
              <a:buSzPct val="120000"/>
              <a:buFont typeface="Arial" charset="0"/>
              <a:buChar char="•"/>
            </a:pPr>
            <a:r>
              <a:rPr lang="en-US" sz="2200" dirty="0">
                <a:solidFill>
                  <a:srgbClr val="112643"/>
                </a:solidFill>
                <a:latin typeface="Arial" charset="0"/>
                <a:ea typeface="Arial" charset="0"/>
                <a:cs typeface="Arial" charset="0"/>
              </a:rPr>
              <a:t>Adapt CAFOD Lent assembly materials to prepare your own assembly for another class in school. (cafod.org.uk/secondary/lent)</a:t>
            </a:r>
          </a:p>
          <a:p>
            <a:pPr marL="274638" indent="-274638">
              <a:spcAft>
                <a:spcPts val="1200"/>
              </a:spcAft>
              <a:buClr>
                <a:srgbClr val="A5C400"/>
              </a:buClr>
              <a:buSzPct val="120000"/>
              <a:buFont typeface="Arial" charset="0"/>
              <a:buChar char="•"/>
            </a:pPr>
            <a:r>
              <a:rPr lang="en-US" sz="2200" dirty="0">
                <a:solidFill>
                  <a:srgbClr val="112643"/>
                </a:solidFill>
                <a:latin typeface="Arial" charset="0"/>
                <a:ea typeface="Arial" charset="0"/>
                <a:cs typeface="Arial" charset="0"/>
              </a:rPr>
              <a:t>Prepare a set of corridor posters that explain and encourage participation in our school’s Fast Day activities.</a:t>
            </a:r>
          </a:p>
          <a:p>
            <a:pPr marL="274638" indent="-274638">
              <a:spcAft>
                <a:spcPts val="1200"/>
              </a:spcAft>
              <a:buClr>
                <a:srgbClr val="A5C400"/>
              </a:buClr>
              <a:buSzPct val="120000"/>
              <a:buFont typeface="Arial" charset="0"/>
              <a:buChar char="•"/>
            </a:pPr>
            <a:r>
              <a:rPr lang="en-US" sz="2200" dirty="0">
                <a:solidFill>
                  <a:srgbClr val="112643"/>
                </a:solidFill>
                <a:latin typeface="Arial" charset="0"/>
                <a:ea typeface="Arial" charset="0"/>
                <a:cs typeface="Arial" charset="0"/>
              </a:rPr>
              <a:t>Write an insert for the school website or newsletter to explain and encourage participation in our school’s Fast Day activities.</a:t>
            </a:r>
          </a:p>
        </p:txBody>
      </p:sp>
      <p:sp>
        <p:nvSpPr>
          <p:cNvPr id="5" name="TextBox 4"/>
          <p:cNvSpPr txBox="1"/>
          <p:nvPr/>
        </p:nvSpPr>
        <p:spPr>
          <a:xfrm>
            <a:off x="637675" y="1450553"/>
            <a:ext cx="9792546" cy="456279"/>
          </a:xfrm>
          <a:prstGeom prst="rect">
            <a:avLst/>
          </a:prstGeom>
          <a:noFill/>
        </p:spPr>
        <p:txBody>
          <a:bodyPr wrap="square" rtlCol="0">
            <a:spAutoFit/>
          </a:bodyPr>
          <a:lstStyle/>
          <a:p>
            <a:pPr>
              <a:lnSpc>
                <a:spcPts val="2800"/>
              </a:lnSpc>
            </a:pPr>
            <a:r>
              <a:rPr lang="en-US" sz="2800" b="1" dirty="0">
                <a:solidFill>
                  <a:srgbClr val="112643"/>
                </a:solidFill>
                <a:latin typeface="Arial Black" charset="0"/>
                <a:ea typeface="Arial Black" charset="0"/>
                <a:cs typeface="Arial Black" charset="0"/>
              </a:rPr>
              <a:t>Choose one activity:</a:t>
            </a:r>
          </a:p>
        </p:txBody>
      </p:sp>
      <p:pic>
        <p:nvPicPr>
          <p:cNvPr id="3" name="Picture 2" descr="CAFOD sticker&#10;">
            <a:extLst>
              <a:ext uri="{FF2B5EF4-FFF2-40B4-BE49-F238E27FC236}">
                <a16:creationId xmlns:a16="http://schemas.microsoft.com/office/drawing/2014/main" id="{C5A707DB-9FE5-4CBA-B264-1BA7694BF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094" y="1834175"/>
            <a:ext cx="4086225" cy="4086225"/>
          </a:xfrm>
          <a:prstGeom prst="rect">
            <a:avLst/>
          </a:prstGeom>
        </p:spPr>
      </p:pic>
    </p:spTree>
    <p:extLst>
      <p:ext uri="{BB962C8B-B14F-4D97-AF65-F5344CB8AC3E}">
        <p14:creationId xmlns:p14="http://schemas.microsoft.com/office/powerpoint/2010/main" val="123199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C62402-9892-4C12-BFC2-4ED6623E2854}"/>
              </a:ext>
            </a:extLst>
          </p:cNvPr>
          <p:cNvSpPr txBox="1"/>
          <p:nvPr/>
        </p:nvSpPr>
        <p:spPr>
          <a:xfrm>
            <a:off x="336884" y="5173579"/>
            <a:ext cx="4620127" cy="646331"/>
          </a:xfrm>
          <a:prstGeom prst="rect">
            <a:avLst/>
          </a:prstGeom>
          <a:noFill/>
        </p:spPr>
        <p:txBody>
          <a:bodyPr wrap="square" rtlCol="0">
            <a:spAutoFit/>
          </a:bodyPr>
          <a:lstStyle/>
          <a:p>
            <a:r>
              <a:rPr lang="en-GB" dirty="0">
                <a:solidFill>
                  <a:schemeClr val="bg1"/>
                </a:solidFill>
              </a:rPr>
              <a:t>Illustrations: Ellis Nadler</a:t>
            </a:r>
          </a:p>
          <a:p>
            <a:r>
              <a:rPr lang="en-GB" dirty="0">
                <a:solidFill>
                  <a:schemeClr val="bg1"/>
                </a:solidFill>
              </a:rPr>
              <a:t>Photographs: CAFOD</a:t>
            </a:r>
          </a:p>
        </p:txBody>
      </p:sp>
    </p:spTree>
    <p:extLst>
      <p:ext uri="{BB962C8B-B14F-4D97-AF65-F5344CB8AC3E}">
        <p14:creationId xmlns:p14="http://schemas.microsoft.com/office/powerpoint/2010/main" val="2113957735"/>
      </p:ext>
    </p:extLst>
  </p:cSld>
  <p:clrMapOvr>
    <a:masterClrMapping/>
  </p:clrMapOvr>
</p:sld>
</file>

<file path=ppt/theme/theme1.xml><?xml version="1.0" encoding="utf-8"?>
<a:theme xmlns:a="http://schemas.openxmlformats.org/drawingml/2006/main" name="Standard CAFOD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eper header for cover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672002-f21f-4240-adfb-f0b653fb6fb5">SZUU6KYVHK2A-965008382-162</_dlc_DocId>
    <_dlc_DocIdUrl xmlns="04672002-f21f-4240-adfb-f0b653fb6fb5">
      <Url>https://cafod365.sharepoint.com/sites/int/CreativeContent/_layouts/15/DocIdRedir.aspx?ID=SZUU6KYVHK2A-965008382-162</Url>
      <Description>SZUU6KYVHK2A-965008382-162</Description>
    </_dlc_DocIdUrl>
    <Document_x0020_type xmlns="90841315-1a7e-4a5b-a576-d9c66ec88916">Templates</Document_x0020_type>
    <type_x0020_of_x0020_logo xmlns="90841315-1a7e-4a5b-a576-d9c66ec88916">PPT templates</type_x0020_of_x0020_logo>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2C27DB9812F1F4CB90A5C444ACA77F1" ma:contentTypeVersion="2971" ma:contentTypeDescription="Create a new document." ma:contentTypeScope="" ma:versionID="0acdf96718a33c4b57f547d00d756263">
  <xsd:schema xmlns:xsd="http://www.w3.org/2001/XMLSchema" xmlns:xs="http://www.w3.org/2001/XMLSchema" xmlns:p="http://schemas.microsoft.com/office/2006/metadata/properties" xmlns:ns2="04672002-f21f-4240-adfb-f0b653fb6fb5" xmlns:ns3="90841315-1a7e-4a5b-a576-d9c66ec88916" xmlns:ns4="00e50e80-58b4-4d16-bf00-896561ced75b" targetNamespace="http://schemas.microsoft.com/office/2006/metadata/properties" ma:root="true" ma:fieldsID="2c8a4975a72309a430fa84bdaddb82e1" ns2:_="" ns3:_="" ns4:_="">
    <xsd:import namespace="04672002-f21f-4240-adfb-f0b653fb6fb5"/>
    <xsd:import namespace="90841315-1a7e-4a5b-a576-d9c66ec88916"/>
    <xsd:import namespace="00e50e80-58b4-4d16-bf00-896561ced75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Document_x0020_type" minOccurs="0"/>
                <xsd:element ref="ns3:type_x0020_of_x0020_logo" minOccurs="0"/>
                <xsd:element ref="ns4:SharedWithUsers" minOccurs="0"/>
                <xsd:element ref="ns4:SharedWithDetails"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0841315-1a7e-4a5b-a576-d9c66ec8891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Document_x0020_type" ma:index="16" nillable="true" ma:displayName="Document type" ma:description="Logos&#10;Policy&#10;Templates" ma:format="Dropdown" ma:internalName="Document_x0020_type">
      <xsd:simpleType>
        <xsd:restriction base="dms:Choice">
          <xsd:enumeration value="Logos"/>
          <xsd:enumeration value="Policy"/>
          <xsd:enumeration value="Templates"/>
          <xsd:enumeration value="Training"/>
          <xsd:enumeration value="Guidelines"/>
        </xsd:restriction>
      </xsd:simpleType>
    </xsd:element>
    <xsd:element name="type_x0020_of_x0020_logo" ma:index="17" nillable="true" ma:displayName="type of logo or template" ma:format="Dropdown" ma:internalName="type_x0020_of_x0020_logo">
      <xsd:simpleType>
        <xsd:restriction base="dms:Choice">
          <xsd:enumeration value="jpeg"/>
          <xsd:enumeration value="png"/>
          <xsd:enumeration value="eps"/>
          <xsd:enumeration value="pdf vector"/>
          <xsd:enumeration value="guidelines"/>
          <xsd:enumeration value="PPT templates"/>
          <xsd:enumeration value="Word templates"/>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e50e80-58b4-4d16-bf00-896561ced75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125B66-5B72-49E1-80BF-A9629689D96E}">
  <ds:schemaRefs>
    <ds:schemaRef ds:uri="http://schemas.microsoft.com/sharepoint/events"/>
  </ds:schemaRefs>
</ds:datastoreItem>
</file>

<file path=customXml/itemProps2.xml><?xml version="1.0" encoding="utf-8"?>
<ds:datastoreItem xmlns:ds="http://schemas.openxmlformats.org/officeDocument/2006/customXml" ds:itemID="{BB8AE2DC-ECA7-4BDB-A1D9-CE1D53814864}">
  <ds:schemaRefs>
    <ds:schemaRef ds:uri="90841315-1a7e-4a5b-a576-d9c66ec88916"/>
    <ds:schemaRef ds:uri="http://purl.org/dc/terms/"/>
    <ds:schemaRef ds:uri="http://schemas.microsoft.com/office/2006/documentManagement/types"/>
    <ds:schemaRef ds:uri="http://schemas.microsoft.com/office/infopath/2007/PartnerControls"/>
    <ds:schemaRef ds:uri="http://purl.org/dc/elements/1.1/"/>
    <ds:schemaRef ds:uri="00e50e80-58b4-4d16-bf00-896561ced75b"/>
    <ds:schemaRef ds:uri="http://schemas.microsoft.com/office/2006/metadata/properties"/>
    <ds:schemaRef ds:uri="http://schemas.openxmlformats.org/package/2006/metadata/core-properties"/>
    <ds:schemaRef ds:uri="04672002-f21f-4240-adfb-f0b653fb6fb5"/>
    <ds:schemaRef ds:uri="http://www.w3.org/XML/1998/namespace"/>
    <ds:schemaRef ds:uri="http://purl.org/dc/dcmitype/"/>
  </ds:schemaRefs>
</ds:datastoreItem>
</file>

<file path=customXml/itemProps3.xml><?xml version="1.0" encoding="utf-8"?>
<ds:datastoreItem xmlns:ds="http://schemas.openxmlformats.org/officeDocument/2006/customXml" ds:itemID="{78F8F324-CDC9-4933-8C85-D79B4FFDA6D0}">
  <ds:schemaRefs>
    <ds:schemaRef ds:uri="http://schemas.microsoft.com/sharepoint/v3/contenttype/forms"/>
  </ds:schemaRefs>
</ds:datastoreItem>
</file>

<file path=customXml/itemProps4.xml><?xml version="1.0" encoding="utf-8"?>
<ds:datastoreItem xmlns:ds="http://schemas.openxmlformats.org/officeDocument/2006/customXml" ds:itemID="{ACDC6D73-94FE-4CA5-A029-757BE3E51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672002-f21f-4240-adfb-f0b653fb6fb5"/>
    <ds:schemaRef ds:uri="90841315-1a7e-4a5b-a576-d9c66ec88916"/>
    <ds:schemaRef ds:uri="00e50e80-58b4-4d16-bf00-896561ced7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309</TotalTime>
  <Words>1756</Words>
  <Application>Microsoft Office PowerPoint</Application>
  <PresentationFormat>Widescreen</PresentationFormat>
  <Paragraphs>113</Paragraphs>
  <Slides>14</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Arial Black</vt:lpstr>
      <vt:lpstr>Calibri</vt:lpstr>
      <vt:lpstr>Wingdings</vt:lpstr>
      <vt:lpstr>Standard CAFOD theme</vt:lpstr>
      <vt:lpstr>Deeper header for cover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Brinn</dc:creator>
  <cp:lastModifiedBy>Kathleen O'Brien</cp:lastModifiedBy>
  <cp:revision>13</cp:revision>
  <dcterms:created xsi:type="dcterms:W3CDTF">2019-01-09T08:40:52Z</dcterms:created>
  <dcterms:modified xsi:type="dcterms:W3CDTF">2021-12-22T17:40:50Z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cademic Year">
    <vt:lpwstr>110;#2018-2019|0c0cc2e4-894c-4bae-84ab-54cf8c7f4c4b</vt:lpwstr>
  </property>
  <property fmtid="{D5CDD505-2E9C-101B-9397-08002B2CF9AE}" pid="3" name="ContentTypeId">
    <vt:lpwstr>0x01010022C27DB9812F1F4CB90A5C444ACA77F1</vt:lpwstr>
  </property>
  <property fmtid="{D5CDD505-2E9C-101B-9397-08002B2CF9AE}" pid="4" name="Diocese">
    <vt:lpwstr>66;#UK Clifton|8b026b32-65d7-4ef4-bae1-e983b626a5d7</vt:lpwstr>
  </property>
  <property fmtid="{D5CDD505-2E9C-101B-9397-08002B2CF9AE}" pid="5" name="NXPowerLiteLastOptimized">
    <vt:lpwstr>267814</vt:lpwstr>
  </property>
  <property fmtid="{D5CDD505-2E9C-101B-9397-08002B2CF9AE}" pid="6" name="NXPowerLiteSettings">
    <vt:lpwstr>C700052003A000</vt:lpwstr>
  </property>
  <property fmtid="{D5CDD505-2E9C-101B-9397-08002B2CF9AE}" pid="7" name="NXPowerLiteVersion">
    <vt:lpwstr>D8.0.4</vt:lpwstr>
  </property>
  <property fmtid="{D5CDD505-2E9C-101B-9397-08002B2CF9AE}" pid="8" name="Year">
    <vt:lpwstr>121;#2018|70089784-6a9d-4c9c-a3a4-1d83a4067355</vt:lpwstr>
  </property>
  <property fmtid="{D5CDD505-2E9C-101B-9397-08002B2CF9AE}" pid="9" name="_dlc_DocIdItemGuid">
    <vt:lpwstr>8e8f4f98-73a3-4321-a8c9-a48bb802099d</vt:lpwstr>
  </property>
</Properties>
</file>