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1" r:id="rId5"/>
    <p:sldId id="262" r:id="rId6"/>
    <p:sldId id="263" r:id="rId7"/>
    <p:sldId id="258" r:id="rId8"/>
    <p:sldId id="264" r:id="rId9"/>
    <p:sldId id="268" r:id="rId10"/>
    <p:sldId id="270" r:id="rId11"/>
    <p:sldId id="269" r:id="rId12"/>
    <p:sldId id="267" r:id="rId13"/>
    <p:sldId id="271" r:id="rId14"/>
    <p:sldId id="272" r:id="rId15"/>
    <p:sldId id="273" r:id="rId16"/>
    <p:sldId id="274" r:id="rId17"/>
    <p:sldId id="275" r:id="rId18"/>
  </p:sldIdLst>
  <p:sldSz cx="12192000" cy="6858000"/>
  <p:notesSz cx="687546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3DDF57-C2EE-45BD-8ED8-EAA2B480F4EA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86D25FE-7F82-4101-8F2D-566EA052058C}">
      <dgm:prSet/>
      <dgm:spPr/>
      <dgm:t>
        <a:bodyPr/>
        <a:lstStyle/>
        <a:p>
          <a:r>
            <a:rPr lang="en-US"/>
            <a:t>Understand</a:t>
          </a:r>
        </a:p>
      </dgm:t>
    </dgm:pt>
    <dgm:pt modelId="{AD6016A3-0F35-484F-862D-E0D5DFC79709}" type="parTrans" cxnId="{2A84ABA5-860D-426A-8C0B-EF6DA0495407}">
      <dgm:prSet/>
      <dgm:spPr/>
      <dgm:t>
        <a:bodyPr/>
        <a:lstStyle/>
        <a:p>
          <a:endParaRPr lang="en-US"/>
        </a:p>
      </dgm:t>
    </dgm:pt>
    <dgm:pt modelId="{8F7751B2-E983-4B47-BFF5-190978489F9D}" type="sibTrans" cxnId="{2A84ABA5-860D-426A-8C0B-EF6DA0495407}">
      <dgm:prSet/>
      <dgm:spPr/>
      <dgm:t>
        <a:bodyPr/>
        <a:lstStyle/>
        <a:p>
          <a:endParaRPr lang="en-US"/>
        </a:p>
      </dgm:t>
    </dgm:pt>
    <dgm:pt modelId="{91655F34-B688-4840-8D90-D460FB3FD13E}">
      <dgm:prSet/>
      <dgm:spPr/>
      <dgm:t>
        <a:bodyPr/>
        <a:lstStyle/>
        <a:p>
          <a:r>
            <a:rPr lang="en-US"/>
            <a:t>Understand what Church means.</a:t>
          </a:r>
        </a:p>
      </dgm:t>
    </dgm:pt>
    <dgm:pt modelId="{926BB7F1-8B05-4B34-9335-A63F311422D7}" type="parTrans" cxnId="{F2A5688E-1003-4069-AD03-BD25F39D229B}">
      <dgm:prSet/>
      <dgm:spPr/>
      <dgm:t>
        <a:bodyPr/>
        <a:lstStyle/>
        <a:p>
          <a:endParaRPr lang="en-US"/>
        </a:p>
      </dgm:t>
    </dgm:pt>
    <dgm:pt modelId="{7234A5F6-056C-49C8-ACBB-3CCD88F8A585}" type="sibTrans" cxnId="{F2A5688E-1003-4069-AD03-BD25F39D229B}">
      <dgm:prSet/>
      <dgm:spPr/>
      <dgm:t>
        <a:bodyPr/>
        <a:lstStyle/>
        <a:p>
          <a:endParaRPr lang="en-US"/>
        </a:p>
      </dgm:t>
    </dgm:pt>
    <dgm:pt modelId="{2E905679-8E73-478E-B4FF-36B169E6BD15}">
      <dgm:prSet/>
      <dgm:spPr/>
      <dgm:t>
        <a:bodyPr/>
        <a:lstStyle/>
        <a:p>
          <a:r>
            <a:rPr lang="en-US"/>
            <a:t>Know about</a:t>
          </a:r>
        </a:p>
      </dgm:t>
    </dgm:pt>
    <dgm:pt modelId="{445A0CC4-CF14-415C-BEC6-8127F7F284C1}" type="parTrans" cxnId="{63B5EF7B-10F6-4DE2-A566-837F5E7755FD}">
      <dgm:prSet/>
      <dgm:spPr/>
      <dgm:t>
        <a:bodyPr/>
        <a:lstStyle/>
        <a:p>
          <a:endParaRPr lang="en-US"/>
        </a:p>
      </dgm:t>
    </dgm:pt>
    <dgm:pt modelId="{FE49196D-7734-4869-B4A6-6A270FF3B53E}" type="sibTrans" cxnId="{63B5EF7B-10F6-4DE2-A566-837F5E7755FD}">
      <dgm:prSet/>
      <dgm:spPr/>
      <dgm:t>
        <a:bodyPr/>
        <a:lstStyle/>
        <a:p>
          <a:endParaRPr lang="en-US"/>
        </a:p>
      </dgm:t>
    </dgm:pt>
    <dgm:pt modelId="{8C55D157-7AD1-4244-910F-604C1CF9DAF1}">
      <dgm:prSet/>
      <dgm:spPr/>
      <dgm:t>
        <a:bodyPr/>
        <a:lstStyle/>
        <a:p>
          <a:r>
            <a:rPr lang="en-US"/>
            <a:t>Know about the ‘Synodal’/Listening Event that is happening in our Diocese.</a:t>
          </a:r>
        </a:p>
      </dgm:t>
    </dgm:pt>
    <dgm:pt modelId="{F85820F9-AE69-43C4-85CD-CBEF6E5CDFF8}" type="parTrans" cxnId="{AC133B5C-6C60-4A2B-82C6-D766CF2371B5}">
      <dgm:prSet/>
      <dgm:spPr/>
      <dgm:t>
        <a:bodyPr/>
        <a:lstStyle/>
        <a:p>
          <a:endParaRPr lang="en-US"/>
        </a:p>
      </dgm:t>
    </dgm:pt>
    <dgm:pt modelId="{49C0710C-F0FB-4314-B6D4-CE062B872AE7}" type="sibTrans" cxnId="{AC133B5C-6C60-4A2B-82C6-D766CF2371B5}">
      <dgm:prSet/>
      <dgm:spPr/>
      <dgm:t>
        <a:bodyPr/>
        <a:lstStyle/>
        <a:p>
          <a:endParaRPr lang="en-US"/>
        </a:p>
      </dgm:t>
    </dgm:pt>
    <dgm:pt modelId="{B82CC659-3CFB-44FB-9DCB-B287358B15F9}">
      <dgm:prSet/>
      <dgm:spPr/>
      <dgm:t>
        <a:bodyPr/>
        <a:lstStyle/>
        <a:p>
          <a:r>
            <a:rPr lang="en-US"/>
            <a:t>Listen</a:t>
          </a:r>
        </a:p>
      </dgm:t>
    </dgm:pt>
    <dgm:pt modelId="{F30E55D2-A8BB-4C98-B92D-E9359B8DDAFF}" type="parTrans" cxnId="{7E226C09-F91B-482B-8D86-00963F84AC22}">
      <dgm:prSet/>
      <dgm:spPr/>
      <dgm:t>
        <a:bodyPr/>
        <a:lstStyle/>
        <a:p>
          <a:endParaRPr lang="en-US"/>
        </a:p>
      </dgm:t>
    </dgm:pt>
    <dgm:pt modelId="{DD82B308-8F81-4BE0-BAEA-347D4C76CD65}" type="sibTrans" cxnId="{7E226C09-F91B-482B-8D86-00963F84AC22}">
      <dgm:prSet/>
      <dgm:spPr/>
      <dgm:t>
        <a:bodyPr/>
        <a:lstStyle/>
        <a:p>
          <a:endParaRPr lang="en-US"/>
        </a:p>
      </dgm:t>
    </dgm:pt>
    <dgm:pt modelId="{0AC3573B-8230-44D7-A4BB-E54F24D5087A}">
      <dgm:prSet/>
      <dgm:spPr/>
      <dgm:t>
        <a:bodyPr/>
        <a:lstStyle/>
        <a:p>
          <a:r>
            <a:rPr lang="en-US"/>
            <a:t>Listen to Bishop Martin’s message about the Listening Event</a:t>
          </a:r>
        </a:p>
      </dgm:t>
    </dgm:pt>
    <dgm:pt modelId="{87C49CE6-55E1-40DA-BCCF-EBAA5EEA3B49}" type="parTrans" cxnId="{DACAA928-3EA5-49A5-AC10-68F3734CA7E5}">
      <dgm:prSet/>
      <dgm:spPr/>
      <dgm:t>
        <a:bodyPr/>
        <a:lstStyle/>
        <a:p>
          <a:endParaRPr lang="en-US"/>
        </a:p>
      </dgm:t>
    </dgm:pt>
    <dgm:pt modelId="{4C3069CE-8FCA-455E-8116-4E230443698F}" type="sibTrans" cxnId="{DACAA928-3EA5-49A5-AC10-68F3734CA7E5}">
      <dgm:prSet/>
      <dgm:spPr/>
      <dgm:t>
        <a:bodyPr/>
        <a:lstStyle/>
        <a:p>
          <a:endParaRPr lang="en-US"/>
        </a:p>
      </dgm:t>
    </dgm:pt>
    <dgm:pt modelId="{E2CED007-5781-4860-AE20-513491827549}">
      <dgm:prSet/>
      <dgm:spPr/>
      <dgm:t>
        <a:bodyPr/>
        <a:lstStyle/>
        <a:p>
          <a:r>
            <a:rPr lang="en-US"/>
            <a:t>Understand</a:t>
          </a:r>
        </a:p>
      </dgm:t>
    </dgm:pt>
    <dgm:pt modelId="{2DB3633F-029D-4511-870C-DBEF60FF79C5}" type="parTrans" cxnId="{4110EF45-C18C-414C-AEC5-BB2F6AA0CAF9}">
      <dgm:prSet/>
      <dgm:spPr/>
      <dgm:t>
        <a:bodyPr/>
        <a:lstStyle/>
        <a:p>
          <a:endParaRPr lang="en-US"/>
        </a:p>
      </dgm:t>
    </dgm:pt>
    <dgm:pt modelId="{8C339292-4A60-484E-8974-29A7A494315E}" type="sibTrans" cxnId="{4110EF45-C18C-414C-AEC5-BB2F6AA0CAF9}">
      <dgm:prSet/>
      <dgm:spPr/>
      <dgm:t>
        <a:bodyPr/>
        <a:lstStyle/>
        <a:p>
          <a:endParaRPr lang="en-US"/>
        </a:p>
      </dgm:t>
    </dgm:pt>
    <dgm:pt modelId="{8C677045-4BE8-465D-8067-0C15922FD8F0}">
      <dgm:prSet/>
      <dgm:spPr/>
      <dgm:t>
        <a:bodyPr/>
        <a:lstStyle/>
        <a:p>
          <a:r>
            <a:rPr lang="en-US"/>
            <a:t>Understand how you can contribute.</a:t>
          </a:r>
        </a:p>
      </dgm:t>
    </dgm:pt>
    <dgm:pt modelId="{3D4A3292-37FE-48E4-9304-ABD16E596926}" type="parTrans" cxnId="{CDFF3CA8-8CCB-46CE-8BE3-7B7FBD682423}">
      <dgm:prSet/>
      <dgm:spPr/>
      <dgm:t>
        <a:bodyPr/>
        <a:lstStyle/>
        <a:p>
          <a:endParaRPr lang="en-US"/>
        </a:p>
      </dgm:t>
    </dgm:pt>
    <dgm:pt modelId="{A2DDAF63-1F76-4E77-981B-7B3CD15060CB}" type="sibTrans" cxnId="{CDFF3CA8-8CCB-46CE-8BE3-7B7FBD682423}">
      <dgm:prSet/>
      <dgm:spPr/>
      <dgm:t>
        <a:bodyPr/>
        <a:lstStyle/>
        <a:p>
          <a:endParaRPr lang="en-US"/>
        </a:p>
      </dgm:t>
    </dgm:pt>
    <dgm:pt modelId="{D1F02A0D-901B-4005-8DE6-F981900327BC}">
      <dgm:prSet/>
      <dgm:spPr/>
      <dgm:t>
        <a:bodyPr/>
        <a:lstStyle/>
        <a:p>
          <a:r>
            <a:rPr lang="en-US"/>
            <a:t>Complete</a:t>
          </a:r>
        </a:p>
      </dgm:t>
    </dgm:pt>
    <dgm:pt modelId="{5181E64E-79C5-4367-BD5F-11AED874817F}" type="parTrans" cxnId="{9DA4EB6B-0FB5-4621-AFD1-464A771DFAE7}">
      <dgm:prSet/>
      <dgm:spPr/>
      <dgm:t>
        <a:bodyPr/>
        <a:lstStyle/>
        <a:p>
          <a:endParaRPr lang="en-US"/>
        </a:p>
      </dgm:t>
    </dgm:pt>
    <dgm:pt modelId="{F57F95E6-BBD5-4F80-9D32-F9330108B779}" type="sibTrans" cxnId="{9DA4EB6B-0FB5-4621-AFD1-464A771DFAE7}">
      <dgm:prSet/>
      <dgm:spPr/>
      <dgm:t>
        <a:bodyPr/>
        <a:lstStyle/>
        <a:p>
          <a:endParaRPr lang="en-US"/>
        </a:p>
      </dgm:t>
    </dgm:pt>
    <dgm:pt modelId="{BE9EEABC-3908-4522-986E-20DDD7A27F8C}">
      <dgm:prSet/>
      <dgm:spPr/>
      <dgm:t>
        <a:bodyPr/>
        <a:lstStyle/>
        <a:p>
          <a:r>
            <a:rPr lang="en-US"/>
            <a:t>Complete a survey</a:t>
          </a:r>
        </a:p>
      </dgm:t>
    </dgm:pt>
    <dgm:pt modelId="{63537AF1-78B8-4DE2-B1E6-4B527754F25D}" type="parTrans" cxnId="{21B4377E-0CC4-47E6-98BC-69D394DE8AC2}">
      <dgm:prSet/>
      <dgm:spPr/>
      <dgm:t>
        <a:bodyPr/>
        <a:lstStyle/>
        <a:p>
          <a:endParaRPr lang="en-US"/>
        </a:p>
      </dgm:t>
    </dgm:pt>
    <dgm:pt modelId="{1AC3A514-7AFD-4961-A7AA-CE528FE5AEF8}" type="sibTrans" cxnId="{21B4377E-0CC4-47E6-98BC-69D394DE8AC2}">
      <dgm:prSet/>
      <dgm:spPr/>
      <dgm:t>
        <a:bodyPr/>
        <a:lstStyle/>
        <a:p>
          <a:endParaRPr lang="en-US"/>
        </a:p>
      </dgm:t>
    </dgm:pt>
    <dgm:pt modelId="{A98DC5E8-23CD-4788-AB92-D78FF0A2B51B}" type="pres">
      <dgm:prSet presAssocID="{AC3DDF57-C2EE-45BD-8ED8-EAA2B480F4EA}" presName="Name0" presStyleCnt="0">
        <dgm:presLayoutVars>
          <dgm:dir/>
          <dgm:animLvl val="lvl"/>
          <dgm:resizeHandles val="exact"/>
        </dgm:presLayoutVars>
      </dgm:prSet>
      <dgm:spPr/>
    </dgm:pt>
    <dgm:pt modelId="{2200F7F5-8074-4171-9B65-A1AA06637B57}" type="pres">
      <dgm:prSet presAssocID="{D1F02A0D-901B-4005-8DE6-F981900327BC}" presName="boxAndChildren" presStyleCnt="0"/>
      <dgm:spPr/>
    </dgm:pt>
    <dgm:pt modelId="{3097B6A2-2DFC-4FCC-91FF-7223BA3F3A6B}" type="pres">
      <dgm:prSet presAssocID="{D1F02A0D-901B-4005-8DE6-F981900327BC}" presName="parentTextBox" presStyleLbl="alignNode1" presStyleIdx="0" presStyleCnt="5"/>
      <dgm:spPr/>
    </dgm:pt>
    <dgm:pt modelId="{0298A822-418A-43A5-811D-51BD80EF3A6E}" type="pres">
      <dgm:prSet presAssocID="{D1F02A0D-901B-4005-8DE6-F981900327BC}" presName="descendantBox" presStyleLbl="bgAccFollowNode1" presStyleIdx="0" presStyleCnt="5"/>
      <dgm:spPr/>
    </dgm:pt>
    <dgm:pt modelId="{07CF0DB2-86F1-4FA2-87CA-D308FA7A616F}" type="pres">
      <dgm:prSet presAssocID="{8C339292-4A60-484E-8974-29A7A494315E}" presName="sp" presStyleCnt="0"/>
      <dgm:spPr/>
    </dgm:pt>
    <dgm:pt modelId="{A754B261-772D-41BF-8526-8242662D08E9}" type="pres">
      <dgm:prSet presAssocID="{E2CED007-5781-4860-AE20-513491827549}" presName="arrowAndChildren" presStyleCnt="0"/>
      <dgm:spPr/>
    </dgm:pt>
    <dgm:pt modelId="{BDD131F6-E17A-4793-BE43-C185B83A88EB}" type="pres">
      <dgm:prSet presAssocID="{E2CED007-5781-4860-AE20-513491827549}" presName="parentTextArrow" presStyleLbl="node1" presStyleIdx="0" presStyleCnt="0"/>
      <dgm:spPr/>
    </dgm:pt>
    <dgm:pt modelId="{689E2BFD-98AF-45C5-911F-268B234B312A}" type="pres">
      <dgm:prSet presAssocID="{E2CED007-5781-4860-AE20-513491827549}" presName="arrow" presStyleLbl="alignNode1" presStyleIdx="1" presStyleCnt="5"/>
      <dgm:spPr/>
    </dgm:pt>
    <dgm:pt modelId="{6708AFD0-BCC7-4376-B08C-E917122D8629}" type="pres">
      <dgm:prSet presAssocID="{E2CED007-5781-4860-AE20-513491827549}" presName="descendantArrow" presStyleLbl="bgAccFollowNode1" presStyleIdx="1" presStyleCnt="5"/>
      <dgm:spPr/>
    </dgm:pt>
    <dgm:pt modelId="{01BCD82D-2AB1-48AD-AB89-5406D0A83AC3}" type="pres">
      <dgm:prSet presAssocID="{DD82B308-8F81-4BE0-BAEA-347D4C76CD65}" presName="sp" presStyleCnt="0"/>
      <dgm:spPr/>
    </dgm:pt>
    <dgm:pt modelId="{25160F2A-52F9-4D9F-94EE-370F9F29D8EB}" type="pres">
      <dgm:prSet presAssocID="{B82CC659-3CFB-44FB-9DCB-B287358B15F9}" presName="arrowAndChildren" presStyleCnt="0"/>
      <dgm:spPr/>
    </dgm:pt>
    <dgm:pt modelId="{39BBF919-E113-4C98-81A9-A47A354E096A}" type="pres">
      <dgm:prSet presAssocID="{B82CC659-3CFB-44FB-9DCB-B287358B15F9}" presName="parentTextArrow" presStyleLbl="node1" presStyleIdx="0" presStyleCnt="0"/>
      <dgm:spPr/>
    </dgm:pt>
    <dgm:pt modelId="{329732CD-F49D-4782-9729-21667DED4EF5}" type="pres">
      <dgm:prSet presAssocID="{B82CC659-3CFB-44FB-9DCB-B287358B15F9}" presName="arrow" presStyleLbl="alignNode1" presStyleIdx="2" presStyleCnt="5"/>
      <dgm:spPr/>
    </dgm:pt>
    <dgm:pt modelId="{C9696F3B-E622-4804-A39A-D0E7127361BC}" type="pres">
      <dgm:prSet presAssocID="{B82CC659-3CFB-44FB-9DCB-B287358B15F9}" presName="descendantArrow" presStyleLbl="bgAccFollowNode1" presStyleIdx="2" presStyleCnt="5"/>
      <dgm:spPr/>
    </dgm:pt>
    <dgm:pt modelId="{5D2913F5-68B9-4D8F-AEED-575D32DBE840}" type="pres">
      <dgm:prSet presAssocID="{FE49196D-7734-4869-B4A6-6A270FF3B53E}" presName="sp" presStyleCnt="0"/>
      <dgm:spPr/>
    </dgm:pt>
    <dgm:pt modelId="{AB923E14-8F1F-4893-83A2-3740A83338DD}" type="pres">
      <dgm:prSet presAssocID="{2E905679-8E73-478E-B4FF-36B169E6BD15}" presName="arrowAndChildren" presStyleCnt="0"/>
      <dgm:spPr/>
    </dgm:pt>
    <dgm:pt modelId="{6D9282C2-5BB5-481F-9BF7-0B3E340D1FA4}" type="pres">
      <dgm:prSet presAssocID="{2E905679-8E73-478E-B4FF-36B169E6BD15}" presName="parentTextArrow" presStyleLbl="node1" presStyleIdx="0" presStyleCnt="0"/>
      <dgm:spPr/>
    </dgm:pt>
    <dgm:pt modelId="{1EDFEF16-BCBE-4E7F-86E0-774D4CEBEA57}" type="pres">
      <dgm:prSet presAssocID="{2E905679-8E73-478E-B4FF-36B169E6BD15}" presName="arrow" presStyleLbl="alignNode1" presStyleIdx="3" presStyleCnt="5"/>
      <dgm:spPr/>
    </dgm:pt>
    <dgm:pt modelId="{D951CA0E-BD19-4E97-ADEC-F367A69BB1CC}" type="pres">
      <dgm:prSet presAssocID="{2E905679-8E73-478E-B4FF-36B169E6BD15}" presName="descendantArrow" presStyleLbl="bgAccFollowNode1" presStyleIdx="3" presStyleCnt="5"/>
      <dgm:spPr/>
    </dgm:pt>
    <dgm:pt modelId="{29B9A8DB-447A-4C94-9D40-11099830997C}" type="pres">
      <dgm:prSet presAssocID="{8F7751B2-E983-4B47-BFF5-190978489F9D}" presName="sp" presStyleCnt="0"/>
      <dgm:spPr/>
    </dgm:pt>
    <dgm:pt modelId="{7EA1ECCB-30F3-4C12-AB60-3D8A363E8F04}" type="pres">
      <dgm:prSet presAssocID="{686D25FE-7F82-4101-8F2D-566EA052058C}" presName="arrowAndChildren" presStyleCnt="0"/>
      <dgm:spPr/>
    </dgm:pt>
    <dgm:pt modelId="{18C585F6-9E6C-4C14-A203-3FA2134C6995}" type="pres">
      <dgm:prSet presAssocID="{686D25FE-7F82-4101-8F2D-566EA052058C}" presName="parentTextArrow" presStyleLbl="node1" presStyleIdx="0" presStyleCnt="0"/>
      <dgm:spPr/>
    </dgm:pt>
    <dgm:pt modelId="{5BA82D55-C18A-45AD-9BFD-650F01312A82}" type="pres">
      <dgm:prSet presAssocID="{686D25FE-7F82-4101-8F2D-566EA052058C}" presName="arrow" presStyleLbl="alignNode1" presStyleIdx="4" presStyleCnt="5"/>
      <dgm:spPr/>
    </dgm:pt>
    <dgm:pt modelId="{E411E6B0-D72C-4E5F-B266-B0FD4E0559AD}" type="pres">
      <dgm:prSet presAssocID="{686D25FE-7F82-4101-8F2D-566EA052058C}" presName="descendantArrow" presStyleLbl="bgAccFollowNode1" presStyleIdx="4" presStyleCnt="5"/>
      <dgm:spPr/>
    </dgm:pt>
  </dgm:ptLst>
  <dgm:cxnLst>
    <dgm:cxn modelId="{7E226C09-F91B-482B-8D86-00963F84AC22}" srcId="{AC3DDF57-C2EE-45BD-8ED8-EAA2B480F4EA}" destId="{B82CC659-3CFB-44FB-9DCB-B287358B15F9}" srcOrd="2" destOrd="0" parTransId="{F30E55D2-A8BB-4C98-B92D-E9359B8DDAFF}" sibTransId="{DD82B308-8F81-4BE0-BAEA-347D4C76CD65}"/>
    <dgm:cxn modelId="{E6B26A0A-07A9-4C6B-9F9A-6AEA8AE2D241}" type="presOf" srcId="{E2CED007-5781-4860-AE20-513491827549}" destId="{689E2BFD-98AF-45C5-911F-268B234B312A}" srcOrd="1" destOrd="0" presId="urn:microsoft.com/office/officeart/2016/7/layout/VerticalDownArrowProcess"/>
    <dgm:cxn modelId="{C2E69F15-7723-48AA-B44C-5C0B70BB268C}" type="presOf" srcId="{B82CC659-3CFB-44FB-9DCB-B287358B15F9}" destId="{39BBF919-E113-4C98-81A9-A47A354E096A}" srcOrd="0" destOrd="0" presId="urn:microsoft.com/office/officeart/2016/7/layout/VerticalDownArrowProcess"/>
    <dgm:cxn modelId="{33AAEE1A-157B-4B4C-BF5D-F0BAA3D47D07}" type="presOf" srcId="{BE9EEABC-3908-4522-986E-20DDD7A27F8C}" destId="{0298A822-418A-43A5-811D-51BD80EF3A6E}" srcOrd="0" destOrd="0" presId="urn:microsoft.com/office/officeart/2016/7/layout/VerticalDownArrowProcess"/>
    <dgm:cxn modelId="{DACAA928-3EA5-49A5-AC10-68F3734CA7E5}" srcId="{B82CC659-3CFB-44FB-9DCB-B287358B15F9}" destId="{0AC3573B-8230-44D7-A4BB-E54F24D5087A}" srcOrd="0" destOrd="0" parTransId="{87C49CE6-55E1-40DA-BCCF-EBAA5EEA3B49}" sibTransId="{4C3069CE-8FCA-455E-8116-4E230443698F}"/>
    <dgm:cxn modelId="{4FE8712F-7498-4781-878F-C9965976F694}" type="presOf" srcId="{686D25FE-7F82-4101-8F2D-566EA052058C}" destId="{18C585F6-9E6C-4C14-A203-3FA2134C6995}" srcOrd="0" destOrd="0" presId="urn:microsoft.com/office/officeart/2016/7/layout/VerticalDownArrowProcess"/>
    <dgm:cxn modelId="{959D9636-21DB-4BBA-A471-5E5598599F32}" type="presOf" srcId="{B82CC659-3CFB-44FB-9DCB-B287358B15F9}" destId="{329732CD-F49D-4782-9729-21667DED4EF5}" srcOrd="1" destOrd="0" presId="urn:microsoft.com/office/officeart/2016/7/layout/VerticalDownArrowProcess"/>
    <dgm:cxn modelId="{AC133B5C-6C60-4A2B-82C6-D766CF2371B5}" srcId="{2E905679-8E73-478E-B4FF-36B169E6BD15}" destId="{8C55D157-7AD1-4244-910F-604C1CF9DAF1}" srcOrd="0" destOrd="0" parTransId="{F85820F9-AE69-43C4-85CD-CBEF6E5CDFF8}" sibTransId="{49C0710C-F0FB-4314-B6D4-CE062B872AE7}"/>
    <dgm:cxn modelId="{4110EF45-C18C-414C-AEC5-BB2F6AA0CAF9}" srcId="{AC3DDF57-C2EE-45BD-8ED8-EAA2B480F4EA}" destId="{E2CED007-5781-4860-AE20-513491827549}" srcOrd="3" destOrd="0" parTransId="{2DB3633F-029D-4511-870C-DBEF60FF79C5}" sibTransId="{8C339292-4A60-484E-8974-29A7A494315E}"/>
    <dgm:cxn modelId="{D9DB6E47-375F-4150-9F87-3489E3D8FA1D}" type="presOf" srcId="{E2CED007-5781-4860-AE20-513491827549}" destId="{BDD131F6-E17A-4793-BE43-C185B83A88EB}" srcOrd="0" destOrd="0" presId="urn:microsoft.com/office/officeart/2016/7/layout/VerticalDownArrowProcess"/>
    <dgm:cxn modelId="{9DA4EB6B-0FB5-4621-AFD1-464A771DFAE7}" srcId="{AC3DDF57-C2EE-45BD-8ED8-EAA2B480F4EA}" destId="{D1F02A0D-901B-4005-8DE6-F981900327BC}" srcOrd="4" destOrd="0" parTransId="{5181E64E-79C5-4367-BD5F-11AED874817F}" sibTransId="{F57F95E6-BBD5-4F80-9D32-F9330108B779}"/>
    <dgm:cxn modelId="{D926EB59-1907-4248-A6A3-024560B07CC8}" type="presOf" srcId="{D1F02A0D-901B-4005-8DE6-F981900327BC}" destId="{3097B6A2-2DFC-4FCC-91FF-7223BA3F3A6B}" srcOrd="0" destOrd="0" presId="urn:microsoft.com/office/officeart/2016/7/layout/VerticalDownArrowProcess"/>
    <dgm:cxn modelId="{63B5EF7B-10F6-4DE2-A566-837F5E7755FD}" srcId="{AC3DDF57-C2EE-45BD-8ED8-EAA2B480F4EA}" destId="{2E905679-8E73-478E-B4FF-36B169E6BD15}" srcOrd="1" destOrd="0" parTransId="{445A0CC4-CF14-415C-BEC6-8127F7F284C1}" sibTransId="{FE49196D-7734-4869-B4A6-6A270FF3B53E}"/>
    <dgm:cxn modelId="{21B4377E-0CC4-47E6-98BC-69D394DE8AC2}" srcId="{D1F02A0D-901B-4005-8DE6-F981900327BC}" destId="{BE9EEABC-3908-4522-986E-20DDD7A27F8C}" srcOrd="0" destOrd="0" parTransId="{63537AF1-78B8-4DE2-B1E6-4B527754F25D}" sibTransId="{1AC3A514-7AFD-4961-A7AA-CE528FE5AEF8}"/>
    <dgm:cxn modelId="{E6287B8C-2299-4EEC-8ED4-9616C9EEB291}" type="presOf" srcId="{2E905679-8E73-478E-B4FF-36B169E6BD15}" destId="{6D9282C2-5BB5-481F-9BF7-0B3E340D1FA4}" srcOrd="0" destOrd="0" presId="urn:microsoft.com/office/officeart/2016/7/layout/VerticalDownArrowProcess"/>
    <dgm:cxn modelId="{F2A5688E-1003-4069-AD03-BD25F39D229B}" srcId="{686D25FE-7F82-4101-8F2D-566EA052058C}" destId="{91655F34-B688-4840-8D90-D460FB3FD13E}" srcOrd="0" destOrd="0" parTransId="{926BB7F1-8B05-4B34-9335-A63F311422D7}" sibTransId="{7234A5F6-056C-49C8-ACBB-3CCD88F8A585}"/>
    <dgm:cxn modelId="{E2D6C5A3-08F8-4BE4-9466-778233D70D24}" type="presOf" srcId="{8C677045-4BE8-465D-8067-0C15922FD8F0}" destId="{6708AFD0-BCC7-4376-B08C-E917122D8629}" srcOrd="0" destOrd="0" presId="urn:microsoft.com/office/officeart/2016/7/layout/VerticalDownArrowProcess"/>
    <dgm:cxn modelId="{2A84ABA5-860D-426A-8C0B-EF6DA0495407}" srcId="{AC3DDF57-C2EE-45BD-8ED8-EAA2B480F4EA}" destId="{686D25FE-7F82-4101-8F2D-566EA052058C}" srcOrd="0" destOrd="0" parTransId="{AD6016A3-0F35-484F-862D-E0D5DFC79709}" sibTransId="{8F7751B2-E983-4B47-BFF5-190978489F9D}"/>
    <dgm:cxn modelId="{AA2BBFA5-9CDB-4159-BA98-BA4187328CEC}" type="presOf" srcId="{AC3DDF57-C2EE-45BD-8ED8-EAA2B480F4EA}" destId="{A98DC5E8-23CD-4788-AB92-D78FF0A2B51B}" srcOrd="0" destOrd="0" presId="urn:microsoft.com/office/officeart/2016/7/layout/VerticalDownArrowProcess"/>
    <dgm:cxn modelId="{CDFF3CA8-8CCB-46CE-8BE3-7B7FBD682423}" srcId="{E2CED007-5781-4860-AE20-513491827549}" destId="{8C677045-4BE8-465D-8067-0C15922FD8F0}" srcOrd="0" destOrd="0" parTransId="{3D4A3292-37FE-48E4-9304-ABD16E596926}" sibTransId="{A2DDAF63-1F76-4E77-981B-7B3CD15060CB}"/>
    <dgm:cxn modelId="{84AA49B8-0793-45D7-88CC-37CF092A9E9C}" type="presOf" srcId="{686D25FE-7F82-4101-8F2D-566EA052058C}" destId="{5BA82D55-C18A-45AD-9BFD-650F01312A82}" srcOrd="1" destOrd="0" presId="urn:microsoft.com/office/officeart/2016/7/layout/VerticalDownArrowProcess"/>
    <dgm:cxn modelId="{293F3BCF-A48D-4694-A659-84ED2ABB3014}" type="presOf" srcId="{2E905679-8E73-478E-B4FF-36B169E6BD15}" destId="{1EDFEF16-BCBE-4E7F-86E0-774D4CEBEA57}" srcOrd="1" destOrd="0" presId="urn:microsoft.com/office/officeart/2016/7/layout/VerticalDownArrowProcess"/>
    <dgm:cxn modelId="{46E7A9D6-A8E7-40F4-9537-023D3C9ADD17}" type="presOf" srcId="{91655F34-B688-4840-8D90-D460FB3FD13E}" destId="{E411E6B0-D72C-4E5F-B266-B0FD4E0559AD}" srcOrd="0" destOrd="0" presId="urn:microsoft.com/office/officeart/2016/7/layout/VerticalDownArrowProcess"/>
    <dgm:cxn modelId="{19B35BF1-FADC-41DB-AD02-E22C89A81AD9}" type="presOf" srcId="{8C55D157-7AD1-4244-910F-604C1CF9DAF1}" destId="{D951CA0E-BD19-4E97-ADEC-F367A69BB1CC}" srcOrd="0" destOrd="0" presId="urn:microsoft.com/office/officeart/2016/7/layout/VerticalDownArrowProcess"/>
    <dgm:cxn modelId="{22CE5AFC-B8B7-426B-AB19-C78AE3665F3E}" type="presOf" srcId="{0AC3573B-8230-44D7-A4BB-E54F24D5087A}" destId="{C9696F3B-E622-4804-A39A-D0E7127361BC}" srcOrd="0" destOrd="0" presId="urn:microsoft.com/office/officeart/2016/7/layout/VerticalDownArrowProcess"/>
    <dgm:cxn modelId="{259FC63E-4CD1-407C-8416-91919BCADE54}" type="presParOf" srcId="{A98DC5E8-23CD-4788-AB92-D78FF0A2B51B}" destId="{2200F7F5-8074-4171-9B65-A1AA06637B57}" srcOrd="0" destOrd="0" presId="urn:microsoft.com/office/officeart/2016/7/layout/VerticalDownArrowProcess"/>
    <dgm:cxn modelId="{AC6413AA-E5A7-4D54-8E2C-A11CC69E600A}" type="presParOf" srcId="{2200F7F5-8074-4171-9B65-A1AA06637B57}" destId="{3097B6A2-2DFC-4FCC-91FF-7223BA3F3A6B}" srcOrd="0" destOrd="0" presId="urn:microsoft.com/office/officeart/2016/7/layout/VerticalDownArrowProcess"/>
    <dgm:cxn modelId="{B90E98A6-8A2E-4055-9ADA-85C5CF083A76}" type="presParOf" srcId="{2200F7F5-8074-4171-9B65-A1AA06637B57}" destId="{0298A822-418A-43A5-811D-51BD80EF3A6E}" srcOrd="1" destOrd="0" presId="urn:microsoft.com/office/officeart/2016/7/layout/VerticalDownArrowProcess"/>
    <dgm:cxn modelId="{B1CCB84D-9B08-4F18-88BC-FF783D54F76D}" type="presParOf" srcId="{A98DC5E8-23CD-4788-AB92-D78FF0A2B51B}" destId="{07CF0DB2-86F1-4FA2-87CA-D308FA7A616F}" srcOrd="1" destOrd="0" presId="urn:microsoft.com/office/officeart/2016/7/layout/VerticalDownArrowProcess"/>
    <dgm:cxn modelId="{BF87A855-62B5-450E-A4DE-C65E4C68A8BE}" type="presParOf" srcId="{A98DC5E8-23CD-4788-AB92-D78FF0A2B51B}" destId="{A754B261-772D-41BF-8526-8242662D08E9}" srcOrd="2" destOrd="0" presId="urn:microsoft.com/office/officeart/2016/7/layout/VerticalDownArrowProcess"/>
    <dgm:cxn modelId="{85A0156B-C0B2-43DD-B452-BE1BD08AF501}" type="presParOf" srcId="{A754B261-772D-41BF-8526-8242662D08E9}" destId="{BDD131F6-E17A-4793-BE43-C185B83A88EB}" srcOrd="0" destOrd="0" presId="urn:microsoft.com/office/officeart/2016/7/layout/VerticalDownArrowProcess"/>
    <dgm:cxn modelId="{DF8A06D6-8DF0-4360-96DF-BEEE797D4D0A}" type="presParOf" srcId="{A754B261-772D-41BF-8526-8242662D08E9}" destId="{689E2BFD-98AF-45C5-911F-268B234B312A}" srcOrd="1" destOrd="0" presId="urn:microsoft.com/office/officeart/2016/7/layout/VerticalDownArrowProcess"/>
    <dgm:cxn modelId="{3D2EC28A-7CC2-4AFC-8638-F721790B5501}" type="presParOf" srcId="{A754B261-772D-41BF-8526-8242662D08E9}" destId="{6708AFD0-BCC7-4376-B08C-E917122D8629}" srcOrd="2" destOrd="0" presId="urn:microsoft.com/office/officeart/2016/7/layout/VerticalDownArrowProcess"/>
    <dgm:cxn modelId="{B269C132-1A44-489F-9FD4-EB37C3B6B719}" type="presParOf" srcId="{A98DC5E8-23CD-4788-AB92-D78FF0A2B51B}" destId="{01BCD82D-2AB1-48AD-AB89-5406D0A83AC3}" srcOrd="3" destOrd="0" presId="urn:microsoft.com/office/officeart/2016/7/layout/VerticalDownArrowProcess"/>
    <dgm:cxn modelId="{9201AF42-255F-45D1-BC6D-A24C44947618}" type="presParOf" srcId="{A98DC5E8-23CD-4788-AB92-D78FF0A2B51B}" destId="{25160F2A-52F9-4D9F-94EE-370F9F29D8EB}" srcOrd="4" destOrd="0" presId="urn:microsoft.com/office/officeart/2016/7/layout/VerticalDownArrowProcess"/>
    <dgm:cxn modelId="{CA04F195-21A5-4970-A272-A4152B6713F8}" type="presParOf" srcId="{25160F2A-52F9-4D9F-94EE-370F9F29D8EB}" destId="{39BBF919-E113-4C98-81A9-A47A354E096A}" srcOrd="0" destOrd="0" presId="urn:microsoft.com/office/officeart/2016/7/layout/VerticalDownArrowProcess"/>
    <dgm:cxn modelId="{7B11ADE9-5DD1-4A83-B800-55888CBF247E}" type="presParOf" srcId="{25160F2A-52F9-4D9F-94EE-370F9F29D8EB}" destId="{329732CD-F49D-4782-9729-21667DED4EF5}" srcOrd="1" destOrd="0" presId="urn:microsoft.com/office/officeart/2016/7/layout/VerticalDownArrowProcess"/>
    <dgm:cxn modelId="{1381A56F-813E-491E-9483-65C90BBF689B}" type="presParOf" srcId="{25160F2A-52F9-4D9F-94EE-370F9F29D8EB}" destId="{C9696F3B-E622-4804-A39A-D0E7127361BC}" srcOrd="2" destOrd="0" presId="urn:microsoft.com/office/officeart/2016/7/layout/VerticalDownArrowProcess"/>
    <dgm:cxn modelId="{FA1AFC7B-AD2B-462F-80C6-6EEEF02D7E9A}" type="presParOf" srcId="{A98DC5E8-23CD-4788-AB92-D78FF0A2B51B}" destId="{5D2913F5-68B9-4D8F-AEED-575D32DBE840}" srcOrd="5" destOrd="0" presId="urn:microsoft.com/office/officeart/2016/7/layout/VerticalDownArrowProcess"/>
    <dgm:cxn modelId="{C3257355-E926-4D0D-A99E-52F2DFD4A043}" type="presParOf" srcId="{A98DC5E8-23CD-4788-AB92-D78FF0A2B51B}" destId="{AB923E14-8F1F-4893-83A2-3740A83338DD}" srcOrd="6" destOrd="0" presId="urn:microsoft.com/office/officeart/2016/7/layout/VerticalDownArrowProcess"/>
    <dgm:cxn modelId="{A567DDBB-4BCA-48E2-BC41-E8229E0CE39F}" type="presParOf" srcId="{AB923E14-8F1F-4893-83A2-3740A83338DD}" destId="{6D9282C2-5BB5-481F-9BF7-0B3E340D1FA4}" srcOrd="0" destOrd="0" presId="urn:microsoft.com/office/officeart/2016/7/layout/VerticalDownArrowProcess"/>
    <dgm:cxn modelId="{F3FDDF27-F0D2-4A28-A06D-FA11468A8C09}" type="presParOf" srcId="{AB923E14-8F1F-4893-83A2-3740A83338DD}" destId="{1EDFEF16-BCBE-4E7F-86E0-774D4CEBEA57}" srcOrd="1" destOrd="0" presId="urn:microsoft.com/office/officeart/2016/7/layout/VerticalDownArrowProcess"/>
    <dgm:cxn modelId="{CDE1D316-8A53-4A44-8F82-70DBC098640A}" type="presParOf" srcId="{AB923E14-8F1F-4893-83A2-3740A83338DD}" destId="{D951CA0E-BD19-4E97-ADEC-F367A69BB1CC}" srcOrd="2" destOrd="0" presId="urn:microsoft.com/office/officeart/2016/7/layout/VerticalDownArrowProcess"/>
    <dgm:cxn modelId="{B35A530B-3F69-4D6C-8814-7690DEC1558E}" type="presParOf" srcId="{A98DC5E8-23CD-4788-AB92-D78FF0A2B51B}" destId="{29B9A8DB-447A-4C94-9D40-11099830997C}" srcOrd="7" destOrd="0" presId="urn:microsoft.com/office/officeart/2016/7/layout/VerticalDownArrowProcess"/>
    <dgm:cxn modelId="{A39C6E45-71F5-4F8C-8AA2-992C244C3C49}" type="presParOf" srcId="{A98DC5E8-23CD-4788-AB92-D78FF0A2B51B}" destId="{7EA1ECCB-30F3-4C12-AB60-3D8A363E8F04}" srcOrd="8" destOrd="0" presId="urn:microsoft.com/office/officeart/2016/7/layout/VerticalDownArrowProcess"/>
    <dgm:cxn modelId="{CE9B9A7E-623E-44A8-97F5-54FDBF6460B0}" type="presParOf" srcId="{7EA1ECCB-30F3-4C12-AB60-3D8A363E8F04}" destId="{18C585F6-9E6C-4C14-A203-3FA2134C6995}" srcOrd="0" destOrd="0" presId="urn:microsoft.com/office/officeart/2016/7/layout/VerticalDownArrowProcess"/>
    <dgm:cxn modelId="{581FABDD-7CC5-4075-B72E-2FBC8CDEF6D3}" type="presParOf" srcId="{7EA1ECCB-30F3-4C12-AB60-3D8A363E8F04}" destId="{5BA82D55-C18A-45AD-9BFD-650F01312A82}" srcOrd="1" destOrd="0" presId="urn:microsoft.com/office/officeart/2016/7/layout/VerticalDownArrowProcess"/>
    <dgm:cxn modelId="{0D472446-BB1B-46A7-8A37-B4815D0B020C}" type="presParOf" srcId="{7EA1ECCB-30F3-4C12-AB60-3D8A363E8F04}" destId="{E411E6B0-D72C-4E5F-B266-B0FD4E0559AD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B882AA-E024-454B-BACA-96500916C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E340CB-4578-4ED3-BC6A-233EF96DFD7A}">
      <dgm:prSet/>
      <dgm:spPr/>
      <dgm:t>
        <a:bodyPr/>
        <a:lstStyle/>
        <a:p>
          <a:r>
            <a:rPr lang="en-US" dirty="0"/>
            <a:t> </a:t>
          </a:r>
          <a:r>
            <a:rPr lang="en-GB" dirty="0"/>
            <a:t>Everybody makes up the Church and we need to work together in the future to make the Church a place where all are included and can have their voice heard </a:t>
          </a:r>
          <a:endParaRPr lang="en-US" dirty="0"/>
        </a:p>
      </dgm:t>
    </dgm:pt>
    <dgm:pt modelId="{8C9831A1-68F0-46BB-824C-2A335EC65D57}" type="parTrans" cxnId="{2E9C030F-8764-423A-B90F-88484A8E540B}">
      <dgm:prSet/>
      <dgm:spPr/>
      <dgm:t>
        <a:bodyPr/>
        <a:lstStyle/>
        <a:p>
          <a:endParaRPr lang="en-US"/>
        </a:p>
      </dgm:t>
    </dgm:pt>
    <dgm:pt modelId="{2800D44A-6BFF-4D81-9753-E838B8AB52F1}" type="sibTrans" cxnId="{2E9C030F-8764-423A-B90F-88484A8E540B}">
      <dgm:prSet/>
      <dgm:spPr/>
      <dgm:t>
        <a:bodyPr/>
        <a:lstStyle/>
        <a:p>
          <a:endParaRPr lang="en-US"/>
        </a:p>
      </dgm:t>
    </dgm:pt>
    <dgm:pt modelId="{D7BAC1FC-42E1-4A40-B0C6-A08AB55345BB}">
      <dgm:prSet/>
      <dgm:spPr/>
      <dgm:t>
        <a:bodyPr/>
        <a:lstStyle/>
        <a:p>
          <a:r>
            <a:rPr lang="en-GB" dirty="0"/>
            <a:t>It is also important that we give back to the Church and think of ways that we can help make the Church a place for all.</a:t>
          </a:r>
          <a:endParaRPr lang="en-US" dirty="0"/>
        </a:p>
      </dgm:t>
    </dgm:pt>
    <dgm:pt modelId="{0CDFFA8E-A418-4554-A86F-09BC6A9C013E}" type="parTrans" cxnId="{6D9D7D6A-E437-47C5-9128-3C0C4B9CE6D4}">
      <dgm:prSet/>
      <dgm:spPr/>
      <dgm:t>
        <a:bodyPr/>
        <a:lstStyle/>
        <a:p>
          <a:endParaRPr lang="en-US"/>
        </a:p>
      </dgm:t>
    </dgm:pt>
    <dgm:pt modelId="{124829CC-4C5A-4E2C-9D16-77C3B7CD4310}" type="sibTrans" cxnId="{6D9D7D6A-E437-47C5-9128-3C0C4B9CE6D4}">
      <dgm:prSet/>
      <dgm:spPr/>
      <dgm:t>
        <a:bodyPr/>
        <a:lstStyle/>
        <a:p>
          <a:endParaRPr lang="en-US"/>
        </a:p>
      </dgm:t>
    </dgm:pt>
    <dgm:pt modelId="{D7EDB33C-3E59-4232-9553-54268C1BBBF9}">
      <dgm:prSet custT="1"/>
      <dgm:spPr/>
      <dgm:t>
        <a:bodyPr/>
        <a:lstStyle/>
        <a:p>
          <a:pPr algn="ctr"/>
          <a:r>
            <a:rPr lang="en-GB" sz="6600"/>
            <a:t>But</a:t>
          </a:r>
          <a:endParaRPr lang="en-GB" sz="6600" dirty="0"/>
        </a:p>
      </dgm:t>
    </dgm:pt>
    <dgm:pt modelId="{6594A1DE-0228-45EF-BEE8-6A330B7593C5}" type="parTrans" cxnId="{77683C4D-8DAA-43E0-AB44-54CA74D1D3B5}">
      <dgm:prSet/>
      <dgm:spPr/>
      <dgm:t>
        <a:bodyPr/>
        <a:lstStyle/>
        <a:p>
          <a:endParaRPr lang="en-GB"/>
        </a:p>
      </dgm:t>
    </dgm:pt>
    <dgm:pt modelId="{F7CC6BA9-DB25-4573-9F3B-DD0F51BE87D9}" type="sibTrans" cxnId="{77683C4D-8DAA-43E0-AB44-54CA74D1D3B5}">
      <dgm:prSet/>
      <dgm:spPr/>
      <dgm:t>
        <a:bodyPr/>
        <a:lstStyle/>
        <a:p>
          <a:endParaRPr lang="en-GB"/>
        </a:p>
      </dgm:t>
    </dgm:pt>
    <dgm:pt modelId="{44BD148F-C6C7-45AF-946D-2129C3AA3FA1}" type="pres">
      <dgm:prSet presAssocID="{EFB882AA-E024-454B-BACA-96500916C00A}" presName="linear" presStyleCnt="0">
        <dgm:presLayoutVars>
          <dgm:animLvl val="lvl"/>
          <dgm:resizeHandles val="exact"/>
        </dgm:presLayoutVars>
      </dgm:prSet>
      <dgm:spPr/>
    </dgm:pt>
    <dgm:pt modelId="{D2BB6FDC-3BB1-4D62-80B9-D419AF209F1D}" type="pres">
      <dgm:prSet presAssocID="{ACE340CB-4578-4ED3-BC6A-233EF96DFD7A}" presName="parentText" presStyleLbl="node1" presStyleIdx="0" presStyleCnt="3" custLinFactNeighborX="204" custLinFactNeighborY="72522">
        <dgm:presLayoutVars>
          <dgm:chMax val="0"/>
          <dgm:bulletEnabled val="1"/>
        </dgm:presLayoutVars>
      </dgm:prSet>
      <dgm:spPr/>
    </dgm:pt>
    <dgm:pt modelId="{8213D4CE-F9AC-452F-B1D1-7E9ACDB255A6}" type="pres">
      <dgm:prSet presAssocID="{2800D44A-6BFF-4D81-9753-E838B8AB52F1}" presName="spacer" presStyleCnt="0"/>
      <dgm:spPr/>
    </dgm:pt>
    <dgm:pt modelId="{C7B4CBBC-8067-4C53-A9C6-B59EFB3C5A98}" type="pres">
      <dgm:prSet presAssocID="{D7EDB33C-3E59-4232-9553-54268C1BBBF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3F88D8-3FC7-4CBB-BDBB-D97EA9B72908}" type="pres">
      <dgm:prSet presAssocID="{F7CC6BA9-DB25-4573-9F3B-DD0F51BE87D9}" presName="spacer" presStyleCnt="0"/>
      <dgm:spPr/>
    </dgm:pt>
    <dgm:pt modelId="{F7D207F5-5B60-40EF-B64F-31E40274DDF0}" type="pres">
      <dgm:prSet presAssocID="{D7BAC1FC-42E1-4A40-B0C6-A08AB55345B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E9C030F-8764-423A-B90F-88484A8E540B}" srcId="{EFB882AA-E024-454B-BACA-96500916C00A}" destId="{ACE340CB-4578-4ED3-BC6A-233EF96DFD7A}" srcOrd="0" destOrd="0" parTransId="{8C9831A1-68F0-46BB-824C-2A335EC65D57}" sibTransId="{2800D44A-6BFF-4D81-9753-E838B8AB52F1}"/>
    <dgm:cxn modelId="{6D9D7D6A-E437-47C5-9128-3C0C4B9CE6D4}" srcId="{EFB882AA-E024-454B-BACA-96500916C00A}" destId="{D7BAC1FC-42E1-4A40-B0C6-A08AB55345BB}" srcOrd="2" destOrd="0" parTransId="{0CDFFA8E-A418-4554-A86F-09BC6A9C013E}" sibTransId="{124829CC-4C5A-4E2C-9D16-77C3B7CD4310}"/>
    <dgm:cxn modelId="{77683C4D-8DAA-43E0-AB44-54CA74D1D3B5}" srcId="{EFB882AA-E024-454B-BACA-96500916C00A}" destId="{D7EDB33C-3E59-4232-9553-54268C1BBBF9}" srcOrd="1" destOrd="0" parTransId="{6594A1DE-0228-45EF-BEE8-6A330B7593C5}" sibTransId="{F7CC6BA9-DB25-4573-9F3B-DD0F51BE87D9}"/>
    <dgm:cxn modelId="{0E448091-0BC2-46EC-875D-8741035551B7}" type="presOf" srcId="{EFB882AA-E024-454B-BACA-96500916C00A}" destId="{44BD148F-C6C7-45AF-946D-2129C3AA3FA1}" srcOrd="0" destOrd="0" presId="urn:microsoft.com/office/officeart/2005/8/layout/vList2"/>
    <dgm:cxn modelId="{6407CC9E-E416-4176-B123-2A0E7F2E9537}" type="presOf" srcId="{D7BAC1FC-42E1-4A40-B0C6-A08AB55345BB}" destId="{F7D207F5-5B60-40EF-B64F-31E40274DDF0}" srcOrd="0" destOrd="0" presId="urn:microsoft.com/office/officeart/2005/8/layout/vList2"/>
    <dgm:cxn modelId="{4E66DAAE-1D52-4DE2-B884-AC9CDE909F18}" type="presOf" srcId="{D7EDB33C-3E59-4232-9553-54268C1BBBF9}" destId="{C7B4CBBC-8067-4C53-A9C6-B59EFB3C5A98}" srcOrd="0" destOrd="0" presId="urn:microsoft.com/office/officeart/2005/8/layout/vList2"/>
    <dgm:cxn modelId="{A440E2E2-C9BD-4660-BEB0-A3CDEF760EED}" type="presOf" srcId="{ACE340CB-4578-4ED3-BC6A-233EF96DFD7A}" destId="{D2BB6FDC-3BB1-4D62-80B9-D419AF209F1D}" srcOrd="0" destOrd="0" presId="urn:microsoft.com/office/officeart/2005/8/layout/vList2"/>
    <dgm:cxn modelId="{FB0AAAA9-CC2B-4450-96F7-B96C6584F587}" type="presParOf" srcId="{44BD148F-C6C7-45AF-946D-2129C3AA3FA1}" destId="{D2BB6FDC-3BB1-4D62-80B9-D419AF209F1D}" srcOrd="0" destOrd="0" presId="urn:microsoft.com/office/officeart/2005/8/layout/vList2"/>
    <dgm:cxn modelId="{98801D8E-6378-423D-944A-3209A51F57C3}" type="presParOf" srcId="{44BD148F-C6C7-45AF-946D-2129C3AA3FA1}" destId="{8213D4CE-F9AC-452F-B1D1-7E9ACDB255A6}" srcOrd="1" destOrd="0" presId="urn:microsoft.com/office/officeart/2005/8/layout/vList2"/>
    <dgm:cxn modelId="{BDA52417-6123-4654-ADE6-734CA4CCE3B7}" type="presParOf" srcId="{44BD148F-C6C7-45AF-946D-2129C3AA3FA1}" destId="{C7B4CBBC-8067-4C53-A9C6-B59EFB3C5A98}" srcOrd="2" destOrd="0" presId="urn:microsoft.com/office/officeart/2005/8/layout/vList2"/>
    <dgm:cxn modelId="{CBCAEC3F-184C-4F48-9F0B-CC7DEFBB8741}" type="presParOf" srcId="{44BD148F-C6C7-45AF-946D-2129C3AA3FA1}" destId="{643F88D8-3FC7-4CBB-BDBB-D97EA9B72908}" srcOrd="3" destOrd="0" presId="urn:microsoft.com/office/officeart/2005/8/layout/vList2"/>
    <dgm:cxn modelId="{4BB71B60-3E7C-451B-BA7A-14B7F5EF3CF0}" type="presParOf" srcId="{44BD148F-C6C7-45AF-946D-2129C3AA3FA1}" destId="{F7D207F5-5B60-40EF-B64F-31E40274DDF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7B6A2-2DFC-4FCC-91FF-7223BA3F3A6B}">
      <dsp:nvSpPr>
        <dsp:cNvPr id="0" name=""/>
        <dsp:cNvSpPr/>
      </dsp:nvSpPr>
      <dsp:spPr>
        <a:xfrm>
          <a:off x="0" y="4753623"/>
          <a:ext cx="1725128" cy="7798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91" tIns="192024" rIns="122691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Complete</a:t>
          </a:r>
        </a:p>
      </dsp:txBody>
      <dsp:txXfrm>
        <a:off x="0" y="4753623"/>
        <a:ext cx="1725128" cy="779871"/>
      </dsp:txXfrm>
    </dsp:sp>
    <dsp:sp modelId="{0298A822-418A-43A5-811D-51BD80EF3A6E}">
      <dsp:nvSpPr>
        <dsp:cNvPr id="0" name=""/>
        <dsp:cNvSpPr/>
      </dsp:nvSpPr>
      <dsp:spPr>
        <a:xfrm>
          <a:off x="1725128" y="4753623"/>
          <a:ext cx="5175384" cy="7798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1" tIns="241300" rIns="104981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Complete a survey</a:t>
          </a:r>
        </a:p>
      </dsp:txBody>
      <dsp:txXfrm>
        <a:off x="1725128" y="4753623"/>
        <a:ext cx="5175384" cy="779871"/>
      </dsp:txXfrm>
    </dsp:sp>
    <dsp:sp modelId="{689E2BFD-98AF-45C5-911F-268B234B312A}">
      <dsp:nvSpPr>
        <dsp:cNvPr id="0" name=""/>
        <dsp:cNvSpPr/>
      </dsp:nvSpPr>
      <dsp:spPr>
        <a:xfrm rot="10800000">
          <a:off x="0" y="3565878"/>
          <a:ext cx="1725128" cy="119944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612388"/>
            <a:satOff val="-2828"/>
            <a:lumOff val="-589"/>
            <a:alphaOff val="0"/>
          </a:schemeClr>
        </a:solidFill>
        <a:ln w="12700" cap="flat" cmpd="sng" algn="ctr">
          <a:solidFill>
            <a:schemeClr val="accent2">
              <a:hueOff val="-612388"/>
              <a:satOff val="-2828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91" tIns="192024" rIns="122691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Understand</a:t>
          </a:r>
        </a:p>
      </dsp:txBody>
      <dsp:txXfrm rot="-10800000">
        <a:off x="0" y="3565878"/>
        <a:ext cx="1725128" cy="779637"/>
      </dsp:txXfrm>
    </dsp:sp>
    <dsp:sp modelId="{6708AFD0-BCC7-4376-B08C-E917122D8629}">
      <dsp:nvSpPr>
        <dsp:cNvPr id="0" name=""/>
        <dsp:cNvSpPr/>
      </dsp:nvSpPr>
      <dsp:spPr>
        <a:xfrm>
          <a:off x="1725128" y="3565878"/>
          <a:ext cx="5175384" cy="779637"/>
        </a:xfrm>
        <a:prstGeom prst="rect">
          <a:avLst/>
        </a:prstGeom>
        <a:solidFill>
          <a:schemeClr val="accent2">
            <a:tint val="40000"/>
            <a:alpha val="90000"/>
            <a:hueOff val="-836314"/>
            <a:satOff val="-2083"/>
            <a:lumOff val="-26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36314"/>
              <a:satOff val="-2083"/>
              <a:lumOff val="-2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1" tIns="241300" rIns="104981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Understand how you can contribute.</a:t>
          </a:r>
        </a:p>
      </dsp:txBody>
      <dsp:txXfrm>
        <a:off x="1725128" y="3565878"/>
        <a:ext cx="5175384" cy="779637"/>
      </dsp:txXfrm>
    </dsp:sp>
    <dsp:sp modelId="{329732CD-F49D-4782-9729-21667DED4EF5}">
      <dsp:nvSpPr>
        <dsp:cNvPr id="0" name=""/>
        <dsp:cNvSpPr/>
      </dsp:nvSpPr>
      <dsp:spPr>
        <a:xfrm rot="10800000">
          <a:off x="0" y="2378134"/>
          <a:ext cx="1725128" cy="119944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224775"/>
            <a:satOff val="-5657"/>
            <a:lumOff val="-1177"/>
            <a:alphaOff val="0"/>
          </a:schemeClr>
        </a:solidFill>
        <a:ln w="12700" cap="flat" cmpd="sng" algn="ctr">
          <a:solidFill>
            <a:schemeClr val="accent2">
              <a:hueOff val="-1224775"/>
              <a:satOff val="-5657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91" tIns="192024" rIns="122691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Listen</a:t>
          </a:r>
        </a:p>
      </dsp:txBody>
      <dsp:txXfrm rot="-10800000">
        <a:off x="0" y="2378134"/>
        <a:ext cx="1725128" cy="779637"/>
      </dsp:txXfrm>
    </dsp:sp>
    <dsp:sp modelId="{C9696F3B-E622-4804-A39A-D0E7127361BC}">
      <dsp:nvSpPr>
        <dsp:cNvPr id="0" name=""/>
        <dsp:cNvSpPr/>
      </dsp:nvSpPr>
      <dsp:spPr>
        <a:xfrm>
          <a:off x="1725128" y="2378134"/>
          <a:ext cx="5175384" cy="779637"/>
        </a:xfrm>
        <a:prstGeom prst="rect">
          <a:avLst/>
        </a:prstGeom>
        <a:solidFill>
          <a:schemeClr val="accent2">
            <a:tint val="40000"/>
            <a:alpha val="90000"/>
            <a:hueOff val="-1672628"/>
            <a:satOff val="-4166"/>
            <a:lumOff val="-51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672628"/>
              <a:satOff val="-4166"/>
              <a:lumOff val="-5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1" tIns="241300" rIns="104981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Listen to Bishop Martin’s message about the Listening Event</a:t>
          </a:r>
        </a:p>
      </dsp:txBody>
      <dsp:txXfrm>
        <a:off x="1725128" y="2378134"/>
        <a:ext cx="5175384" cy="779637"/>
      </dsp:txXfrm>
    </dsp:sp>
    <dsp:sp modelId="{1EDFEF16-BCBE-4E7F-86E0-774D4CEBEA57}">
      <dsp:nvSpPr>
        <dsp:cNvPr id="0" name=""/>
        <dsp:cNvSpPr/>
      </dsp:nvSpPr>
      <dsp:spPr>
        <a:xfrm rot="10800000">
          <a:off x="0" y="1190390"/>
          <a:ext cx="1725128" cy="119944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837163"/>
            <a:satOff val="-8485"/>
            <a:lumOff val="-1766"/>
            <a:alphaOff val="0"/>
          </a:schemeClr>
        </a:solidFill>
        <a:ln w="12700" cap="flat" cmpd="sng" algn="ctr">
          <a:solidFill>
            <a:schemeClr val="accent2">
              <a:hueOff val="-1837163"/>
              <a:satOff val="-8485"/>
              <a:lumOff val="-17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91" tIns="192024" rIns="122691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Know about</a:t>
          </a:r>
        </a:p>
      </dsp:txBody>
      <dsp:txXfrm rot="-10800000">
        <a:off x="0" y="1190390"/>
        <a:ext cx="1725128" cy="779637"/>
      </dsp:txXfrm>
    </dsp:sp>
    <dsp:sp modelId="{D951CA0E-BD19-4E97-ADEC-F367A69BB1CC}">
      <dsp:nvSpPr>
        <dsp:cNvPr id="0" name=""/>
        <dsp:cNvSpPr/>
      </dsp:nvSpPr>
      <dsp:spPr>
        <a:xfrm>
          <a:off x="1725128" y="1190390"/>
          <a:ext cx="5175384" cy="779637"/>
        </a:xfrm>
        <a:prstGeom prst="rect">
          <a:avLst/>
        </a:prstGeom>
        <a:solidFill>
          <a:schemeClr val="accent2">
            <a:tint val="40000"/>
            <a:alpha val="90000"/>
            <a:hueOff val="-2508942"/>
            <a:satOff val="-6249"/>
            <a:lumOff val="-77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508942"/>
              <a:satOff val="-6249"/>
              <a:lumOff val="-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1" tIns="241300" rIns="104981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Know about the ‘Synodal’/Listening Event that is happening in our Diocese.</a:t>
          </a:r>
        </a:p>
      </dsp:txBody>
      <dsp:txXfrm>
        <a:off x="1725128" y="1190390"/>
        <a:ext cx="5175384" cy="779637"/>
      </dsp:txXfrm>
    </dsp:sp>
    <dsp:sp modelId="{5BA82D55-C18A-45AD-9BFD-650F01312A82}">
      <dsp:nvSpPr>
        <dsp:cNvPr id="0" name=""/>
        <dsp:cNvSpPr/>
      </dsp:nvSpPr>
      <dsp:spPr>
        <a:xfrm rot="10800000">
          <a:off x="0" y="2646"/>
          <a:ext cx="1725128" cy="119944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accent2">
              <a:hueOff val="-2449550"/>
              <a:satOff val="-11314"/>
              <a:lumOff val="-23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91" tIns="192024" rIns="122691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Understand</a:t>
          </a:r>
        </a:p>
      </dsp:txBody>
      <dsp:txXfrm rot="-10800000">
        <a:off x="0" y="2646"/>
        <a:ext cx="1725128" cy="779637"/>
      </dsp:txXfrm>
    </dsp:sp>
    <dsp:sp modelId="{E411E6B0-D72C-4E5F-B266-B0FD4E0559AD}">
      <dsp:nvSpPr>
        <dsp:cNvPr id="0" name=""/>
        <dsp:cNvSpPr/>
      </dsp:nvSpPr>
      <dsp:spPr>
        <a:xfrm>
          <a:off x="1725128" y="2646"/>
          <a:ext cx="5175384" cy="779637"/>
        </a:xfrm>
        <a:prstGeom prst="rect">
          <a:avLst/>
        </a:prstGeom>
        <a:solidFill>
          <a:schemeClr val="accent2">
            <a:tint val="40000"/>
            <a:alpha val="90000"/>
            <a:hueOff val="-3345255"/>
            <a:satOff val="-8332"/>
            <a:lumOff val="-103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345255"/>
              <a:satOff val="-8332"/>
              <a:lumOff val="-10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1" tIns="241300" rIns="104981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Understand what Church means.</a:t>
          </a:r>
        </a:p>
      </dsp:txBody>
      <dsp:txXfrm>
        <a:off x="1725128" y="2646"/>
        <a:ext cx="5175384" cy="7796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BB6FDC-3BB1-4D62-80B9-D419AF209F1D}">
      <dsp:nvSpPr>
        <dsp:cNvPr id="0" name=""/>
        <dsp:cNvSpPr/>
      </dsp:nvSpPr>
      <dsp:spPr>
        <a:xfrm>
          <a:off x="0" y="103226"/>
          <a:ext cx="6900512" cy="1759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 </a:t>
          </a:r>
          <a:r>
            <a:rPr lang="en-GB" sz="3200" kern="1200" dirty="0"/>
            <a:t>Everybody makes up the Church and we need to work together in the future to make the Church a place where all are included and can have their voice heard </a:t>
          </a:r>
          <a:endParaRPr lang="en-US" sz="3200" kern="1200" dirty="0"/>
        </a:p>
      </dsp:txBody>
      <dsp:txXfrm>
        <a:off x="85900" y="189126"/>
        <a:ext cx="6728712" cy="1587880"/>
      </dsp:txXfrm>
    </dsp:sp>
    <dsp:sp modelId="{C7B4CBBC-8067-4C53-A9C6-B59EFB3C5A98}">
      <dsp:nvSpPr>
        <dsp:cNvPr id="0" name=""/>
        <dsp:cNvSpPr/>
      </dsp:nvSpPr>
      <dsp:spPr>
        <a:xfrm>
          <a:off x="0" y="1888230"/>
          <a:ext cx="6900512" cy="1759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kern="1200"/>
            <a:t>But</a:t>
          </a:r>
          <a:endParaRPr lang="en-GB" sz="6600" kern="1200" dirty="0"/>
        </a:p>
      </dsp:txBody>
      <dsp:txXfrm>
        <a:off x="85900" y="1974130"/>
        <a:ext cx="6728712" cy="1587880"/>
      </dsp:txXfrm>
    </dsp:sp>
    <dsp:sp modelId="{F7D207F5-5B60-40EF-B64F-31E40274DDF0}">
      <dsp:nvSpPr>
        <dsp:cNvPr id="0" name=""/>
        <dsp:cNvSpPr/>
      </dsp:nvSpPr>
      <dsp:spPr>
        <a:xfrm>
          <a:off x="0" y="3740070"/>
          <a:ext cx="6900512" cy="1759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It is also important that we give back to the Church and think of ways that we can help make the Church a place for all.</a:t>
          </a:r>
          <a:endParaRPr lang="en-US" sz="3200" kern="1200" dirty="0"/>
        </a:p>
      </dsp:txBody>
      <dsp:txXfrm>
        <a:off x="85900" y="3825970"/>
        <a:ext cx="6728712" cy="1587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3:03:29.0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8:40:22.5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5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006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12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988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78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7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6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3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1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1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737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dropbox.com/sh/f6atxj91y8ibefp/AAAuMk1Ouwr2h4FqvHyj_yvya?dl=0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F4AE179-A75B-4007-B5FA-8139ACF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8969" y="1168517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F2FA1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96E0A2-5BE7-43CC-B080-40F8FE16F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4135" y="2156348"/>
            <a:ext cx="3971495" cy="1866748"/>
          </a:xfrm>
        </p:spPr>
        <p:txBody>
          <a:bodyPr>
            <a:normAutofit/>
          </a:bodyPr>
          <a:lstStyle/>
          <a:p>
            <a:pPr algn="ctr"/>
            <a:r>
              <a:rPr lang="en-GB" sz="5800">
                <a:solidFill>
                  <a:srgbClr val="FFFFFF"/>
                </a:solidFill>
              </a:rPr>
              <a:t>Walking Together</a:t>
            </a:r>
            <a:endParaRPr lang="en-GB" sz="5800" dirty="0">
              <a:solidFill>
                <a:srgbClr val="FFFFFF"/>
              </a:solidFill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2FA11"/>
          </a:solidFill>
          <a:ln w="38100" cap="rnd">
            <a:solidFill>
              <a:srgbClr val="F2FA1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F40FFD-024A-4905-8997-A35F580C4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30959"/>
            <a:ext cx="5448327" cy="46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3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489773-E812-461D-BF81-FB78AA3FA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6000"/>
              <a:t>Learning Intentions</a:t>
            </a: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90F771-4CDF-4A72-AF21-3B98187272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061508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494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57C879-39C4-445E-A829-C31AE9E7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3577456"/>
            <a:ext cx="10909640" cy="16878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dirty="0"/>
              <a:t>Lesson starter</a:t>
            </a:r>
          </a:p>
        </p:txBody>
      </p:sp>
      <p:pic>
        <p:nvPicPr>
          <p:cNvPr id="6" name="Graphic 5" descr="Pencil">
            <a:extLst>
              <a:ext uri="{FF2B5EF4-FFF2-40B4-BE49-F238E27FC236}">
                <a16:creationId xmlns:a16="http://schemas.microsoft.com/office/drawing/2014/main" id="{25AED59C-7CD7-44E5-8C62-EB3BB506E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9265" y="591670"/>
            <a:ext cx="2688873" cy="2688873"/>
          </a:xfrm>
          <a:prstGeom prst="rect">
            <a:avLst/>
          </a:prstGeom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27432"/>
          </a:xfrm>
          <a:custGeom>
            <a:avLst/>
            <a:gdLst>
              <a:gd name="connsiteX0" fmla="*/ 0 w 4572000"/>
              <a:gd name="connsiteY0" fmla="*/ 0 h 27432"/>
              <a:gd name="connsiteX1" fmla="*/ 607423 w 4572000"/>
              <a:gd name="connsiteY1" fmla="*/ 0 h 27432"/>
              <a:gd name="connsiteX2" fmla="*/ 1123406 w 4572000"/>
              <a:gd name="connsiteY2" fmla="*/ 0 h 27432"/>
              <a:gd name="connsiteX3" fmla="*/ 1685109 w 4572000"/>
              <a:gd name="connsiteY3" fmla="*/ 0 h 27432"/>
              <a:gd name="connsiteX4" fmla="*/ 2383971 w 4572000"/>
              <a:gd name="connsiteY4" fmla="*/ 0 h 27432"/>
              <a:gd name="connsiteX5" fmla="*/ 2991394 w 4572000"/>
              <a:gd name="connsiteY5" fmla="*/ 0 h 27432"/>
              <a:gd name="connsiteX6" fmla="*/ 3553097 w 4572000"/>
              <a:gd name="connsiteY6" fmla="*/ 0 h 27432"/>
              <a:gd name="connsiteX7" fmla="*/ 4572000 w 4572000"/>
              <a:gd name="connsiteY7" fmla="*/ 0 h 27432"/>
              <a:gd name="connsiteX8" fmla="*/ 4572000 w 4572000"/>
              <a:gd name="connsiteY8" fmla="*/ 27432 h 27432"/>
              <a:gd name="connsiteX9" fmla="*/ 3918857 w 4572000"/>
              <a:gd name="connsiteY9" fmla="*/ 27432 h 27432"/>
              <a:gd name="connsiteX10" fmla="*/ 3357154 w 4572000"/>
              <a:gd name="connsiteY10" fmla="*/ 27432 h 27432"/>
              <a:gd name="connsiteX11" fmla="*/ 2612571 w 4572000"/>
              <a:gd name="connsiteY11" fmla="*/ 27432 h 27432"/>
              <a:gd name="connsiteX12" fmla="*/ 2005149 w 4572000"/>
              <a:gd name="connsiteY12" fmla="*/ 27432 h 27432"/>
              <a:gd name="connsiteX13" fmla="*/ 1489166 w 4572000"/>
              <a:gd name="connsiteY13" fmla="*/ 27432 h 27432"/>
              <a:gd name="connsiteX14" fmla="*/ 790303 w 4572000"/>
              <a:gd name="connsiteY14" fmla="*/ 27432 h 27432"/>
              <a:gd name="connsiteX15" fmla="*/ 0 w 4572000"/>
              <a:gd name="connsiteY15" fmla="*/ 27432 h 27432"/>
              <a:gd name="connsiteX16" fmla="*/ 0 w 457200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26">
            <a:extLst>
              <a:ext uri="{FF2B5EF4-FFF2-40B4-BE49-F238E27FC236}">
                <a16:creationId xmlns:a16="http://schemas.microsoft.com/office/drawing/2014/main" id="{F28B82B1-E269-4325-A665-6CFE5DEE5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Footer Placeholder 27">
            <a:extLst>
              <a:ext uri="{FF2B5EF4-FFF2-40B4-BE49-F238E27FC236}">
                <a16:creationId xmlns:a16="http://schemas.microsoft.com/office/drawing/2014/main" id="{7C700527-76FD-4DF4-A597-6F5E089CA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Slide Number Placeholder 28">
            <a:extLst>
              <a:ext uri="{FF2B5EF4-FFF2-40B4-BE49-F238E27FC236}">
                <a16:creationId xmlns:a16="http://schemas.microsoft.com/office/drawing/2014/main" id="{B5EA49A9-01EB-4D60-A392-7DC9B625D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338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A57EB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C9BE6C-010F-495D-A8DB-B9C8653D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en-GB" sz="6000">
                <a:solidFill>
                  <a:srgbClr val="FFFFFF"/>
                </a:solidFill>
              </a:rPr>
              <a:t>What is the question….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BA6C94-E27A-48F9-AEE8-F759D36FE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4572001"/>
            <a:ext cx="5452872" cy="1655064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Can you think of a question where the answer is Church!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7E7A67-4FC5-4722-8B5C-DC345330B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928544"/>
            <a:ext cx="5452873" cy="302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0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F76371D7-6733-4D74-8B73-248817D8A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6A9A5-8BFC-419E-9C65-3315EEC1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3467"/>
            <a:ext cx="3429000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/>
              <a:t>Is Church?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61B543-9FF0-473D-9691-ED122AA623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39" r="20217" b="-1"/>
          <a:stretch/>
        </p:blipFill>
        <p:spPr>
          <a:xfrm>
            <a:off x="4688778" y="-5"/>
            <a:ext cx="3259105" cy="3094406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0AEA516-D61D-40DE-9087-93EF17D64E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5817" r="16263" b="3"/>
          <a:stretch/>
        </p:blipFill>
        <p:spPr>
          <a:xfrm>
            <a:off x="4683193" y="3258422"/>
            <a:ext cx="3259855" cy="3599585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9C7110-153B-4461-88C9-B5653E6221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3" r="2381" b="1"/>
          <a:stretch/>
        </p:blipFill>
        <p:spPr>
          <a:xfrm>
            <a:off x="8153017" y="-6"/>
            <a:ext cx="4038983" cy="4195184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3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383280" cy="27432"/>
          </a:xfrm>
          <a:custGeom>
            <a:avLst/>
            <a:gdLst>
              <a:gd name="connsiteX0" fmla="*/ 0 w 3383280"/>
              <a:gd name="connsiteY0" fmla="*/ 0 h 27432"/>
              <a:gd name="connsiteX1" fmla="*/ 642823 w 3383280"/>
              <a:gd name="connsiteY1" fmla="*/ 0 h 27432"/>
              <a:gd name="connsiteX2" fmla="*/ 1319479 w 3383280"/>
              <a:gd name="connsiteY2" fmla="*/ 0 h 27432"/>
              <a:gd name="connsiteX3" fmla="*/ 2029968 w 3383280"/>
              <a:gd name="connsiteY3" fmla="*/ 0 h 27432"/>
              <a:gd name="connsiteX4" fmla="*/ 2740457 w 3383280"/>
              <a:gd name="connsiteY4" fmla="*/ 0 h 27432"/>
              <a:gd name="connsiteX5" fmla="*/ 3383280 w 3383280"/>
              <a:gd name="connsiteY5" fmla="*/ 0 h 27432"/>
              <a:gd name="connsiteX6" fmla="*/ 3383280 w 3383280"/>
              <a:gd name="connsiteY6" fmla="*/ 27432 h 27432"/>
              <a:gd name="connsiteX7" fmla="*/ 2638958 w 3383280"/>
              <a:gd name="connsiteY7" fmla="*/ 27432 h 27432"/>
              <a:gd name="connsiteX8" fmla="*/ 1894637 w 3383280"/>
              <a:gd name="connsiteY8" fmla="*/ 27432 h 27432"/>
              <a:gd name="connsiteX9" fmla="*/ 1217981 w 3383280"/>
              <a:gd name="connsiteY9" fmla="*/ 27432 h 27432"/>
              <a:gd name="connsiteX10" fmla="*/ 0 w 3383280"/>
              <a:gd name="connsiteY10" fmla="*/ 27432 h 27432"/>
              <a:gd name="connsiteX11" fmla="*/ 0 w 338328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83280" h="27432" fill="none" extrusionOk="0">
                <a:moveTo>
                  <a:pt x="0" y="0"/>
                </a:moveTo>
                <a:cubicBezTo>
                  <a:pt x="257987" y="12032"/>
                  <a:pt x="404745" y="16905"/>
                  <a:pt x="642823" y="0"/>
                </a:cubicBezTo>
                <a:cubicBezTo>
                  <a:pt x="880901" y="-16905"/>
                  <a:pt x="1102054" y="22021"/>
                  <a:pt x="1319479" y="0"/>
                </a:cubicBezTo>
                <a:cubicBezTo>
                  <a:pt x="1536904" y="-22021"/>
                  <a:pt x="1881604" y="24614"/>
                  <a:pt x="2029968" y="0"/>
                </a:cubicBezTo>
                <a:cubicBezTo>
                  <a:pt x="2178332" y="-24614"/>
                  <a:pt x="2554148" y="3447"/>
                  <a:pt x="2740457" y="0"/>
                </a:cubicBezTo>
                <a:cubicBezTo>
                  <a:pt x="2926766" y="-3447"/>
                  <a:pt x="3065477" y="23645"/>
                  <a:pt x="3383280" y="0"/>
                </a:cubicBezTo>
                <a:cubicBezTo>
                  <a:pt x="3382114" y="7395"/>
                  <a:pt x="3383325" y="21864"/>
                  <a:pt x="3383280" y="27432"/>
                </a:cubicBezTo>
                <a:cubicBezTo>
                  <a:pt x="3088851" y="31951"/>
                  <a:pt x="2966759" y="63689"/>
                  <a:pt x="2638958" y="27432"/>
                </a:cubicBezTo>
                <a:cubicBezTo>
                  <a:pt x="2311157" y="-8825"/>
                  <a:pt x="2123847" y="40497"/>
                  <a:pt x="1894637" y="27432"/>
                </a:cubicBezTo>
                <a:cubicBezTo>
                  <a:pt x="1665427" y="14367"/>
                  <a:pt x="1424813" y="48382"/>
                  <a:pt x="1217981" y="27432"/>
                </a:cubicBezTo>
                <a:cubicBezTo>
                  <a:pt x="1011149" y="6482"/>
                  <a:pt x="538241" y="2563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383280" h="27432" stroke="0" extrusionOk="0">
                <a:moveTo>
                  <a:pt x="0" y="0"/>
                </a:moveTo>
                <a:cubicBezTo>
                  <a:pt x="151297" y="22734"/>
                  <a:pt x="480695" y="25868"/>
                  <a:pt x="642823" y="0"/>
                </a:cubicBezTo>
                <a:cubicBezTo>
                  <a:pt x="804951" y="-25868"/>
                  <a:pt x="1021125" y="-7020"/>
                  <a:pt x="1217981" y="0"/>
                </a:cubicBezTo>
                <a:cubicBezTo>
                  <a:pt x="1414837" y="7020"/>
                  <a:pt x="1602550" y="692"/>
                  <a:pt x="1962302" y="0"/>
                </a:cubicBezTo>
                <a:cubicBezTo>
                  <a:pt x="2322054" y="-692"/>
                  <a:pt x="2404714" y="-13207"/>
                  <a:pt x="2605126" y="0"/>
                </a:cubicBezTo>
                <a:cubicBezTo>
                  <a:pt x="2805538" y="13207"/>
                  <a:pt x="3040223" y="19007"/>
                  <a:pt x="3383280" y="0"/>
                </a:cubicBezTo>
                <a:cubicBezTo>
                  <a:pt x="3383473" y="12649"/>
                  <a:pt x="3382292" y="17989"/>
                  <a:pt x="3383280" y="27432"/>
                </a:cubicBezTo>
                <a:cubicBezTo>
                  <a:pt x="3246258" y="-5317"/>
                  <a:pt x="2915318" y="27493"/>
                  <a:pt x="2706624" y="27432"/>
                </a:cubicBezTo>
                <a:cubicBezTo>
                  <a:pt x="2497930" y="27371"/>
                  <a:pt x="2314501" y="-484"/>
                  <a:pt x="1962302" y="27432"/>
                </a:cubicBezTo>
                <a:cubicBezTo>
                  <a:pt x="1610103" y="55348"/>
                  <a:pt x="1607990" y="25966"/>
                  <a:pt x="1387145" y="27432"/>
                </a:cubicBezTo>
                <a:cubicBezTo>
                  <a:pt x="1166300" y="28898"/>
                  <a:pt x="856166" y="27780"/>
                  <a:pt x="710489" y="27432"/>
                </a:cubicBezTo>
                <a:cubicBezTo>
                  <a:pt x="564812" y="27084"/>
                  <a:pt x="236809" y="62580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C9CB5C"/>
          </a:solidFill>
          <a:ln w="38100" cap="rnd">
            <a:solidFill>
              <a:srgbClr val="C9CB5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 descr="People talking to each other">
            <a:extLst>
              <a:ext uri="{FF2B5EF4-FFF2-40B4-BE49-F238E27FC236}">
                <a16:creationId xmlns:a16="http://schemas.microsoft.com/office/drawing/2014/main" id="{6DB1CE4A-BD3C-4B38-B79D-3D6B9A2ADB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7184"/>
          <a:stretch/>
        </p:blipFill>
        <p:spPr>
          <a:xfrm>
            <a:off x="8171361" y="4366935"/>
            <a:ext cx="4020639" cy="2491073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304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AA6DD-02E7-46FD-BB03-5AB5D189F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6000" dirty="0"/>
              <a:t>Church is more than a building…</a:t>
            </a:r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BEF330-7B9B-4783-964D-81DD8A346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247782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898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FA8925-71CA-4D6E-9B8B-5D4A8ADC5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7200"/>
              <a:t>There is a Listening process taking place 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072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FD9C00"/>
          </a:solidFill>
          <a:ln w="38100" cap="rnd">
            <a:solidFill>
              <a:srgbClr val="FD9C0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2659E-0855-48BD-932E-7A2152735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GB" b="0" i="0" dirty="0">
                <a:effectLst/>
                <a:latin typeface="Open Sans" panose="020B0606030504020204" pitchFamily="34" charset="0"/>
              </a:rPr>
              <a:t>A two-year listening and conversation  experience is taking place in the Catholic Church from October 2021 and ends with </a:t>
            </a:r>
            <a:r>
              <a:rPr lang="en-GB" dirty="0">
                <a:latin typeface="Open Sans" panose="020B0606030504020204" pitchFamily="34" charset="0"/>
              </a:rPr>
              <a:t>a meeting </a:t>
            </a:r>
            <a:r>
              <a:rPr lang="en-GB" b="0" i="0" dirty="0">
                <a:effectLst/>
                <a:latin typeface="Open Sans" panose="020B0606030504020204" pitchFamily="34" charset="0"/>
              </a:rPr>
              <a:t>of Bishops in Rome in October 2023. </a:t>
            </a:r>
          </a:p>
          <a:p>
            <a:r>
              <a:rPr lang="en-GB" b="0" i="0" dirty="0">
                <a:effectLst/>
                <a:latin typeface="Open Sans" panose="020B0606030504020204" pitchFamily="34" charset="0"/>
              </a:rPr>
              <a:t>The overall theme is Communion, Participation, Mission".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5DB901-C71C-4B24-8AD6-628212612C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09" r="15741" b="-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24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07346D-E23D-48E2-842C-6D19B34E5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88" y="2099144"/>
            <a:ext cx="3368969" cy="2659712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rgbClr val="FFA28B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6304" y="2368177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FFA28B"/>
          </a:solidFill>
          <a:ln w="38100" cap="rnd">
            <a:solidFill>
              <a:srgbClr val="FFA28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7B31B-9936-4D0A-A1FC-1AAD2A629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9354" y="2664886"/>
            <a:ext cx="5461095" cy="355078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b="0" i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It’s an invitation for us, as Catholics, to ‘walk together’ and every member of the Church has the right to speak.</a:t>
            </a:r>
            <a:endParaRPr lang="en-GB">
              <a:solidFill>
                <a:srgbClr val="FFFFFF"/>
              </a:solidFill>
            </a:endParaRPr>
          </a:p>
          <a:p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355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8FE0E0-D95D-46EF-A375-475D4DB0E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37556F-8695-4A63-BC3F-772A94C6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79"/>
            <a:ext cx="6894575" cy="47478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8200" dirty="0"/>
              <a:t>Let’s Listen to Bishop Martin talking about the experience</a:t>
            </a:r>
            <a:br>
              <a:rPr lang="en-US" sz="8200" dirty="0"/>
            </a:br>
            <a:br>
              <a:rPr lang="en-US" sz="8200" dirty="0"/>
            </a:br>
            <a:r>
              <a:rPr lang="en-US" sz="2200" dirty="0">
                <a:hlinkClick r:id="rId2"/>
              </a:rPr>
              <a:t>https://www.dropbox.com/sh/f6atxj91y8ibefp/AAAuMk1Ouwr2h4FqvHyj_yvya?dl=0</a:t>
            </a:r>
            <a:r>
              <a:rPr lang="en-US" sz="2200" dirty="0"/>
              <a:t> 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2D82A42F-AEBE-4065-9792-036A904D8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9646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4D86C7"/>
          </a:solidFill>
          <a:ln w="38100" cap="rnd">
            <a:solidFill>
              <a:srgbClr val="4D86C7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earing a white robe&#10;&#10;Description automatically generated with medium confidence">
            <a:extLst>
              <a:ext uri="{FF2B5EF4-FFF2-40B4-BE49-F238E27FC236}">
                <a16:creationId xmlns:a16="http://schemas.microsoft.com/office/drawing/2014/main" id="{D7D41D4E-C03F-4E8D-89E1-0B15C46689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9" r="19108"/>
          <a:stretch/>
        </p:blipFill>
        <p:spPr>
          <a:xfrm>
            <a:off x="8139803" y="10"/>
            <a:ext cx="4052199" cy="6857990"/>
          </a:xfrm>
          <a:custGeom>
            <a:avLst/>
            <a:gdLst/>
            <a:ahLst/>
            <a:cxnLst/>
            <a:rect l="l" t="t" r="r" b="b"/>
            <a:pathLst>
              <a:path w="4052199" h="6858000">
                <a:moveTo>
                  <a:pt x="25603" y="0"/>
                </a:moveTo>
                <a:lnTo>
                  <a:pt x="4052199" y="0"/>
                </a:lnTo>
                <a:lnTo>
                  <a:pt x="4052199" y="6858000"/>
                </a:lnTo>
                <a:lnTo>
                  <a:pt x="28079" y="6858000"/>
                </a:lnTo>
                <a:lnTo>
                  <a:pt x="37459" y="6497135"/>
                </a:lnTo>
                <a:cubicBezTo>
                  <a:pt x="37586" y="6492050"/>
                  <a:pt x="38603" y="6487092"/>
                  <a:pt x="38603" y="6482007"/>
                </a:cubicBezTo>
                <a:cubicBezTo>
                  <a:pt x="47502" y="6367973"/>
                  <a:pt x="52587" y="6253939"/>
                  <a:pt x="18135" y="6142702"/>
                </a:cubicBezTo>
                <a:cubicBezTo>
                  <a:pt x="15084" y="6132214"/>
                  <a:pt x="13495" y="6121344"/>
                  <a:pt x="13432" y="6110411"/>
                </a:cubicBezTo>
                <a:cubicBezTo>
                  <a:pt x="11690" y="6013324"/>
                  <a:pt x="15936" y="5916236"/>
                  <a:pt x="26145" y="5819669"/>
                </a:cubicBezTo>
                <a:cubicBezTo>
                  <a:pt x="31229" y="5760555"/>
                  <a:pt x="26017" y="5700423"/>
                  <a:pt x="42926" y="5641690"/>
                </a:cubicBezTo>
                <a:cubicBezTo>
                  <a:pt x="50337" y="5612565"/>
                  <a:pt x="54595" y="5582728"/>
                  <a:pt x="55638" y="5552700"/>
                </a:cubicBezTo>
                <a:cubicBezTo>
                  <a:pt x="60087" y="5479983"/>
                  <a:pt x="38603" y="5411588"/>
                  <a:pt x="18263" y="5343066"/>
                </a:cubicBezTo>
                <a:cubicBezTo>
                  <a:pt x="7456" y="5306707"/>
                  <a:pt x="-5384" y="5269459"/>
                  <a:pt x="2372" y="5231320"/>
                </a:cubicBezTo>
                <a:cubicBezTo>
                  <a:pt x="16076" y="5173655"/>
                  <a:pt x="23920" y="5114744"/>
                  <a:pt x="25763" y="5055502"/>
                </a:cubicBezTo>
                <a:cubicBezTo>
                  <a:pt x="25635" y="5012660"/>
                  <a:pt x="15338" y="4970962"/>
                  <a:pt x="18898" y="4928374"/>
                </a:cubicBezTo>
                <a:cubicBezTo>
                  <a:pt x="27073" y="4845715"/>
                  <a:pt x="29157" y="4762561"/>
                  <a:pt x="25127" y="4679584"/>
                </a:cubicBezTo>
                <a:cubicBezTo>
                  <a:pt x="25077" y="4646429"/>
                  <a:pt x="28776" y="4613376"/>
                  <a:pt x="36187" y="4581060"/>
                </a:cubicBezTo>
                <a:cubicBezTo>
                  <a:pt x="45493" y="4524043"/>
                  <a:pt x="47464" y="4466060"/>
                  <a:pt x="42036" y="4408547"/>
                </a:cubicBezTo>
                <a:cubicBezTo>
                  <a:pt x="36060" y="4341932"/>
                  <a:pt x="18263" y="4276334"/>
                  <a:pt x="13685" y="4209719"/>
                </a:cubicBezTo>
                <a:cubicBezTo>
                  <a:pt x="6694" y="4099371"/>
                  <a:pt x="16610" y="3989024"/>
                  <a:pt x="26398" y="3879186"/>
                </a:cubicBezTo>
                <a:cubicBezTo>
                  <a:pt x="34026" y="3808731"/>
                  <a:pt x="36060" y="3737781"/>
                  <a:pt x="32501" y="3667009"/>
                </a:cubicBezTo>
                <a:cubicBezTo>
                  <a:pt x="28051" y="3610818"/>
                  <a:pt x="21059" y="3554755"/>
                  <a:pt x="19788" y="3498437"/>
                </a:cubicBezTo>
                <a:cubicBezTo>
                  <a:pt x="17627" y="3398006"/>
                  <a:pt x="18390" y="3297701"/>
                  <a:pt x="24237" y="3197143"/>
                </a:cubicBezTo>
                <a:cubicBezTo>
                  <a:pt x="27162" y="3146928"/>
                  <a:pt x="32119" y="3096966"/>
                  <a:pt x="34026" y="3046242"/>
                </a:cubicBezTo>
                <a:cubicBezTo>
                  <a:pt x="35933" y="2995518"/>
                  <a:pt x="40001" y="2944413"/>
                  <a:pt x="28433" y="2894578"/>
                </a:cubicBezTo>
                <a:cubicBezTo>
                  <a:pt x="8855" y="2810038"/>
                  <a:pt x="23220" y="2725879"/>
                  <a:pt x="27415" y="2641593"/>
                </a:cubicBezTo>
                <a:cubicBezTo>
                  <a:pt x="29958" y="2589217"/>
                  <a:pt x="45214" y="2535568"/>
                  <a:pt x="31738" y="2484717"/>
                </a:cubicBezTo>
                <a:cubicBezTo>
                  <a:pt x="10507" y="2405008"/>
                  <a:pt x="24492" y="2326951"/>
                  <a:pt x="31738" y="2248513"/>
                </a:cubicBezTo>
                <a:cubicBezTo>
                  <a:pt x="40218" y="2174283"/>
                  <a:pt x="38768" y="2099252"/>
                  <a:pt x="27415" y="2025403"/>
                </a:cubicBezTo>
                <a:cubicBezTo>
                  <a:pt x="12986" y="1952165"/>
                  <a:pt x="12986" y="1876803"/>
                  <a:pt x="27415" y="1803565"/>
                </a:cubicBezTo>
                <a:cubicBezTo>
                  <a:pt x="39276" y="1743102"/>
                  <a:pt x="40598" y="1681038"/>
                  <a:pt x="31356" y="1620119"/>
                </a:cubicBezTo>
                <a:cubicBezTo>
                  <a:pt x="25127" y="1576514"/>
                  <a:pt x="13940" y="1533163"/>
                  <a:pt x="12414" y="1489558"/>
                </a:cubicBezTo>
                <a:cubicBezTo>
                  <a:pt x="9262" y="1398420"/>
                  <a:pt x="11118" y="1307167"/>
                  <a:pt x="18008" y="1216233"/>
                </a:cubicBezTo>
                <a:cubicBezTo>
                  <a:pt x="26017" y="1112496"/>
                  <a:pt x="41400" y="1009268"/>
                  <a:pt x="30721" y="904896"/>
                </a:cubicBezTo>
                <a:cubicBezTo>
                  <a:pt x="27162" y="869046"/>
                  <a:pt x="19661" y="833323"/>
                  <a:pt x="18771" y="797346"/>
                </a:cubicBezTo>
                <a:cubicBezTo>
                  <a:pt x="17118" y="730095"/>
                  <a:pt x="16737" y="663607"/>
                  <a:pt x="20169" y="593941"/>
                </a:cubicBezTo>
                <a:cubicBezTo>
                  <a:pt x="23602" y="524274"/>
                  <a:pt x="38348" y="451938"/>
                  <a:pt x="28433" y="383798"/>
                </a:cubicBezTo>
                <a:cubicBezTo>
                  <a:pt x="18516" y="315657"/>
                  <a:pt x="24873" y="248406"/>
                  <a:pt x="31229" y="181410"/>
                </a:cubicBezTo>
                <a:cubicBezTo>
                  <a:pt x="34344" y="149565"/>
                  <a:pt x="36410" y="118069"/>
                  <a:pt x="35854" y="8670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4212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93" name="Rectangle 19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EC8A7-0D5C-47A2-A0A4-9B9EFF79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/>
              <a:t>Give me 5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9AF6B206-6B71-4EB2-A30D-0D4B1A719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600" dirty="0"/>
              <a:t>What 5 key points (or more) can you remember from the video</a:t>
            </a:r>
          </a:p>
        </p:txBody>
      </p:sp>
      <p:sp>
        <p:nvSpPr>
          <p:cNvPr id="194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EC700"/>
          </a:solidFill>
          <a:ln w="38100" cap="rnd">
            <a:solidFill>
              <a:srgbClr val="FEC70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5DE0CA-3FAB-4A94-905B-B0FBA1017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2" r="8811" b="-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80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2E754-FBCE-478E-9525-9B0BF2A81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3577456"/>
            <a:ext cx="10909640" cy="16878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dirty="0"/>
              <a:t>Let’s Complete the survey</a:t>
            </a:r>
          </a:p>
        </p:txBody>
      </p:sp>
      <p:pic>
        <p:nvPicPr>
          <p:cNvPr id="6" name="Graphic 5" descr="Check List">
            <a:extLst>
              <a:ext uri="{FF2B5EF4-FFF2-40B4-BE49-F238E27FC236}">
                <a16:creationId xmlns:a16="http://schemas.microsoft.com/office/drawing/2014/main" id="{98B2735E-5FE8-474A-AAFC-903A13BED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9265" y="591670"/>
            <a:ext cx="2688873" cy="2688873"/>
          </a:xfrm>
          <a:prstGeom prst="rect">
            <a:avLst/>
          </a:prstGeom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27432"/>
          </a:xfrm>
          <a:custGeom>
            <a:avLst/>
            <a:gdLst>
              <a:gd name="connsiteX0" fmla="*/ 0 w 4572000"/>
              <a:gd name="connsiteY0" fmla="*/ 0 h 27432"/>
              <a:gd name="connsiteX1" fmla="*/ 607423 w 4572000"/>
              <a:gd name="connsiteY1" fmla="*/ 0 h 27432"/>
              <a:gd name="connsiteX2" fmla="*/ 1123406 w 4572000"/>
              <a:gd name="connsiteY2" fmla="*/ 0 h 27432"/>
              <a:gd name="connsiteX3" fmla="*/ 1685109 w 4572000"/>
              <a:gd name="connsiteY3" fmla="*/ 0 h 27432"/>
              <a:gd name="connsiteX4" fmla="*/ 2383971 w 4572000"/>
              <a:gd name="connsiteY4" fmla="*/ 0 h 27432"/>
              <a:gd name="connsiteX5" fmla="*/ 2991394 w 4572000"/>
              <a:gd name="connsiteY5" fmla="*/ 0 h 27432"/>
              <a:gd name="connsiteX6" fmla="*/ 3553097 w 4572000"/>
              <a:gd name="connsiteY6" fmla="*/ 0 h 27432"/>
              <a:gd name="connsiteX7" fmla="*/ 4572000 w 4572000"/>
              <a:gd name="connsiteY7" fmla="*/ 0 h 27432"/>
              <a:gd name="connsiteX8" fmla="*/ 4572000 w 4572000"/>
              <a:gd name="connsiteY8" fmla="*/ 27432 h 27432"/>
              <a:gd name="connsiteX9" fmla="*/ 3918857 w 4572000"/>
              <a:gd name="connsiteY9" fmla="*/ 27432 h 27432"/>
              <a:gd name="connsiteX10" fmla="*/ 3357154 w 4572000"/>
              <a:gd name="connsiteY10" fmla="*/ 27432 h 27432"/>
              <a:gd name="connsiteX11" fmla="*/ 2612571 w 4572000"/>
              <a:gd name="connsiteY11" fmla="*/ 27432 h 27432"/>
              <a:gd name="connsiteX12" fmla="*/ 2005149 w 4572000"/>
              <a:gd name="connsiteY12" fmla="*/ 27432 h 27432"/>
              <a:gd name="connsiteX13" fmla="*/ 1489166 w 4572000"/>
              <a:gd name="connsiteY13" fmla="*/ 27432 h 27432"/>
              <a:gd name="connsiteX14" fmla="*/ 790303 w 4572000"/>
              <a:gd name="connsiteY14" fmla="*/ 27432 h 27432"/>
              <a:gd name="connsiteX15" fmla="*/ 0 w 4572000"/>
              <a:gd name="connsiteY15" fmla="*/ 27432 h 27432"/>
              <a:gd name="connsiteX16" fmla="*/ 0 w 457200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26">
            <a:extLst>
              <a:ext uri="{FF2B5EF4-FFF2-40B4-BE49-F238E27FC236}">
                <a16:creationId xmlns:a16="http://schemas.microsoft.com/office/drawing/2014/main" id="{F28B82B1-E269-4325-A665-6CFE5DEE5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Footer Placeholder 27">
            <a:extLst>
              <a:ext uri="{FF2B5EF4-FFF2-40B4-BE49-F238E27FC236}">
                <a16:creationId xmlns:a16="http://schemas.microsoft.com/office/drawing/2014/main" id="{7C700527-76FD-4DF4-A597-6F5E089CA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Slide Number Placeholder 28">
            <a:extLst>
              <a:ext uri="{FF2B5EF4-FFF2-40B4-BE49-F238E27FC236}">
                <a16:creationId xmlns:a16="http://schemas.microsoft.com/office/drawing/2014/main" id="{B5EA49A9-01EB-4D60-A392-7DC9B625D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23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53E4C-DB90-4397-B313-98CC3843D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dirty="0"/>
              <a:t>Let's have a look at the questions – what are they asking us?</a:t>
            </a:r>
            <a:br>
              <a:rPr lang="en-US" sz="4100" dirty="0"/>
            </a:br>
            <a:endParaRPr lang="en-US" sz="4100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361998-014E-4C6C-9D4C-632615E16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74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45A6BBF6-088D-41DD-9EEB-39D07AC28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0853" r="-1" b="4856"/>
          <a:stretch/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9E11B1-ED93-47C2-B84E-77A6AA533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1124712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9600"/>
              <a:t>How has faith helped you in your life?</a:t>
            </a: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571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6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11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CAB8A-66C7-4BD9-AE74-00CC99ED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1911096"/>
            <a:ext cx="8055864" cy="20766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000">
                <a:solidFill>
                  <a:srgbClr val="FFFFFF"/>
                </a:solidFill>
              </a:rPr>
              <a:t>How can the Church support and encourage more active participation in parish life?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1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7" name="Rectangle 19">
            <a:extLst>
              <a:ext uri="{FF2B5EF4-FFF2-40B4-BE49-F238E27FC236}">
                <a16:creationId xmlns:a16="http://schemas.microsoft.com/office/drawing/2014/main" id="{AD35AE2F-5E3A-49D9-8DE1-8A333BA40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fferent coloured question marks">
            <a:extLst>
              <a:ext uri="{FF2B5EF4-FFF2-40B4-BE49-F238E27FC236}">
                <a16:creationId xmlns:a16="http://schemas.microsoft.com/office/drawing/2014/main" id="{FB2FE6DE-6BF0-4A20-B27F-8919605768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25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E69EBC-DA94-4F34-B307-5D002948A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700"/>
              <a:t>How can the opinions of the laity, especially women and young people, be listened to?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04D8AD8F-EF7F-481F-B99A-B85138970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79EB4626-023C-436D-9F57-9EB460809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902700 h 5416094"/>
              <a:gd name="connsiteX1" fmla="*/ 902700 w 10515600"/>
              <a:gd name="connsiteY1" fmla="*/ 0 h 5416094"/>
              <a:gd name="connsiteX2" fmla="*/ 1746919 w 10515600"/>
              <a:gd name="connsiteY2" fmla="*/ 0 h 5416094"/>
              <a:gd name="connsiteX3" fmla="*/ 2329833 w 10515600"/>
              <a:gd name="connsiteY3" fmla="*/ 0 h 5416094"/>
              <a:gd name="connsiteX4" fmla="*/ 2825644 w 10515600"/>
              <a:gd name="connsiteY4" fmla="*/ 0 h 5416094"/>
              <a:gd name="connsiteX5" fmla="*/ 3582762 w 10515600"/>
              <a:gd name="connsiteY5" fmla="*/ 0 h 5416094"/>
              <a:gd name="connsiteX6" fmla="*/ 4165675 w 10515600"/>
              <a:gd name="connsiteY6" fmla="*/ 0 h 5416094"/>
              <a:gd name="connsiteX7" fmla="*/ 5009894 w 10515600"/>
              <a:gd name="connsiteY7" fmla="*/ 0 h 5416094"/>
              <a:gd name="connsiteX8" fmla="*/ 5505706 w 10515600"/>
              <a:gd name="connsiteY8" fmla="*/ 0 h 5416094"/>
              <a:gd name="connsiteX9" fmla="*/ 6349925 w 10515600"/>
              <a:gd name="connsiteY9" fmla="*/ 0 h 5416094"/>
              <a:gd name="connsiteX10" fmla="*/ 6758634 w 10515600"/>
              <a:gd name="connsiteY10" fmla="*/ 0 h 5416094"/>
              <a:gd name="connsiteX11" fmla="*/ 7428650 w 10515600"/>
              <a:gd name="connsiteY11" fmla="*/ 0 h 5416094"/>
              <a:gd name="connsiteX12" fmla="*/ 8098665 w 10515600"/>
              <a:gd name="connsiteY12" fmla="*/ 0 h 5416094"/>
              <a:gd name="connsiteX13" fmla="*/ 8681579 w 10515600"/>
              <a:gd name="connsiteY13" fmla="*/ 0 h 5416094"/>
              <a:gd name="connsiteX14" fmla="*/ 9612900 w 10515600"/>
              <a:gd name="connsiteY14" fmla="*/ 0 h 5416094"/>
              <a:gd name="connsiteX15" fmla="*/ 10515600 w 10515600"/>
              <a:gd name="connsiteY15" fmla="*/ 902700 h 5416094"/>
              <a:gd name="connsiteX16" fmla="*/ 10515600 w 10515600"/>
              <a:gd name="connsiteY16" fmla="*/ 1504482 h 5416094"/>
              <a:gd name="connsiteX17" fmla="*/ 10515600 w 10515600"/>
              <a:gd name="connsiteY17" fmla="*/ 2178479 h 5416094"/>
              <a:gd name="connsiteX18" fmla="*/ 10515600 w 10515600"/>
              <a:gd name="connsiteY18" fmla="*/ 2780261 h 5416094"/>
              <a:gd name="connsiteX19" fmla="*/ 10515600 w 10515600"/>
              <a:gd name="connsiteY19" fmla="*/ 3273722 h 5416094"/>
              <a:gd name="connsiteX20" fmla="*/ 10515600 w 10515600"/>
              <a:gd name="connsiteY20" fmla="*/ 3803291 h 5416094"/>
              <a:gd name="connsiteX21" fmla="*/ 10515600 w 10515600"/>
              <a:gd name="connsiteY21" fmla="*/ 4513394 h 5416094"/>
              <a:gd name="connsiteX22" fmla="*/ 9612900 w 10515600"/>
              <a:gd name="connsiteY22" fmla="*/ 5416094 h 5416094"/>
              <a:gd name="connsiteX23" fmla="*/ 9117089 w 10515600"/>
              <a:gd name="connsiteY23" fmla="*/ 5416094 h 5416094"/>
              <a:gd name="connsiteX24" fmla="*/ 8708379 w 10515600"/>
              <a:gd name="connsiteY24" fmla="*/ 5416094 h 5416094"/>
              <a:gd name="connsiteX25" fmla="*/ 8299670 w 10515600"/>
              <a:gd name="connsiteY25" fmla="*/ 5416094 h 5416094"/>
              <a:gd name="connsiteX26" fmla="*/ 7629654 w 10515600"/>
              <a:gd name="connsiteY26" fmla="*/ 5416094 h 5416094"/>
              <a:gd name="connsiteX27" fmla="*/ 7133843 w 10515600"/>
              <a:gd name="connsiteY27" fmla="*/ 5416094 h 5416094"/>
              <a:gd name="connsiteX28" fmla="*/ 6376726 w 10515600"/>
              <a:gd name="connsiteY28" fmla="*/ 5416094 h 5416094"/>
              <a:gd name="connsiteX29" fmla="*/ 5880914 w 10515600"/>
              <a:gd name="connsiteY29" fmla="*/ 5416094 h 5416094"/>
              <a:gd name="connsiteX30" fmla="*/ 5123797 w 10515600"/>
              <a:gd name="connsiteY30" fmla="*/ 5416094 h 5416094"/>
              <a:gd name="connsiteX31" fmla="*/ 4715088 w 10515600"/>
              <a:gd name="connsiteY31" fmla="*/ 5416094 h 5416094"/>
              <a:gd name="connsiteX32" fmla="*/ 3957970 w 10515600"/>
              <a:gd name="connsiteY32" fmla="*/ 5416094 h 5416094"/>
              <a:gd name="connsiteX33" fmla="*/ 3462159 w 10515600"/>
              <a:gd name="connsiteY33" fmla="*/ 5416094 h 5416094"/>
              <a:gd name="connsiteX34" fmla="*/ 3053449 w 10515600"/>
              <a:gd name="connsiteY34" fmla="*/ 5416094 h 5416094"/>
              <a:gd name="connsiteX35" fmla="*/ 2557638 w 10515600"/>
              <a:gd name="connsiteY35" fmla="*/ 5416094 h 5416094"/>
              <a:gd name="connsiteX36" fmla="*/ 1800521 w 10515600"/>
              <a:gd name="connsiteY36" fmla="*/ 5416094 h 5416094"/>
              <a:gd name="connsiteX37" fmla="*/ 902700 w 10515600"/>
              <a:gd name="connsiteY37" fmla="*/ 5416094 h 5416094"/>
              <a:gd name="connsiteX38" fmla="*/ 0 w 10515600"/>
              <a:gd name="connsiteY38" fmla="*/ 4513394 h 5416094"/>
              <a:gd name="connsiteX39" fmla="*/ 0 w 10515600"/>
              <a:gd name="connsiteY39" fmla="*/ 3911612 h 5416094"/>
              <a:gd name="connsiteX40" fmla="*/ 0 w 10515600"/>
              <a:gd name="connsiteY40" fmla="*/ 3309829 h 5416094"/>
              <a:gd name="connsiteX41" fmla="*/ 0 w 10515600"/>
              <a:gd name="connsiteY41" fmla="*/ 2780261 h 5416094"/>
              <a:gd name="connsiteX42" fmla="*/ 0 w 10515600"/>
              <a:gd name="connsiteY42" fmla="*/ 2106265 h 5416094"/>
              <a:gd name="connsiteX43" fmla="*/ 0 w 10515600"/>
              <a:gd name="connsiteY43" fmla="*/ 1504482 h 5416094"/>
              <a:gd name="connsiteX44" fmla="*/ 0 w 10515600"/>
              <a:gd name="connsiteY44" fmla="*/ 90270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515600" h="5416094" extrusionOk="0">
                <a:moveTo>
                  <a:pt x="0" y="902700"/>
                </a:moveTo>
                <a:cubicBezTo>
                  <a:pt x="-57306" y="368805"/>
                  <a:pt x="305054" y="37193"/>
                  <a:pt x="902700" y="0"/>
                </a:cubicBezTo>
                <a:cubicBezTo>
                  <a:pt x="1280419" y="-35006"/>
                  <a:pt x="1407743" y="-35339"/>
                  <a:pt x="1746919" y="0"/>
                </a:cubicBezTo>
                <a:cubicBezTo>
                  <a:pt x="2086095" y="35339"/>
                  <a:pt x="2146539" y="-12333"/>
                  <a:pt x="2329833" y="0"/>
                </a:cubicBezTo>
                <a:cubicBezTo>
                  <a:pt x="2513127" y="12333"/>
                  <a:pt x="2706706" y="12952"/>
                  <a:pt x="2825644" y="0"/>
                </a:cubicBezTo>
                <a:cubicBezTo>
                  <a:pt x="2944582" y="-12952"/>
                  <a:pt x="3420817" y="-27100"/>
                  <a:pt x="3582762" y="0"/>
                </a:cubicBezTo>
                <a:cubicBezTo>
                  <a:pt x="3744707" y="27100"/>
                  <a:pt x="4023584" y="-9167"/>
                  <a:pt x="4165675" y="0"/>
                </a:cubicBezTo>
                <a:cubicBezTo>
                  <a:pt x="4307766" y="9167"/>
                  <a:pt x="4770188" y="27031"/>
                  <a:pt x="5009894" y="0"/>
                </a:cubicBezTo>
                <a:cubicBezTo>
                  <a:pt x="5249600" y="-27031"/>
                  <a:pt x="5349881" y="-194"/>
                  <a:pt x="5505706" y="0"/>
                </a:cubicBezTo>
                <a:cubicBezTo>
                  <a:pt x="5661531" y="194"/>
                  <a:pt x="6129254" y="-29363"/>
                  <a:pt x="6349925" y="0"/>
                </a:cubicBezTo>
                <a:cubicBezTo>
                  <a:pt x="6570596" y="29363"/>
                  <a:pt x="6581199" y="-14617"/>
                  <a:pt x="6758634" y="0"/>
                </a:cubicBezTo>
                <a:cubicBezTo>
                  <a:pt x="6936069" y="14617"/>
                  <a:pt x="7246491" y="25675"/>
                  <a:pt x="7428650" y="0"/>
                </a:cubicBezTo>
                <a:cubicBezTo>
                  <a:pt x="7610809" y="-25675"/>
                  <a:pt x="7825190" y="-17078"/>
                  <a:pt x="8098665" y="0"/>
                </a:cubicBezTo>
                <a:cubicBezTo>
                  <a:pt x="8372141" y="17078"/>
                  <a:pt x="8559625" y="-21568"/>
                  <a:pt x="8681579" y="0"/>
                </a:cubicBezTo>
                <a:cubicBezTo>
                  <a:pt x="8803533" y="21568"/>
                  <a:pt x="9307226" y="-46066"/>
                  <a:pt x="9612900" y="0"/>
                </a:cubicBezTo>
                <a:cubicBezTo>
                  <a:pt x="10119954" y="-10560"/>
                  <a:pt x="10418674" y="366684"/>
                  <a:pt x="10515600" y="902700"/>
                </a:cubicBezTo>
                <a:cubicBezTo>
                  <a:pt x="10494548" y="1140809"/>
                  <a:pt x="10524881" y="1252168"/>
                  <a:pt x="10515600" y="1504482"/>
                </a:cubicBezTo>
                <a:cubicBezTo>
                  <a:pt x="10506319" y="1756796"/>
                  <a:pt x="10494309" y="1995078"/>
                  <a:pt x="10515600" y="2178479"/>
                </a:cubicBezTo>
                <a:cubicBezTo>
                  <a:pt x="10536891" y="2361880"/>
                  <a:pt x="10522845" y="2487483"/>
                  <a:pt x="10515600" y="2780261"/>
                </a:cubicBezTo>
                <a:cubicBezTo>
                  <a:pt x="10508355" y="3073039"/>
                  <a:pt x="10533694" y="3138252"/>
                  <a:pt x="10515600" y="3273722"/>
                </a:cubicBezTo>
                <a:cubicBezTo>
                  <a:pt x="10497506" y="3409192"/>
                  <a:pt x="10514952" y="3569910"/>
                  <a:pt x="10515600" y="3803291"/>
                </a:cubicBezTo>
                <a:cubicBezTo>
                  <a:pt x="10516248" y="4036672"/>
                  <a:pt x="10499126" y="4317688"/>
                  <a:pt x="10515600" y="4513394"/>
                </a:cubicBezTo>
                <a:cubicBezTo>
                  <a:pt x="10585499" y="4997151"/>
                  <a:pt x="10115437" y="5453981"/>
                  <a:pt x="9612900" y="5416094"/>
                </a:cubicBezTo>
                <a:cubicBezTo>
                  <a:pt x="9473271" y="5418358"/>
                  <a:pt x="9316384" y="5423764"/>
                  <a:pt x="9117089" y="5416094"/>
                </a:cubicBezTo>
                <a:cubicBezTo>
                  <a:pt x="8917794" y="5408424"/>
                  <a:pt x="8902141" y="5433256"/>
                  <a:pt x="8708379" y="5416094"/>
                </a:cubicBezTo>
                <a:cubicBezTo>
                  <a:pt x="8514617" y="5398933"/>
                  <a:pt x="8454700" y="5422387"/>
                  <a:pt x="8299670" y="5416094"/>
                </a:cubicBezTo>
                <a:cubicBezTo>
                  <a:pt x="8144640" y="5409801"/>
                  <a:pt x="7907022" y="5398388"/>
                  <a:pt x="7629654" y="5416094"/>
                </a:cubicBezTo>
                <a:cubicBezTo>
                  <a:pt x="7352286" y="5433800"/>
                  <a:pt x="7244777" y="5409877"/>
                  <a:pt x="7133843" y="5416094"/>
                </a:cubicBezTo>
                <a:cubicBezTo>
                  <a:pt x="7022909" y="5422311"/>
                  <a:pt x="6748865" y="5379753"/>
                  <a:pt x="6376726" y="5416094"/>
                </a:cubicBezTo>
                <a:cubicBezTo>
                  <a:pt x="6004587" y="5452435"/>
                  <a:pt x="5991442" y="5438860"/>
                  <a:pt x="5880914" y="5416094"/>
                </a:cubicBezTo>
                <a:cubicBezTo>
                  <a:pt x="5770386" y="5393328"/>
                  <a:pt x="5294303" y="5440618"/>
                  <a:pt x="5123797" y="5416094"/>
                </a:cubicBezTo>
                <a:cubicBezTo>
                  <a:pt x="4953291" y="5391570"/>
                  <a:pt x="4828705" y="5430421"/>
                  <a:pt x="4715088" y="5416094"/>
                </a:cubicBezTo>
                <a:cubicBezTo>
                  <a:pt x="4601471" y="5401767"/>
                  <a:pt x="4227806" y="5381491"/>
                  <a:pt x="3957970" y="5416094"/>
                </a:cubicBezTo>
                <a:cubicBezTo>
                  <a:pt x="3688134" y="5450697"/>
                  <a:pt x="3670638" y="5425309"/>
                  <a:pt x="3462159" y="5416094"/>
                </a:cubicBezTo>
                <a:cubicBezTo>
                  <a:pt x="3253680" y="5406879"/>
                  <a:pt x="3167443" y="5432031"/>
                  <a:pt x="3053449" y="5416094"/>
                </a:cubicBezTo>
                <a:cubicBezTo>
                  <a:pt x="2939455" y="5400158"/>
                  <a:pt x="2701485" y="5433995"/>
                  <a:pt x="2557638" y="5416094"/>
                </a:cubicBezTo>
                <a:cubicBezTo>
                  <a:pt x="2413791" y="5398193"/>
                  <a:pt x="2168647" y="5424510"/>
                  <a:pt x="1800521" y="5416094"/>
                </a:cubicBezTo>
                <a:cubicBezTo>
                  <a:pt x="1432395" y="5407678"/>
                  <a:pt x="1261364" y="5454497"/>
                  <a:pt x="902700" y="5416094"/>
                </a:cubicBezTo>
                <a:cubicBezTo>
                  <a:pt x="519468" y="5419760"/>
                  <a:pt x="63003" y="5077223"/>
                  <a:pt x="0" y="4513394"/>
                </a:cubicBezTo>
                <a:cubicBezTo>
                  <a:pt x="-20265" y="4243495"/>
                  <a:pt x="27650" y="4053844"/>
                  <a:pt x="0" y="3911612"/>
                </a:cubicBezTo>
                <a:cubicBezTo>
                  <a:pt x="-27650" y="3769380"/>
                  <a:pt x="24988" y="3469350"/>
                  <a:pt x="0" y="3309829"/>
                </a:cubicBezTo>
                <a:cubicBezTo>
                  <a:pt x="-24988" y="3150308"/>
                  <a:pt x="-16973" y="2933511"/>
                  <a:pt x="0" y="2780261"/>
                </a:cubicBezTo>
                <a:cubicBezTo>
                  <a:pt x="16973" y="2627011"/>
                  <a:pt x="-11552" y="2315258"/>
                  <a:pt x="0" y="2106265"/>
                </a:cubicBezTo>
                <a:cubicBezTo>
                  <a:pt x="11552" y="1897272"/>
                  <a:pt x="-9167" y="1726905"/>
                  <a:pt x="0" y="1504482"/>
                </a:cubicBezTo>
                <a:cubicBezTo>
                  <a:pt x="9167" y="1282059"/>
                  <a:pt x="10972" y="1160784"/>
                  <a:pt x="0" y="902700"/>
                </a:cubicBezTo>
                <a:close/>
              </a:path>
            </a:pathLst>
          </a:custGeom>
          <a:noFill/>
          <a:ln w="60325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54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18F39-6ED7-4089-9F14-6FB66899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1911096"/>
            <a:ext cx="8055864" cy="20766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200">
                <a:solidFill>
                  <a:srgbClr val="FFFFFF"/>
                </a:solidFill>
              </a:rPr>
              <a:t>How can we Christians address the issues that trouble our society?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64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33F642-5663-4A2C-A26B-4A9C98D75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1911096"/>
            <a:ext cx="8055864" cy="20766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800">
                <a:solidFill>
                  <a:srgbClr val="FFFFFF"/>
                </a:solidFill>
              </a:rPr>
              <a:t>What is the Holy Spirit asking of us now?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15811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337</Words>
  <Application>Microsoft Office PowerPoint</Application>
  <PresentationFormat>Widescreen</PresentationFormat>
  <Paragraphs>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Open Sans</vt:lpstr>
      <vt:lpstr>The Hand Bold</vt:lpstr>
      <vt:lpstr>The Serif Hand Black</vt:lpstr>
      <vt:lpstr>SketchyVTI</vt:lpstr>
      <vt:lpstr>Walking Together</vt:lpstr>
      <vt:lpstr>Learning Intentions</vt:lpstr>
      <vt:lpstr>Lesson starter</vt:lpstr>
      <vt:lpstr>What is the question….</vt:lpstr>
      <vt:lpstr>Is Church?</vt:lpstr>
      <vt:lpstr>Church is more than a building…</vt:lpstr>
      <vt:lpstr>There is a Listening process taking place </vt:lpstr>
      <vt:lpstr>PowerPoint Presentation</vt:lpstr>
      <vt:lpstr>Let’s Listen to Bishop Martin talking about the experience  https://www.dropbox.com/sh/f6atxj91y8ibefp/AAAuMk1Ouwr2h4FqvHyj_yvya?dl=0 </vt:lpstr>
      <vt:lpstr>Give me 5</vt:lpstr>
      <vt:lpstr>Let’s Complete the survey</vt:lpstr>
      <vt:lpstr>Let's have a look at the questions – what are they asking us? </vt:lpstr>
      <vt:lpstr>How has faith helped you in your life?</vt:lpstr>
      <vt:lpstr>How can the Church support and encourage more active participation in parish life?</vt:lpstr>
      <vt:lpstr>How can the opinions of the laity, especially women and young people, be listened to?</vt:lpstr>
      <vt:lpstr>How can we Christians address the issues that trouble our society?</vt:lpstr>
      <vt:lpstr>What is the Holy Spirit asking of us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Walking Together</dc:title>
  <dc:creator>Mary Nethercott</dc:creator>
  <cp:lastModifiedBy>Mary O'Boyle</cp:lastModifiedBy>
  <cp:revision>4</cp:revision>
  <cp:lastPrinted>2021-12-15T10:46:37Z</cp:lastPrinted>
  <dcterms:created xsi:type="dcterms:W3CDTF">2021-10-10T12:28:52Z</dcterms:created>
  <dcterms:modified xsi:type="dcterms:W3CDTF">2022-01-19T12:11:24Z</dcterms:modified>
</cp:coreProperties>
</file>