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Pacifico"/>
      <p:regular r:id="rId20"/>
    </p:embeddedFont>
    <p:embeddedFont>
      <p:font typeface="Jim Nightshade"/>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acifico-regular.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JimNightshade-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b9b1b51c2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b9b1b51c2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b9b1b51c29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b9b1b51c29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b9b1b51c29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b9b1b51c2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b9b1b51c2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b9b1b51c2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b9b1b51c29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b9b1b51c29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b9b1b51c29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b9b1b51c29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b9b1b51c29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b9b1b51c29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b9b1b51c2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b9b1b51c2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b9b1b51c29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b9b1b51c29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b9b1b51c29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b9b1b51c29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b9b1b51c29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b9b1b51c29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b9b1b51c29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b9b1b51c29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b9b1b51c29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b9b1b51c29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youtu.be/plcgJEgRU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youtu.be/AqN3XAqoFD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youtu.be/hw-Z2Vfskvo"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t/>
            </a:r>
            <a:endParaRPr b="1" sz="4800">
              <a:latin typeface="Jim Nightshade"/>
              <a:ea typeface="Jim Nightshade"/>
              <a:cs typeface="Jim Nightshade"/>
              <a:sym typeface="Jim Nightshade"/>
            </a:endParaRPr>
          </a:p>
          <a:p>
            <a:pPr indent="0" lvl="0" marL="0" rtl="0" algn="ctr">
              <a:spcBef>
                <a:spcPts val="0"/>
              </a:spcBef>
              <a:spcAft>
                <a:spcPts val="0"/>
              </a:spcAft>
              <a:buClr>
                <a:schemeClr val="dk1"/>
              </a:buClr>
              <a:buSzPts val="990"/>
              <a:buFont typeface="Arial"/>
              <a:buNone/>
            </a:pPr>
            <a:r>
              <a:t/>
            </a:r>
            <a:endParaRPr sz="4800">
              <a:latin typeface="Jim Nightshade"/>
              <a:ea typeface="Jim Nightshade"/>
              <a:cs typeface="Jim Nightshade"/>
              <a:sym typeface="Jim Nightshade"/>
            </a:endParaRPr>
          </a:p>
          <a:p>
            <a:pPr indent="0" lvl="0" marL="0" rtl="0" algn="l">
              <a:spcBef>
                <a:spcPts val="0"/>
              </a:spcBef>
              <a:spcAft>
                <a:spcPts val="0"/>
              </a:spcAft>
              <a:buClr>
                <a:schemeClr val="dk1"/>
              </a:buClr>
              <a:buSzPts val="990"/>
              <a:buFont typeface="Arial"/>
              <a:buNone/>
            </a:pPr>
            <a:r>
              <a:rPr b="1" lang="en-GB" sz="6300">
                <a:latin typeface="Jim Nightshade"/>
                <a:ea typeface="Jim Nightshade"/>
                <a:cs typeface="Jim Nightshade"/>
                <a:sym typeface="Jim Nightshade"/>
              </a:rPr>
              <a:t>Prayer Service</a:t>
            </a:r>
            <a:endParaRPr b="1" sz="6300">
              <a:latin typeface="Jim Nightshade"/>
              <a:ea typeface="Jim Nightshade"/>
              <a:cs typeface="Jim Nightshade"/>
              <a:sym typeface="Jim Nightshade"/>
            </a:endParaRPr>
          </a:p>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1370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sz="3800">
                <a:solidFill>
                  <a:srgbClr val="20124D"/>
                </a:solidFill>
                <a:latin typeface="Pacifico"/>
                <a:ea typeface="Pacifico"/>
                <a:cs typeface="Pacifico"/>
                <a:sym typeface="Pacifico"/>
              </a:rPr>
              <a:t>Feast of St Brigid</a:t>
            </a:r>
            <a:endParaRPr b="1" sz="3800">
              <a:solidFill>
                <a:srgbClr val="20124D"/>
              </a:solidFill>
              <a:latin typeface="Pacifico"/>
              <a:ea typeface="Pacifico"/>
              <a:cs typeface="Pacifico"/>
              <a:sym typeface="Pacifico"/>
            </a:endParaRPr>
          </a:p>
        </p:txBody>
      </p:sp>
      <p:pic>
        <p:nvPicPr>
          <p:cNvPr id="56" name="Google Shape;56;p13"/>
          <p:cNvPicPr preferRelativeResize="0"/>
          <p:nvPr/>
        </p:nvPicPr>
        <p:blipFill>
          <a:blip r:embed="rId3">
            <a:alphaModFix/>
          </a:blip>
          <a:stretch>
            <a:fillRect/>
          </a:stretch>
        </p:blipFill>
        <p:spPr>
          <a:xfrm>
            <a:off x="4973700" y="-75025"/>
            <a:ext cx="3630975" cy="48010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60" name="Shape 60"/>
        <p:cNvGrpSpPr/>
        <p:nvPr/>
      </p:nvGrpSpPr>
      <p:grpSpPr>
        <a:xfrm>
          <a:off x="0" y="0"/>
          <a:ext cx="0" cy="0"/>
          <a:chOff x="0" y="0"/>
          <a:chExt cx="0" cy="0"/>
        </a:xfrm>
      </p:grpSpPr>
      <p:sp>
        <p:nvSpPr>
          <p:cNvPr id="61" name="Google Shape;61;p14"/>
          <p:cNvSpPr txBox="1"/>
          <p:nvPr>
            <p:ph idx="1" type="body"/>
          </p:nvPr>
        </p:nvSpPr>
        <p:spPr>
          <a:xfrm>
            <a:off x="311700" y="651300"/>
            <a:ext cx="8520600" cy="4245900"/>
          </a:xfrm>
          <a:prstGeom prst="rect">
            <a:avLst/>
          </a:prstGeom>
        </p:spPr>
        <p:txBody>
          <a:bodyPr anchorCtr="0" anchor="t" bIns="91425" lIns="91425" spcFirstLastPara="1" rIns="91425" wrap="square" tIns="91425">
            <a:normAutofit fontScale="85000" lnSpcReduction="20000"/>
          </a:bodyPr>
          <a:lstStyle/>
          <a:p>
            <a:pPr indent="-914400" lvl="0" marL="914400" rtl="0" algn="ctr">
              <a:lnSpc>
                <a:spcPct val="100000"/>
              </a:lnSpc>
              <a:spcBef>
                <a:spcPts val="0"/>
              </a:spcBef>
              <a:spcAft>
                <a:spcPts val="0"/>
              </a:spcAft>
              <a:buClr>
                <a:schemeClr val="dk1"/>
              </a:buClr>
              <a:buSzPct val="61111"/>
              <a:buFont typeface="Arial"/>
              <a:buNone/>
            </a:pPr>
            <a:r>
              <a:rPr i="1" lang="en-GB"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Saint Brigid of Kildare</a:t>
            </a:r>
            <a:endParaRPr i="1">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b="1" lang="en-GB">
                <a:solidFill>
                  <a:schemeClr val="dk1"/>
                </a:solidFill>
                <a:latin typeface="Times New Roman"/>
                <a:ea typeface="Times New Roman"/>
                <a:cs typeface="Times New Roman"/>
                <a:sym typeface="Times New Roman"/>
              </a:rPr>
              <a:t>Reflection:</a:t>
            </a:r>
            <a:endParaRPr b="1">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t/>
            </a:r>
            <a:endParaRPr b="1">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b="1" lang="en-GB">
                <a:solidFill>
                  <a:schemeClr val="dk1"/>
                </a:solidFill>
                <a:latin typeface="Times New Roman"/>
                <a:ea typeface="Times New Roman"/>
                <a:cs typeface="Times New Roman"/>
                <a:sym typeface="Times New Roman"/>
              </a:rPr>
              <a:t>Reader 1.	</a:t>
            </a:r>
            <a:r>
              <a:rPr lang="en-GB" sz="2400">
                <a:solidFill>
                  <a:schemeClr val="dk1"/>
                </a:solidFill>
                <a:latin typeface="Times New Roman"/>
                <a:ea typeface="Times New Roman"/>
                <a:cs typeface="Times New Roman"/>
                <a:sym typeface="Times New Roman"/>
              </a:rPr>
              <a:t>It is the beginning of spring, the 1</a:t>
            </a:r>
            <a:r>
              <a:rPr baseline="30000" lang="en-GB" sz="2400">
                <a:solidFill>
                  <a:schemeClr val="dk1"/>
                </a:solidFill>
                <a:latin typeface="Times New Roman"/>
                <a:ea typeface="Times New Roman"/>
                <a:cs typeface="Times New Roman"/>
                <a:sym typeface="Times New Roman"/>
              </a:rPr>
              <a:t>st</a:t>
            </a:r>
            <a:r>
              <a:rPr lang="en-GB" sz="2400">
                <a:solidFill>
                  <a:schemeClr val="dk1"/>
                </a:solidFill>
                <a:latin typeface="Times New Roman"/>
                <a:ea typeface="Times New Roman"/>
                <a:cs typeface="Times New Roman"/>
                <a:sym typeface="Times New Roman"/>
              </a:rPr>
              <a:t> of February.  The birds are beginning to gather material for their nests; there is a promise of new light and new life in nature.  Become aware now of this promise of new growth and life.  Put yourself in some outdoor scene, somewhere in the country.  See the hills, the bare trees, which shortly will have some little growth as evidence of spring.  See the grass, the sun, the sky, and the clouds against the blue of the distant mountains.  Spring is a time of hope and a time of promise.  Feel that hope and that promise deep within you.</a:t>
            </a:r>
            <a:endParaRPr sz="2400">
              <a:solidFill>
                <a:schemeClr val="dk1"/>
              </a:solidFill>
              <a:latin typeface="Times New Roman"/>
              <a:ea typeface="Times New Roman"/>
              <a:cs typeface="Times New Roman"/>
              <a:sym typeface="Times New Roman"/>
            </a:endParaRPr>
          </a:p>
          <a:p>
            <a:pPr indent="0" lvl="0" marL="0" rtl="0" algn="just">
              <a:lnSpc>
                <a:spcPct val="100000"/>
              </a:lnSpc>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914400" rtl="0" algn="just">
              <a:lnSpc>
                <a:spcPct val="100000"/>
              </a:lnSpc>
              <a:spcBef>
                <a:spcPts val="0"/>
              </a:spcBef>
              <a:spcAft>
                <a:spcPts val="0"/>
              </a:spcAft>
              <a:buNone/>
            </a:pPr>
            <a:r>
              <a:rPr lang="en-GB" sz="2400">
                <a:solidFill>
                  <a:schemeClr val="dk1"/>
                </a:solidFill>
                <a:latin typeface="Times New Roman"/>
                <a:ea typeface="Times New Roman"/>
                <a:cs typeface="Times New Roman"/>
                <a:sym typeface="Times New Roman"/>
              </a:rPr>
              <a:t>Today, the 1</a:t>
            </a:r>
            <a:r>
              <a:rPr baseline="30000" lang="en-GB" sz="2400">
                <a:solidFill>
                  <a:schemeClr val="dk1"/>
                </a:solidFill>
                <a:latin typeface="Times New Roman"/>
                <a:ea typeface="Times New Roman"/>
                <a:cs typeface="Times New Roman"/>
                <a:sym typeface="Times New Roman"/>
              </a:rPr>
              <a:t>st</a:t>
            </a:r>
            <a:r>
              <a:rPr lang="en-GB" sz="2400">
                <a:solidFill>
                  <a:schemeClr val="dk1"/>
                </a:solidFill>
                <a:latin typeface="Times New Roman"/>
                <a:ea typeface="Times New Roman"/>
                <a:cs typeface="Times New Roman"/>
                <a:sym typeface="Times New Roman"/>
              </a:rPr>
              <a:t> of February we celebrate the Feast of St. Brigid, “Mary of the Gaels”. </a:t>
            </a:r>
            <a:endParaRPr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78571"/>
              <a:buFont typeface="Arial"/>
              <a:buNone/>
            </a:pPr>
            <a:r>
              <a:t/>
            </a:r>
            <a:endParaRPr i="1" sz="140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65" name="Shape 65"/>
        <p:cNvGrpSpPr/>
        <p:nvPr/>
      </p:nvGrpSpPr>
      <p:grpSpPr>
        <a:xfrm>
          <a:off x="0" y="0"/>
          <a:ext cx="0" cy="0"/>
          <a:chOff x="0" y="0"/>
          <a:chExt cx="0" cy="0"/>
        </a:xfrm>
      </p:grpSpPr>
      <p:sp>
        <p:nvSpPr>
          <p:cNvPr id="66" name="Google Shape;66;p15"/>
          <p:cNvSpPr txBox="1"/>
          <p:nvPr>
            <p:ph idx="1" type="body"/>
          </p:nvPr>
        </p:nvSpPr>
        <p:spPr>
          <a:xfrm>
            <a:off x="311700" y="353625"/>
            <a:ext cx="8520600" cy="4215300"/>
          </a:xfrm>
          <a:prstGeom prst="rect">
            <a:avLst/>
          </a:prstGeom>
        </p:spPr>
        <p:txBody>
          <a:bodyPr anchorCtr="0" anchor="t" bIns="91425" lIns="91425" spcFirstLastPara="1" rIns="91425" wrap="square" tIns="91425">
            <a:normAutofit/>
          </a:bodyPr>
          <a:lstStyle/>
          <a:p>
            <a:pPr indent="-914400" lvl="0" marL="914400" rtl="0" algn="just">
              <a:lnSpc>
                <a:spcPct val="100000"/>
              </a:lnSpc>
              <a:spcBef>
                <a:spcPts val="0"/>
              </a:spcBef>
              <a:spcAft>
                <a:spcPts val="0"/>
              </a:spcAft>
              <a:buClr>
                <a:schemeClr val="dk1"/>
              </a:buClr>
              <a:buSzPts val="1100"/>
              <a:buFont typeface="Arial"/>
              <a:buNone/>
            </a:pPr>
            <a:r>
              <a:rPr b="1" lang="en-GB" sz="1900">
                <a:solidFill>
                  <a:schemeClr val="dk1"/>
                </a:solidFill>
                <a:latin typeface="Times New Roman"/>
                <a:ea typeface="Times New Roman"/>
                <a:cs typeface="Times New Roman"/>
                <a:sym typeface="Times New Roman"/>
              </a:rPr>
              <a:t>Reader 2</a:t>
            </a:r>
            <a:r>
              <a:rPr b="1" lang="en-GB" sz="1600">
                <a:solidFill>
                  <a:schemeClr val="dk1"/>
                </a:solidFill>
                <a:latin typeface="Times New Roman"/>
                <a:ea typeface="Times New Roman"/>
                <a:cs typeface="Times New Roman"/>
                <a:sym typeface="Times New Roman"/>
              </a:rPr>
              <a:t>.	</a:t>
            </a:r>
            <a:r>
              <a:rPr lang="en-GB" sz="2400">
                <a:solidFill>
                  <a:schemeClr val="dk1"/>
                </a:solidFill>
                <a:latin typeface="Times New Roman"/>
                <a:ea typeface="Times New Roman"/>
                <a:cs typeface="Times New Roman"/>
                <a:sym typeface="Times New Roman"/>
              </a:rPr>
              <a:t>Today we give thanks for all the good things in nature, for the rain that keeps the land fertile, for the grass that grows l</a:t>
            </a:r>
            <a:r>
              <a:rPr lang="en-GB" sz="2400">
                <a:solidFill>
                  <a:schemeClr val="dk1"/>
                </a:solidFill>
                <a:latin typeface="Times New Roman"/>
                <a:ea typeface="Times New Roman"/>
                <a:cs typeface="Times New Roman"/>
                <a:sym typeface="Times New Roman"/>
              </a:rPr>
              <a:t>ush and feeds the herds, for the fruits and vegetables that grow so bountifully, for the soil that nourishes them, for the frost that breaks the clay and helps aerate it, for the fresh air we breathe that sustains our life, for the fruits we eat from the branches and bushes, for the milk we drink, for the flour that comes from the grai</a:t>
            </a:r>
            <a:r>
              <a:rPr lang="en-GB" sz="2400">
                <a:solidFill>
                  <a:schemeClr val="dk1"/>
                </a:solidFill>
                <a:latin typeface="Times New Roman"/>
                <a:ea typeface="Times New Roman"/>
                <a:cs typeface="Times New Roman"/>
                <a:sym typeface="Times New Roman"/>
              </a:rPr>
              <a:t>n and for the bread that we eat.  For all this we are thankful.  Without the bounty of nature we would be unable to survive.</a:t>
            </a:r>
            <a:endParaRPr sz="240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70" name="Shape 70"/>
        <p:cNvGrpSpPr/>
        <p:nvPr/>
      </p:nvGrpSpPr>
      <p:grpSpPr>
        <a:xfrm>
          <a:off x="0" y="0"/>
          <a:ext cx="0" cy="0"/>
          <a:chOff x="0" y="0"/>
          <a:chExt cx="0" cy="0"/>
        </a:xfrm>
      </p:grpSpPr>
      <p:sp>
        <p:nvSpPr>
          <p:cNvPr id="71" name="Google Shape;71;p16"/>
          <p:cNvSpPr txBox="1"/>
          <p:nvPr>
            <p:ph idx="1" type="body"/>
          </p:nvPr>
        </p:nvSpPr>
        <p:spPr>
          <a:xfrm>
            <a:off x="311700" y="375050"/>
            <a:ext cx="8520600" cy="4671900"/>
          </a:xfrm>
          <a:prstGeom prst="rect">
            <a:avLst/>
          </a:prstGeom>
        </p:spPr>
        <p:txBody>
          <a:bodyPr anchorCtr="0" anchor="t" bIns="91425" lIns="91425" spcFirstLastPara="1" rIns="91425" wrap="square" tIns="91425">
            <a:normAutofit lnSpcReduction="10000"/>
          </a:bodyPr>
          <a:lstStyle/>
          <a:p>
            <a:pPr indent="0" lvl="0" marL="0" rtl="0" algn="just">
              <a:lnSpc>
                <a:spcPct val="100000"/>
              </a:lnSpc>
              <a:spcBef>
                <a:spcPts val="0"/>
              </a:spcBef>
              <a:spcAft>
                <a:spcPts val="0"/>
              </a:spcAft>
              <a:buClr>
                <a:schemeClr val="dk1"/>
              </a:buClr>
              <a:buSzPts val="1100"/>
              <a:buFont typeface="Arial"/>
              <a:buNone/>
            </a:pPr>
            <a:r>
              <a:rPr b="1" lang="en-GB" sz="2100">
                <a:solidFill>
                  <a:schemeClr val="dk1"/>
                </a:solidFill>
                <a:latin typeface="Times New Roman"/>
                <a:ea typeface="Times New Roman"/>
                <a:cs typeface="Times New Roman"/>
                <a:sym typeface="Times New Roman"/>
              </a:rPr>
              <a:t>Reader 3.	</a:t>
            </a:r>
            <a:r>
              <a:rPr i="1" lang="en-GB" sz="2500">
                <a:solidFill>
                  <a:schemeClr val="dk1"/>
                </a:solidFill>
                <a:latin typeface="Times New Roman"/>
                <a:ea typeface="Times New Roman"/>
                <a:cs typeface="Times New Roman"/>
                <a:sym typeface="Times New Roman"/>
              </a:rPr>
              <a:t>“Anois teacht an earraig</a:t>
            </a:r>
            <a:endParaRPr sz="2500">
              <a:solidFill>
                <a:schemeClr val="dk1"/>
              </a:solidFill>
              <a:latin typeface="Times New Roman"/>
              <a:ea typeface="Times New Roman"/>
              <a:cs typeface="Times New Roman"/>
              <a:sym typeface="Times New Roman"/>
            </a:endParaRPr>
          </a:p>
          <a:p>
            <a:pPr indent="0" lvl="0" marL="914400" rtl="0" algn="just">
              <a:lnSpc>
                <a:spcPct val="100000"/>
              </a:lnSpc>
              <a:spcBef>
                <a:spcPts val="0"/>
              </a:spcBef>
              <a:spcAft>
                <a:spcPts val="0"/>
              </a:spcAft>
              <a:buClr>
                <a:schemeClr val="dk1"/>
              </a:buClr>
              <a:buSzPts val="1100"/>
              <a:buFont typeface="Arial"/>
              <a:buNone/>
            </a:pPr>
            <a:r>
              <a:rPr i="1" lang="en-GB" sz="2500">
                <a:solidFill>
                  <a:schemeClr val="dk1"/>
                </a:solidFill>
                <a:latin typeface="Times New Roman"/>
                <a:ea typeface="Times New Roman"/>
                <a:cs typeface="Times New Roman"/>
                <a:sym typeface="Times New Roman"/>
              </a:rPr>
              <a:t>beidh an lá ‘dul chun sineadh,</a:t>
            </a:r>
            <a:endParaRPr sz="2500">
              <a:solidFill>
                <a:schemeClr val="dk1"/>
              </a:solidFill>
              <a:latin typeface="Times New Roman"/>
              <a:ea typeface="Times New Roman"/>
              <a:cs typeface="Times New Roman"/>
              <a:sym typeface="Times New Roman"/>
            </a:endParaRPr>
          </a:p>
          <a:p>
            <a:pPr indent="457200" lvl="0" marL="457200" rtl="0" algn="just">
              <a:lnSpc>
                <a:spcPct val="100000"/>
              </a:lnSpc>
              <a:spcBef>
                <a:spcPts val="0"/>
              </a:spcBef>
              <a:spcAft>
                <a:spcPts val="0"/>
              </a:spcAft>
              <a:buClr>
                <a:schemeClr val="dk1"/>
              </a:buClr>
              <a:buSzPts val="1100"/>
              <a:buFont typeface="Arial"/>
              <a:buNone/>
            </a:pPr>
            <a:r>
              <a:rPr i="1" lang="en-GB" sz="2500">
                <a:solidFill>
                  <a:schemeClr val="dk1"/>
                </a:solidFill>
                <a:latin typeface="Times New Roman"/>
                <a:ea typeface="Times New Roman"/>
                <a:cs typeface="Times New Roman"/>
                <a:sym typeface="Times New Roman"/>
              </a:rPr>
              <a:t>is tar éis na féile Bríde</a:t>
            </a:r>
            <a:endParaRPr sz="2500">
              <a:solidFill>
                <a:schemeClr val="dk1"/>
              </a:solidFill>
              <a:latin typeface="Times New Roman"/>
              <a:ea typeface="Times New Roman"/>
              <a:cs typeface="Times New Roman"/>
              <a:sym typeface="Times New Roman"/>
            </a:endParaRPr>
          </a:p>
          <a:p>
            <a:pPr indent="457200" lvl="0" marL="457200" rtl="0" algn="just">
              <a:lnSpc>
                <a:spcPct val="100000"/>
              </a:lnSpc>
              <a:spcBef>
                <a:spcPts val="0"/>
              </a:spcBef>
              <a:spcAft>
                <a:spcPts val="0"/>
              </a:spcAft>
              <a:buClr>
                <a:schemeClr val="dk1"/>
              </a:buClr>
              <a:buSzPts val="1100"/>
              <a:buFont typeface="Arial"/>
              <a:buNone/>
            </a:pPr>
            <a:r>
              <a:rPr i="1" lang="en-GB" sz="2500">
                <a:solidFill>
                  <a:schemeClr val="dk1"/>
                </a:solidFill>
                <a:latin typeface="Times New Roman"/>
                <a:ea typeface="Times New Roman"/>
                <a:cs typeface="Times New Roman"/>
                <a:sym typeface="Times New Roman"/>
              </a:rPr>
              <a:t>ardóidh mé mo sheol.”</a:t>
            </a:r>
            <a:endParaRPr sz="2500">
              <a:solidFill>
                <a:schemeClr val="dk1"/>
              </a:solidFill>
              <a:latin typeface="Times New Roman"/>
              <a:ea typeface="Times New Roman"/>
              <a:cs typeface="Times New Roman"/>
              <a:sym typeface="Times New Roman"/>
            </a:endParaRPr>
          </a:p>
          <a:p>
            <a:pPr indent="0" lvl="0" marL="0" rtl="0" algn="just">
              <a:lnSpc>
                <a:spcPct val="100000"/>
              </a:lnSpc>
              <a:spcBef>
                <a:spcPts val="0"/>
              </a:spcBef>
              <a:spcAft>
                <a:spcPts val="0"/>
              </a:spcAft>
              <a:buClr>
                <a:schemeClr val="dk1"/>
              </a:buClr>
              <a:buSzPts val="1100"/>
              <a:buFont typeface="Arial"/>
              <a:buNone/>
            </a:pPr>
            <a:r>
              <a:t/>
            </a:r>
            <a:endParaRPr sz="2500">
              <a:solidFill>
                <a:schemeClr val="dk1"/>
              </a:solidFill>
              <a:latin typeface="Times New Roman"/>
              <a:ea typeface="Times New Roman"/>
              <a:cs typeface="Times New Roman"/>
              <a:sym typeface="Times New Roman"/>
            </a:endParaRPr>
          </a:p>
          <a:p>
            <a:pPr indent="0" lvl="0" marL="914400" rtl="0" algn="just">
              <a:lnSpc>
                <a:spcPct val="100000"/>
              </a:lnSpc>
              <a:spcBef>
                <a:spcPts val="0"/>
              </a:spcBef>
              <a:spcAft>
                <a:spcPts val="0"/>
              </a:spcAft>
              <a:buClr>
                <a:schemeClr val="dk1"/>
              </a:buClr>
              <a:buSzPts val="1100"/>
              <a:buFont typeface="Arial"/>
              <a:buNone/>
            </a:pPr>
            <a:r>
              <a:rPr lang="en-GB" sz="2500">
                <a:solidFill>
                  <a:schemeClr val="dk1"/>
                </a:solidFill>
                <a:latin typeface="Times New Roman"/>
                <a:ea typeface="Times New Roman"/>
                <a:cs typeface="Times New Roman"/>
                <a:sym typeface="Times New Roman"/>
              </a:rPr>
              <a:t>Raftery’s famous poem shows the importance of St. Brigid in our country’s ancient tradition.  The Feast of St. Brigid, at the beginning of spring, was the start of the</a:t>
            </a:r>
            <a:r>
              <a:rPr lang="en-GB" sz="2800">
                <a:solidFill>
                  <a:schemeClr val="dk1"/>
                </a:solidFill>
                <a:latin typeface="Times New Roman"/>
                <a:ea typeface="Times New Roman"/>
                <a:cs typeface="Times New Roman"/>
                <a:sym typeface="Times New Roman"/>
              </a:rPr>
              <a:t> </a:t>
            </a:r>
            <a:r>
              <a:rPr lang="en-GB" sz="2400">
                <a:solidFill>
                  <a:schemeClr val="dk1"/>
                </a:solidFill>
                <a:latin typeface="Times New Roman"/>
                <a:ea typeface="Times New Roman"/>
                <a:cs typeface="Times New Roman"/>
                <a:sym typeface="Times New Roman"/>
              </a:rPr>
              <a:t>farmer’s year.  St. Brigid was connected with everything relating to the provision of food, especially where cattle and milk were concerned.  In Scotland, women had great devotion to her during pregnancy.</a:t>
            </a:r>
            <a:endParaRPr sz="240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75" name="Shape 75"/>
        <p:cNvGrpSpPr/>
        <p:nvPr/>
      </p:nvGrpSpPr>
      <p:grpSpPr>
        <a:xfrm>
          <a:off x="0" y="0"/>
          <a:ext cx="0" cy="0"/>
          <a:chOff x="0" y="0"/>
          <a:chExt cx="0" cy="0"/>
        </a:xfrm>
      </p:grpSpPr>
      <p:sp>
        <p:nvSpPr>
          <p:cNvPr id="76" name="Google Shape;7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53804"/>
              <a:buFont typeface="Arial"/>
              <a:buNone/>
            </a:pPr>
            <a:r>
              <a:rPr b="1" i="1" lang="en-GB" sz="2044">
                <a:latin typeface="Times New Roman"/>
                <a:ea typeface="Times New Roman"/>
                <a:cs typeface="Times New Roman"/>
                <a:sym typeface="Times New Roman"/>
              </a:rPr>
              <a:t>Place the St. Brigid’s Cross on the table.</a:t>
            </a:r>
            <a:endParaRPr b="1" i="1" sz="2044">
              <a:latin typeface="Times New Roman"/>
              <a:ea typeface="Times New Roman"/>
              <a:cs typeface="Times New Roman"/>
              <a:sym typeface="Times New Roman"/>
            </a:endParaRPr>
          </a:p>
          <a:p>
            <a:pPr indent="0" lvl="0" marL="0" rtl="0" algn="just">
              <a:spcBef>
                <a:spcPts val="0"/>
              </a:spcBef>
              <a:spcAft>
                <a:spcPts val="0"/>
              </a:spcAft>
              <a:buClr>
                <a:schemeClr val="dk1"/>
              </a:buClr>
              <a:buSzPct val="78571"/>
              <a:buFont typeface="Arial"/>
              <a:buNone/>
            </a:pPr>
            <a:r>
              <a:t/>
            </a:r>
            <a:endParaRPr i="1" sz="1400">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
        <p:nvSpPr>
          <p:cNvPr id="77" name="Google Shape;77;p17"/>
          <p:cNvSpPr txBox="1"/>
          <p:nvPr>
            <p:ph idx="1" type="body"/>
          </p:nvPr>
        </p:nvSpPr>
        <p:spPr>
          <a:xfrm>
            <a:off x="311700" y="1152475"/>
            <a:ext cx="8520600" cy="3690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8" name="Google Shape;78;p17"/>
          <p:cNvPicPr preferRelativeResize="0"/>
          <p:nvPr/>
        </p:nvPicPr>
        <p:blipFill>
          <a:blip r:embed="rId3">
            <a:alphaModFix/>
          </a:blip>
          <a:stretch>
            <a:fillRect/>
          </a:stretch>
        </p:blipFill>
        <p:spPr>
          <a:xfrm>
            <a:off x="6806825" y="1031025"/>
            <a:ext cx="1905000" cy="3962400"/>
          </a:xfrm>
          <a:prstGeom prst="rect">
            <a:avLst/>
          </a:prstGeom>
          <a:noFill/>
          <a:ln>
            <a:noFill/>
          </a:ln>
        </p:spPr>
      </p:pic>
      <p:pic>
        <p:nvPicPr>
          <p:cNvPr id="79" name="Google Shape;79;p17"/>
          <p:cNvPicPr preferRelativeResize="0"/>
          <p:nvPr/>
        </p:nvPicPr>
        <p:blipFill>
          <a:blip r:embed="rId4">
            <a:alphaModFix/>
          </a:blip>
          <a:stretch>
            <a:fillRect/>
          </a:stretch>
        </p:blipFill>
        <p:spPr>
          <a:xfrm>
            <a:off x="1612125" y="1002438"/>
            <a:ext cx="4105275" cy="3990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83" name="Shape 83"/>
        <p:cNvGrpSpPr/>
        <p:nvPr/>
      </p:nvGrpSpPr>
      <p:grpSpPr>
        <a:xfrm>
          <a:off x="0" y="0"/>
          <a:ext cx="0" cy="0"/>
          <a:chOff x="0" y="0"/>
          <a:chExt cx="0" cy="0"/>
        </a:xfrm>
      </p:grpSpPr>
      <p:sp>
        <p:nvSpPr>
          <p:cNvPr id="84" name="Google Shape;84;p18"/>
          <p:cNvSpPr txBox="1"/>
          <p:nvPr>
            <p:ph type="title"/>
          </p:nvPr>
        </p:nvSpPr>
        <p:spPr>
          <a:xfrm>
            <a:off x="108100" y="445025"/>
            <a:ext cx="8520600" cy="572700"/>
          </a:xfrm>
          <a:prstGeom prst="rect">
            <a:avLst/>
          </a:prstGeom>
        </p:spPr>
        <p:txBody>
          <a:bodyPr anchorCtr="0" anchor="t" bIns="91425" lIns="91425" spcFirstLastPara="1" rIns="91425" wrap="square" tIns="91425">
            <a:normAutofit fontScale="90000"/>
          </a:bodyPr>
          <a:lstStyle/>
          <a:p>
            <a:pPr indent="4419" lvl="0" marL="5943" marR="842721" rtl="0" algn="ctr">
              <a:lnSpc>
                <a:spcPct val="224909"/>
              </a:lnSpc>
              <a:spcBef>
                <a:spcPts val="0"/>
              </a:spcBef>
              <a:spcAft>
                <a:spcPts val="0"/>
              </a:spcAft>
              <a:buClr>
                <a:schemeClr val="dk1"/>
              </a:buClr>
              <a:buSzPct val="42307"/>
              <a:buFont typeface="Arial"/>
              <a:buNone/>
            </a:pPr>
            <a:r>
              <a:rPr b="1" lang="en-GB" sz="2600"/>
              <a:t>Blessing of St Brigid’s Cross.  </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4419" lvl="0" marL="5943" marR="842721" rtl="0" algn="l">
              <a:lnSpc>
                <a:spcPct val="224909"/>
              </a:lnSpc>
              <a:spcBef>
                <a:spcPts val="0"/>
              </a:spcBef>
              <a:spcAft>
                <a:spcPts val="0"/>
              </a:spcAft>
              <a:buClr>
                <a:schemeClr val="dk1"/>
              </a:buClr>
              <a:buSzPct val="42307"/>
              <a:buFont typeface="Arial"/>
              <a:buNone/>
            </a:pPr>
            <a:r>
              <a:t/>
            </a:r>
            <a:endParaRPr b="1" sz="2600">
              <a:solidFill>
                <a:schemeClr val="dk1"/>
              </a:solidFill>
            </a:endParaRPr>
          </a:p>
          <a:p>
            <a:pPr indent="0" lvl="0" marL="0" marR="842721" rtl="0" algn="l">
              <a:lnSpc>
                <a:spcPct val="100000"/>
              </a:lnSpc>
              <a:spcBef>
                <a:spcPts val="0"/>
              </a:spcBef>
              <a:spcAft>
                <a:spcPts val="0"/>
              </a:spcAft>
              <a:buClr>
                <a:schemeClr val="dk1"/>
              </a:buClr>
              <a:buSzPts val="275"/>
              <a:buFont typeface="Arial"/>
              <a:buNone/>
            </a:pPr>
            <a:r>
              <a:rPr lang="en-GB" sz="8095">
                <a:solidFill>
                  <a:schemeClr val="dk1"/>
                </a:solidFill>
              </a:rPr>
              <a:t>We gather today on this  feast of St Brigid, our  ancestor in the faith of Ireland to bless  this cross of reeds which we have  fashioned in an age-old manner to remind  us of your love for the world shown so  especially in the ministry of your Son.  </a:t>
            </a:r>
            <a:endParaRPr sz="8095">
              <a:solidFill>
                <a:schemeClr val="dk1"/>
              </a:solidFill>
            </a:endParaRPr>
          </a:p>
          <a:p>
            <a:pPr indent="5943" lvl="0" marL="0" marR="223977" rtl="0" algn="l">
              <a:lnSpc>
                <a:spcPct val="116199"/>
              </a:lnSpc>
              <a:spcBef>
                <a:spcPts val="1747"/>
              </a:spcBef>
              <a:spcAft>
                <a:spcPts val="0"/>
              </a:spcAft>
              <a:buClr>
                <a:schemeClr val="dk1"/>
              </a:buClr>
              <a:buSzPts val="275"/>
              <a:buFont typeface="Arial"/>
              <a:buNone/>
            </a:pPr>
            <a:r>
              <a:rPr lang="en-GB" sz="8095">
                <a:solidFill>
                  <a:schemeClr val="dk1"/>
                </a:solidFill>
              </a:rPr>
              <a:t>As we sprinkle this cross with blessed  water, we ask you to bless it  along with  all those gathered here this evening and we pray  that through the intercession of St Brigid  we may be always faithful disciples of your  Son. In the name of the Father who  creates all life, and the name of the Son  who showed us how much you love us, and in  the name of the Holy Spirit who prays in  our hearts always. Amen. </a:t>
            </a:r>
            <a:endParaRPr sz="8095">
              <a:solidFill>
                <a:schemeClr val="dk1"/>
              </a:solidFill>
            </a:endParaRPr>
          </a:p>
          <a:p>
            <a:pPr indent="5943" lvl="0" marL="0" marR="223977" rtl="0" algn="l">
              <a:lnSpc>
                <a:spcPct val="116199"/>
              </a:lnSpc>
              <a:spcBef>
                <a:spcPts val="1747"/>
              </a:spcBef>
              <a:spcAft>
                <a:spcPts val="0"/>
              </a:spcAft>
              <a:buClr>
                <a:schemeClr val="dk1"/>
              </a:buClr>
              <a:buSzPts val="275"/>
              <a:buFont typeface="Arial"/>
              <a:buNone/>
            </a:pPr>
            <a:r>
              <a:t/>
            </a:r>
            <a:endParaRPr sz="5695">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marR="8329" rtl="0" algn="ctr">
              <a:spcBef>
                <a:spcPts val="0"/>
              </a:spcBef>
              <a:spcAft>
                <a:spcPts val="0"/>
              </a:spcAft>
              <a:buClr>
                <a:schemeClr val="dk1"/>
              </a:buClr>
              <a:buSzPct val="42307"/>
              <a:buFont typeface="Arial"/>
              <a:buNone/>
            </a:pPr>
            <a:r>
              <a:rPr b="1" lang="en-GB" sz="2600">
                <a:solidFill>
                  <a:srgbClr val="073763"/>
                </a:solidFill>
              </a:rPr>
              <a:t>Litany to St Brigid for her Feast Day  </a:t>
            </a:r>
            <a:endParaRPr b="1" sz="2600">
              <a:solidFill>
                <a:srgbClr val="073763"/>
              </a:solidFill>
            </a:endParaRPr>
          </a:p>
          <a:p>
            <a:pPr indent="0" lvl="0" marL="0" rtl="0" algn="ctr">
              <a:spcBef>
                <a:spcPts val="0"/>
              </a:spcBef>
              <a:spcAft>
                <a:spcPts val="0"/>
              </a:spcAft>
              <a:buNone/>
            </a:pPr>
            <a:r>
              <a:t/>
            </a:r>
            <a:endParaRPr/>
          </a:p>
        </p:txBody>
      </p:sp>
      <p:sp>
        <p:nvSpPr>
          <p:cNvPr id="91" name="Google Shape;91;p19"/>
          <p:cNvSpPr txBox="1"/>
          <p:nvPr>
            <p:ph idx="1" type="body"/>
          </p:nvPr>
        </p:nvSpPr>
        <p:spPr>
          <a:xfrm>
            <a:off x="311700" y="889400"/>
            <a:ext cx="8520600" cy="4082700"/>
          </a:xfrm>
          <a:prstGeom prst="rect">
            <a:avLst/>
          </a:prstGeom>
        </p:spPr>
        <p:txBody>
          <a:bodyPr anchorCtr="0" anchor="t" bIns="91425" lIns="91425" spcFirstLastPara="1" rIns="91425" wrap="square" tIns="91425">
            <a:normAutofit fontScale="25000" lnSpcReduction="20000"/>
          </a:bodyPr>
          <a:lstStyle/>
          <a:p>
            <a:pPr indent="0" lvl="0" marL="0" marR="8329" rtl="0" algn="r">
              <a:lnSpc>
                <a:spcPct val="100000"/>
              </a:lnSpc>
              <a:spcBef>
                <a:spcPts val="0"/>
              </a:spcBef>
              <a:spcAft>
                <a:spcPts val="0"/>
              </a:spcAft>
              <a:buClr>
                <a:schemeClr val="dk1"/>
              </a:buClr>
              <a:buSzPct val="42307"/>
              <a:buFont typeface="Arial"/>
              <a:buNone/>
            </a:pPr>
            <a:r>
              <a:rPr b="1" lang="en-GB" sz="2600">
                <a:solidFill>
                  <a:srgbClr val="073763"/>
                </a:solidFill>
              </a:rPr>
              <a:t> </a:t>
            </a:r>
            <a:endParaRPr b="1" sz="2600">
              <a:solidFill>
                <a:srgbClr val="073763"/>
              </a:solidFill>
            </a:endParaRPr>
          </a:p>
          <a:p>
            <a:pPr indent="1676" lvl="0" marL="213144" marR="153022" rtl="0" algn="l">
              <a:lnSpc>
                <a:spcPct val="115181"/>
              </a:lnSpc>
              <a:spcBef>
                <a:spcPts val="1842"/>
              </a:spcBef>
              <a:spcAft>
                <a:spcPts val="0"/>
              </a:spcAft>
              <a:buClr>
                <a:schemeClr val="dk1"/>
              </a:buClr>
              <a:buSzPts val="275"/>
              <a:buFont typeface="Arial"/>
              <a:buNone/>
            </a:pPr>
            <a:r>
              <a:rPr lang="en-GB" sz="7000">
                <a:solidFill>
                  <a:schemeClr val="dk1"/>
                </a:solidFill>
              </a:rPr>
              <a:t>St Brigid, faithful disciple of Jesus, pray for  us  </a:t>
            </a:r>
            <a:endParaRPr sz="7000">
              <a:solidFill>
                <a:schemeClr val="dk1"/>
              </a:solidFill>
            </a:endParaRPr>
          </a:p>
          <a:p>
            <a:pPr indent="4051" lvl="0" marL="209651" marR="155997" rtl="0" algn="l">
              <a:lnSpc>
                <a:spcPct val="115029"/>
              </a:lnSpc>
              <a:spcBef>
                <a:spcPts val="89"/>
              </a:spcBef>
              <a:spcAft>
                <a:spcPts val="0"/>
              </a:spcAft>
              <a:buClr>
                <a:schemeClr val="dk1"/>
              </a:buClr>
              <a:buSzPts val="275"/>
              <a:buFont typeface="Arial"/>
              <a:buNone/>
            </a:pPr>
            <a:r>
              <a:rPr b="1" i="1" lang="en-GB" sz="6800">
                <a:solidFill>
                  <a:srgbClr val="FF0000"/>
                </a:solidFill>
              </a:rPr>
              <a:t>R/ Brigid Mhuire na ngael bring our prayer to  God. </a:t>
            </a:r>
            <a:endParaRPr b="1" i="1" sz="6800">
              <a:solidFill>
                <a:srgbClr val="FF0000"/>
              </a:solidFill>
            </a:endParaRPr>
          </a:p>
          <a:p>
            <a:pPr indent="4051" lvl="0" marL="209651" marR="155997" rtl="0" algn="l">
              <a:lnSpc>
                <a:spcPct val="115029"/>
              </a:lnSpc>
              <a:spcBef>
                <a:spcPts val="89"/>
              </a:spcBef>
              <a:spcAft>
                <a:spcPts val="0"/>
              </a:spcAft>
              <a:buClr>
                <a:schemeClr val="dk1"/>
              </a:buClr>
              <a:buSzPts val="275"/>
              <a:buFont typeface="Arial"/>
              <a:buNone/>
            </a:pPr>
            <a:r>
              <a:t/>
            </a:r>
            <a:endParaRPr b="1" i="1" sz="6800">
              <a:solidFill>
                <a:srgbClr val="FF0000"/>
              </a:solidFill>
            </a:endParaRPr>
          </a:p>
          <a:p>
            <a:pPr indent="0" lvl="0" marL="215239" rtl="0" algn="l">
              <a:lnSpc>
                <a:spcPct val="100000"/>
              </a:lnSpc>
              <a:spcBef>
                <a:spcPts val="92"/>
              </a:spcBef>
              <a:spcAft>
                <a:spcPts val="0"/>
              </a:spcAft>
              <a:buClr>
                <a:schemeClr val="dk1"/>
              </a:buClr>
              <a:buSzPts val="275"/>
              <a:buFont typeface="Arial"/>
              <a:buNone/>
            </a:pPr>
            <a:r>
              <a:rPr lang="en-GB" sz="7000">
                <a:solidFill>
                  <a:schemeClr val="dk1"/>
                </a:solidFill>
              </a:rPr>
              <a:t>Woman of compassion and mercy  </a:t>
            </a:r>
            <a:endParaRPr sz="7000">
              <a:solidFill>
                <a:schemeClr val="dk1"/>
              </a:solidFill>
            </a:endParaRPr>
          </a:p>
          <a:p>
            <a:pPr indent="44691" lvl="0" marL="209651" marR="115357" rtl="0" algn="l">
              <a:lnSpc>
                <a:spcPct val="115332"/>
              </a:lnSpc>
              <a:spcBef>
                <a:spcPts val="255"/>
              </a:spcBef>
              <a:spcAft>
                <a:spcPts val="0"/>
              </a:spcAft>
              <a:buClr>
                <a:schemeClr val="dk1"/>
              </a:buClr>
              <a:buSzPts val="275"/>
              <a:buFont typeface="Arial"/>
              <a:buNone/>
            </a:pPr>
            <a:r>
              <a:rPr b="1" i="1" lang="en-GB" sz="6800">
                <a:solidFill>
                  <a:srgbClr val="FF0000"/>
                </a:solidFill>
              </a:rPr>
              <a:t>R/ Brigid Mhuire na ngael bring our prayer to  God. </a:t>
            </a:r>
            <a:endParaRPr b="1" i="1" sz="6800">
              <a:solidFill>
                <a:srgbClr val="FF0000"/>
              </a:solidFill>
            </a:endParaRPr>
          </a:p>
          <a:p>
            <a:pPr indent="44691" lvl="0" marL="209651" marR="115357" rtl="0" algn="l">
              <a:lnSpc>
                <a:spcPct val="115332"/>
              </a:lnSpc>
              <a:spcBef>
                <a:spcPts val="255"/>
              </a:spcBef>
              <a:spcAft>
                <a:spcPts val="0"/>
              </a:spcAft>
              <a:buClr>
                <a:schemeClr val="dk1"/>
              </a:buClr>
              <a:buSzPts val="275"/>
              <a:buFont typeface="Arial"/>
              <a:buNone/>
            </a:pPr>
            <a:r>
              <a:t/>
            </a:r>
            <a:endParaRPr b="1" i="1" sz="6800">
              <a:solidFill>
                <a:srgbClr val="FF0000"/>
              </a:solidFill>
            </a:endParaRPr>
          </a:p>
          <a:p>
            <a:pPr indent="8521" lvl="0" marL="209651" marR="95364" rtl="0" algn="l">
              <a:lnSpc>
                <a:spcPct val="115862"/>
              </a:lnSpc>
              <a:spcBef>
                <a:spcPts val="88"/>
              </a:spcBef>
              <a:spcAft>
                <a:spcPts val="0"/>
              </a:spcAft>
              <a:buClr>
                <a:schemeClr val="dk1"/>
              </a:buClr>
              <a:buSzPts val="275"/>
              <a:buFont typeface="Arial"/>
              <a:buNone/>
            </a:pPr>
            <a:r>
              <a:rPr lang="en-GB" sz="7000">
                <a:solidFill>
                  <a:schemeClr val="dk1"/>
                </a:solidFill>
              </a:rPr>
              <a:t>Daughter of Faughart and servant of the poor.</a:t>
            </a:r>
            <a:endParaRPr sz="7000">
              <a:solidFill>
                <a:schemeClr val="dk1"/>
              </a:solidFill>
            </a:endParaRPr>
          </a:p>
          <a:p>
            <a:pPr indent="8521" lvl="0" marL="209651" marR="95364" rtl="0" algn="l">
              <a:lnSpc>
                <a:spcPct val="115862"/>
              </a:lnSpc>
              <a:spcBef>
                <a:spcPts val="88"/>
              </a:spcBef>
              <a:spcAft>
                <a:spcPts val="0"/>
              </a:spcAft>
              <a:buClr>
                <a:schemeClr val="dk1"/>
              </a:buClr>
              <a:buSzPts val="275"/>
              <a:buFont typeface="Arial"/>
              <a:buNone/>
            </a:pPr>
            <a:r>
              <a:rPr lang="en-GB" sz="6800">
                <a:solidFill>
                  <a:schemeClr val="dk1"/>
                </a:solidFill>
              </a:rPr>
              <a:t> </a:t>
            </a:r>
            <a:r>
              <a:rPr b="1" i="1" lang="en-GB" sz="6800">
                <a:solidFill>
                  <a:srgbClr val="FF0000"/>
                </a:solidFill>
              </a:rPr>
              <a:t>R/ Brigid Mhuire na ngael bring our prayer to  God. </a:t>
            </a:r>
            <a:endParaRPr b="1" i="1" sz="6800">
              <a:solidFill>
                <a:srgbClr val="FF0000"/>
              </a:solidFill>
            </a:endParaRPr>
          </a:p>
          <a:p>
            <a:pPr indent="8521" lvl="0" marL="209651" marR="95364" rtl="0" algn="l">
              <a:lnSpc>
                <a:spcPct val="115862"/>
              </a:lnSpc>
              <a:spcBef>
                <a:spcPts val="88"/>
              </a:spcBef>
              <a:spcAft>
                <a:spcPts val="0"/>
              </a:spcAft>
              <a:buClr>
                <a:schemeClr val="dk1"/>
              </a:buClr>
              <a:buSzPts val="275"/>
              <a:buFont typeface="Arial"/>
              <a:buNone/>
            </a:pPr>
            <a:r>
              <a:t/>
            </a:r>
            <a:endParaRPr b="1" i="1" sz="6800">
              <a:solidFill>
                <a:srgbClr val="FF0000"/>
              </a:solidFill>
            </a:endParaRPr>
          </a:p>
          <a:p>
            <a:pPr indent="5029" lvl="0" marL="209651" marR="155997" rtl="0" algn="l">
              <a:lnSpc>
                <a:spcPct val="116115"/>
              </a:lnSpc>
              <a:spcBef>
                <a:spcPts val="82"/>
              </a:spcBef>
              <a:spcAft>
                <a:spcPts val="0"/>
              </a:spcAft>
              <a:buClr>
                <a:schemeClr val="dk1"/>
              </a:buClr>
              <a:buSzPts val="275"/>
              <a:buFont typeface="Arial"/>
              <a:buNone/>
            </a:pPr>
            <a:r>
              <a:rPr lang="en-GB" sz="7000">
                <a:solidFill>
                  <a:schemeClr val="dk1"/>
                </a:solidFill>
              </a:rPr>
              <a:t>Abbess and founder of the Monastery of  Kildare, leader of Christ’s broken ones</a:t>
            </a:r>
            <a:endParaRPr sz="7000">
              <a:solidFill>
                <a:schemeClr val="dk1"/>
              </a:solidFill>
            </a:endParaRPr>
          </a:p>
          <a:p>
            <a:pPr indent="5029" lvl="0" marL="209651" marR="155997" rtl="0" algn="l">
              <a:lnSpc>
                <a:spcPct val="116115"/>
              </a:lnSpc>
              <a:spcBef>
                <a:spcPts val="82"/>
              </a:spcBef>
              <a:spcAft>
                <a:spcPts val="0"/>
              </a:spcAft>
              <a:buClr>
                <a:schemeClr val="dk1"/>
              </a:buClr>
              <a:buSzPts val="275"/>
              <a:buFont typeface="Arial"/>
              <a:buNone/>
            </a:pPr>
            <a:r>
              <a:rPr lang="en-GB" sz="6800">
                <a:solidFill>
                  <a:schemeClr val="dk1"/>
                </a:solidFill>
              </a:rPr>
              <a:t> </a:t>
            </a:r>
            <a:r>
              <a:rPr b="1" i="1" lang="en-GB" sz="6800">
                <a:solidFill>
                  <a:srgbClr val="FF0000"/>
                </a:solidFill>
              </a:rPr>
              <a:t>R/ Brigid Mhuire na ngael bring our prayer to  God. </a:t>
            </a:r>
            <a:endParaRPr b="1" i="1" sz="6800">
              <a:solidFill>
                <a:srgbClr val="FF0000"/>
              </a:solidFill>
            </a:endParaRPr>
          </a:p>
          <a:p>
            <a:pPr indent="5029" lvl="0" marL="209651" marR="155997" rtl="0" algn="l">
              <a:lnSpc>
                <a:spcPct val="116115"/>
              </a:lnSpc>
              <a:spcBef>
                <a:spcPts val="82"/>
              </a:spcBef>
              <a:spcAft>
                <a:spcPts val="0"/>
              </a:spcAft>
              <a:buClr>
                <a:schemeClr val="dk1"/>
              </a:buClr>
              <a:buSzPts val="275"/>
              <a:buFont typeface="Arial"/>
              <a:buNone/>
            </a:pPr>
            <a:r>
              <a:t/>
            </a:r>
            <a:endParaRPr b="1" i="1" sz="6800">
              <a:solidFill>
                <a:srgbClr val="FF0000"/>
              </a:solidFill>
            </a:endParaRPr>
          </a:p>
          <a:p>
            <a:pPr indent="-279" lvl="0" marL="212864" marR="593979" rtl="0" algn="l">
              <a:lnSpc>
                <a:spcPct val="115029"/>
              </a:lnSpc>
              <a:spcBef>
                <a:spcPts val="82"/>
              </a:spcBef>
              <a:spcAft>
                <a:spcPts val="0"/>
              </a:spcAft>
              <a:buClr>
                <a:schemeClr val="dk1"/>
              </a:buClr>
              <a:buSzPts val="275"/>
              <a:buFont typeface="Arial"/>
              <a:buNone/>
            </a:pPr>
            <a:r>
              <a:rPr lang="en-GB" sz="7000">
                <a:solidFill>
                  <a:schemeClr val="dk1"/>
                </a:solidFill>
              </a:rPr>
              <a:t>Lover of nature, one with the whole of  creation. </a:t>
            </a:r>
            <a:endParaRPr sz="7000">
              <a:solidFill>
                <a:schemeClr val="dk1"/>
              </a:solidFill>
            </a:endParaRPr>
          </a:p>
          <a:p>
            <a:pPr indent="4051" lvl="0" marL="209651" marR="155997" rtl="0" algn="l">
              <a:lnSpc>
                <a:spcPct val="116696"/>
              </a:lnSpc>
              <a:spcBef>
                <a:spcPts val="91"/>
              </a:spcBef>
              <a:spcAft>
                <a:spcPts val="0"/>
              </a:spcAft>
              <a:buClr>
                <a:schemeClr val="dk1"/>
              </a:buClr>
              <a:buSzPts val="275"/>
              <a:buFont typeface="Arial"/>
              <a:buNone/>
            </a:pPr>
            <a:r>
              <a:rPr b="1" i="1" lang="en-GB" sz="6800">
                <a:solidFill>
                  <a:srgbClr val="FF0000"/>
                </a:solidFill>
              </a:rPr>
              <a:t>R/ Brigid Mhuire na ngael bring our prayer to  God. </a:t>
            </a:r>
            <a:endParaRPr b="1" i="1" sz="6800">
              <a:solidFill>
                <a:srgbClr val="FF0000"/>
              </a:solidFill>
            </a:endParaRPr>
          </a:p>
          <a:p>
            <a:pPr indent="4051" lvl="0" marL="209651" marR="155997" rtl="0" algn="l">
              <a:lnSpc>
                <a:spcPct val="116696"/>
              </a:lnSpc>
              <a:spcBef>
                <a:spcPts val="91"/>
              </a:spcBef>
              <a:spcAft>
                <a:spcPts val="0"/>
              </a:spcAft>
              <a:buClr>
                <a:schemeClr val="dk1"/>
              </a:buClr>
              <a:buSzPts val="275"/>
              <a:buFont typeface="Arial"/>
              <a:buNone/>
            </a:pPr>
            <a:r>
              <a:t/>
            </a:r>
            <a:endParaRPr b="1" i="1" sz="6800">
              <a:solidFill>
                <a:srgbClr val="FF0000"/>
              </a:solidFill>
            </a:endParaRPr>
          </a:p>
          <a:p>
            <a:pPr indent="0" lvl="0" marL="0" rtl="0" algn="l">
              <a:spcBef>
                <a:spcPts val="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95" name="Shape 95"/>
        <p:cNvGrpSpPr/>
        <p:nvPr/>
      </p:nvGrpSpPr>
      <p:grpSpPr>
        <a:xfrm>
          <a:off x="0" y="0"/>
          <a:ext cx="0" cy="0"/>
          <a:chOff x="0" y="0"/>
          <a:chExt cx="0" cy="0"/>
        </a:xfrm>
      </p:grpSpPr>
      <p:sp>
        <p:nvSpPr>
          <p:cNvPr id="96" name="Google Shape;96;p20"/>
          <p:cNvSpPr txBox="1"/>
          <p:nvPr>
            <p:ph idx="1" type="body"/>
          </p:nvPr>
        </p:nvSpPr>
        <p:spPr>
          <a:xfrm>
            <a:off x="311700" y="439350"/>
            <a:ext cx="8520600" cy="4129500"/>
          </a:xfrm>
          <a:prstGeom prst="rect">
            <a:avLst/>
          </a:prstGeom>
        </p:spPr>
        <p:txBody>
          <a:bodyPr anchorCtr="0" anchor="t" bIns="91425" lIns="91425" spcFirstLastPara="1" rIns="91425" wrap="square" tIns="91425">
            <a:normAutofit fontScale="25000" lnSpcReduction="20000"/>
          </a:bodyPr>
          <a:lstStyle/>
          <a:p>
            <a:pPr indent="0" lvl="0" marL="215239" rtl="0" algn="l">
              <a:lnSpc>
                <a:spcPct val="100000"/>
              </a:lnSpc>
              <a:spcBef>
                <a:spcPts val="53"/>
              </a:spcBef>
              <a:spcAft>
                <a:spcPts val="0"/>
              </a:spcAft>
              <a:buClr>
                <a:schemeClr val="dk1"/>
              </a:buClr>
              <a:buSzPts val="275"/>
              <a:buFont typeface="Arial"/>
              <a:buNone/>
            </a:pPr>
            <a:r>
              <a:rPr lang="en-GB" sz="7000">
                <a:solidFill>
                  <a:schemeClr val="dk1"/>
                </a:solidFill>
              </a:rPr>
              <a:t>Woman of deep faith and courage </a:t>
            </a:r>
            <a:endParaRPr sz="7000">
              <a:solidFill>
                <a:schemeClr val="dk1"/>
              </a:solidFill>
            </a:endParaRPr>
          </a:p>
          <a:p>
            <a:pPr indent="4051" lvl="0" marL="209651" marR="155997" rtl="0" algn="l">
              <a:lnSpc>
                <a:spcPct val="115181"/>
              </a:lnSpc>
              <a:spcBef>
                <a:spcPts val="255"/>
              </a:spcBef>
              <a:spcAft>
                <a:spcPts val="0"/>
              </a:spcAft>
              <a:buClr>
                <a:schemeClr val="dk1"/>
              </a:buClr>
              <a:buSzPts val="275"/>
              <a:buFont typeface="Arial"/>
              <a:buNone/>
            </a:pPr>
            <a:r>
              <a:rPr b="1" i="1" lang="en-GB" sz="6800">
                <a:solidFill>
                  <a:srgbClr val="FF0000"/>
                </a:solidFill>
              </a:rPr>
              <a:t>R/ Brigid Mhuire na ngael bring our prayer to  God. </a:t>
            </a:r>
            <a:endParaRPr b="1" i="1" sz="6800">
              <a:solidFill>
                <a:srgbClr val="FF0000"/>
              </a:solidFill>
            </a:endParaRPr>
          </a:p>
          <a:p>
            <a:pPr indent="4051" lvl="0" marL="209651" marR="155997" rtl="0" algn="l">
              <a:lnSpc>
                <a:spcPct val="115181"/>
              </a:lnSpc>
              <a:spcBef>
                <a:spcPts val="255"/>
              </a:spcBef>
              <a:spcAft>
                <a:spcPts val="0"/>
              </a:spcAft>
              <a:buClr>
                <a:schemeClr val="dk1"/>
              </a:buClr>
              <a:buSzPts val="275"/>
              <a:buFont typeface="Arial"/>
              <a:buNone/>
            </a:pPr>
            <a:r>
              <a:t/>
            </a:r>
            <a:endParaRPr b="1" i="1" sz="6800">
              <a:solidFill>
                <a:srgbClr val="FF0000"/>
              </a:solidFill>
            </a:endParaRPr>
          </a:p>
          <a:p>
            <a:pPr indent="0" lvl="0" marL="217474" rtl="0" algn="l">
              <a:lnSpc>
                <a:spcPct val="100000"/>
              </a:lnSpc>
              <a:spcBef>
                <a:spcPts val="91"/>
              </a:spcBef>
              <a:spcAft>
                <a:spcPts val="0"/>
              </a:spcAft>
              <a:buClr>
                <a:schemeClr val="dk1"/>
              </a:buClr>
              <a:buSzPts val="275"/>
              <a:buFont typeface="Arial"/>
              <a:buNone/>
            </a:pPr>
            <a:r>
              <a:rPr lang="en-GB" sz="7000">
                <a:solidFill>
                  <a:schemeClr val="dk1"/>
                </a:solidFill>
              </a:rPr>
              <a:t>Flame of Justice </a:t>
            </a:r>
            <a:r>
              <a:rPr lang="en-GB" sz="6800">
                <a:solidFill>
                  <a:schemeClr val="dk1"/>
                </a:solidFill>
              </a:rPr>
              <a:t> </a:t>
            </a:r>
            <a:endParaRPr sz="6800">
              <a:solidFill>
                <a:schemeClr val="dk1"/>
              </a:solidFill>
            </a:endParaRPr>
          </a:p>
          <a:p>
            <a:pPr indent="4051" lvl="0" marL="209651" marR="155997" rtl="0" algn="l">
              <a:lnSpc>
                <a:spcPct val="115105"/>
              </a:lnSpc>
              <a:spcBef>
                <a:spcPts val="256"/>
              </a:spcBef>
              <a:spcAft>
                <a:spcPts val="0"/>
              </a:spcAft>
              <a:buClr>
                <a:schemeClr val="dk1"/>
              </a:buClr>
              <a:buSzPts val="275"/>
              <a:buFont typeface="Arial"/>
              <a:buNone/>
            </a:pPr>
            <a:r>
              <a:rPr b="1" i="1" lang="en-GB" sz="6800">
                <a:solidFill>
                  <a:srgbClr val="FF0000"/>
                </a:solidFill>
              </a:rPr>
              <a:t>R/ Brigid Mhuire na ngael bring our prayer to  God. </a:t>
            </a:r>
            <a:endParaRPr b="1" i="1" sz="6800">
              <a:solidFill>
                <a:srgbClr val="FF0000"/>
              </a:solidFill>
            </a:endParaRPr>
          </a:p>
          <a:p>
            <a:pPr indent="4051" lvl="0" marL="209651" marR="155997" rtl="0" algn="l">
              <a:lnSpc>
                <a:spcPct val="115105"/>
              </a:lnSpc>
              <a:spcBef>
                <a:spcPts val="256"/>
              </a:spcBef>
              <a:spcAft>
                <a:spcPts val="0"/>
              </a:spcAft>
              <a:buClr>
                <a:schemeClr val="dk1"/>
              </a:buClr>
              <a:buSzPts val="275"/>
              <a:buFont typeface="Arial"/>
              <a:buNone/>
            </a:pPr>
            <a:r>
              <a:t/>
            </a:r>
            <a:endParaRPr b="1" i="1" sz="6800">
              <a:solidFill>
                <a:srgbClr val="FF0000"/>
              </a:solidFill>
            </a:endParaRPr>
          </a:p>
          <a:p>
            <a:pPr indent="0" lvl="0" marL="0" rtl="0" algn="l">
              <a:lnSpc>
                <a:spcPct val="100000"/>
              </a:lnSpc>
              <a:spcBef>
                <a:spcPts val="90"/>
              </a:spcBef>
              <a:spcAft>
                <a:spcPts val="0"/>
              </a:spcAft>
              <a:buClr>
                <a:schemeClr val="dk1"/>
              </a:buClr>
              <a:buSzPts val="275"/>
              <a:buFont typeface="Arial"/>
              <a:buNone/>
            </a:pPr>
            <a:r>
              <a:rPr b="1" lang="en-GB" sz="6800">
                <a:solidFill>
                  <a:srgbClr val="FF0000"/>
                </a:solidFill>
              </a:rPr>
              <a:t> </a:t>
            </a:r>
            <a:r>
              <a:rPr b="1" lang="en-GB" sz="7000">
                <a:solidFill>
                  <a:srgbClr val="FF0000"/>
                </a:solidFill>
              </a:rPr>
              <a:t>  </a:t>
            </a:r>
            <a:r>
              <a:rPr lang="en-GB" sz="7000">
                <a:solidFill>
                  <a:schemeClr val="dk1"/>
                </a:solidFill>
              </a:rPr>
              <a:t>Healer of the sick and infirm </a:t>
            </a:r>
            <a:endParaRPr sz="7000">
              <a:solidFill>
                <a:schemeClr val="dk1"/>
              </a:solidFill>
            </a:endParaRPr>
          </a:p>
          <a:p>
            <a:pPr indent="4051" lvl="0" marL="209651" marR="154194" rtl="0" algn="l">
              <a:lnSpc>
                <a:spcPct val="115105"/>
              </a:lnSpc>
              <a:spcBef>
                <a:spcPts val="256"/>
              </a:spcBef>
              <a:spcAft>
                <a:spcPts val="0"/>
              </a:spcAft>
              <a:buClr>
                <a:schemeClr val="dk1"/>
              </a:buClr>
              <a:buSzPts val="275"/>
              <a:buFont typeface="Arial"/>
              <a:buNone/>
            </a:pPr>
            <a:r>
              <a:rPr b="1" i="1" lang="en-GB" sz="6800">
                <a:solidFill>
                  <a:srgbClr val="FF0000"/>
                </a:solidFill>
              </a:rPr>
              <a:t>R/ Brigid Mhuire na ngael bring our prayer to  God. </a:t>
            </a:r>
            <a:endParaRPr b="1" i="1" sz="6800">
              <a:solidFill>
                <a:srgbClr val="FF0000"/>
              </a:solidFill>
            </a:endParaRPr>
          </a:p>
          <a:p>
            <a:pPr indent="0" lvl="0" marL="213702" rtl="0" algn="l">
              <a:lnSpc>
                <a:spcPct val="100000"/>
              </a:lnSpc>
              <a:spcBef>
                <a:spcPts val="90"/>
              </a:spcBef>
              <a:spcAft>
                <a:spcPts val="0"/>
              </a:spcAft>
              <a:buClr>
                <a:schemeClr val="dk1"/>
              </a:buClr>
              <a:buSzPts val="275"/>
              <a:buFont typeface="Arial"/>
              <a:buNone/>
            </a:pPr>
            <a:r>
              <a:t/>
            </a:r>
            <a:endParaRPr sz="7000">
              <a:solidFill>
                <a:schemeClr val="dk1"/>
              </a:solidFill>
            </a:endParaRPr>
          </a:p>
          <a:p>
            <a:pPr indent="0" lvl="0" marL="213702" rtl="0" algn="l">
              <a:lnSpc>
                <a:spcPct val="100000"/>
              </a:lnSpc>
              <a:spcBef>
                <a:spcPts val="90"/>
              </a:spcBef>
              <a:spcAft>
                <a:spcPts val="0"/>
              </a:spcAft>
              <a:buClr>
                <a:schemeClr val="dk1"/>
              </a:buClr>
              <a:buSzPts val="275"/>
              <a:buFont typeface="Arial"/>
              <a:buNone/>
            </a:pPr>
            <a:r>
              <a:rPr lang="en-GB" sz="7000">
                <a:solidFill>
                  <a:schemeClr val="dk1"/>
                </a:solidFill>
              </a:rPr>
              <a:t>Teacher of prayer and reflection </a:t>
            </a:r>
            <a:endParaRPr sz="7000">
              <a:solidFill>
                <a:schemeClr val="dk1"/>
              </a:solidFill>
            </a:endParaRPr>
          </a:p>
          <a:p>
            <a:pPr indent="4051" lvl="0" marL="209651" marR="155997" rtl="0" algn="l">
              <a:lnSpc>
                <a:spcPct val="115030"/>
              </a:lnSpc>
              <a:spcBef>
                <a:spcPts val="259"/>
              </a:spcBef>
              <a:spcAft>
                <a:spcPts val="0"/>
              </a:spcAft>
              <a:buClr>
                <a:schemeClr val="dk1"/>
              </a:buClr>
              <a:buSzPts val="275"/>
              <a:buFont typeface="Arial"/>
              <a:buNone/>
            </a:pPr>
            <a:r>
              <a:rPr b="1" i="1" lang="en-GB" sz="6800">
                <a:solidFill>
                  <a:srgbClr val="FF0000"/>
                </a:solidFill>
              </a:rPr>
              <a:t>R/ Brigid Mhuire na ngael bring our prayer to  God. </a:t>
            </a:r>
            <a:endParaRPr b="1" i="1" sz="6800">
              <a:solidFill>
                <a:srgbClr val="FF0000"/>
              </a:solidFill>
            </a:endParaRPr>
          </a:p>
          <a:p>
            <a:pPr indent="4051" lvl="0" marL="209651" marR="155997" rtl="0" algn="l">
              <a:lnSpc>
                <a:spcPct val="115030"/>
              </a:lnSpc>
              <a:spcBef>
                <a:spcPts val="259"/>
              </a:spcBef>
              <a:spcAft>
                <a:spcPts val="0"/>
              </a:spcAft>
              <a:buClr>
                <a:schemeClr val="dk1"/>
              </a:buClr>
              <a:buSzPts val="275"/>
              <a:buFont typeface="Arial"/>
              <a:buNone/>
            </a:pPr>
            <a:r>
              <a:t/>
            </a:r>
            <a:endParaRPr b="1" i="1" sz="6800">
              <a:solidFill>
                <a:srgbClr val="FF0000"/>
              </a:solidFill>
            </a:endParaRPr>
          </a:p>
          <a:p>
            <a:pPr indent="0" lvl="0" marL="213423" rtl="0" algn="l">
              <a:lnSpc>
                <a:spcPct val="100000"/>
              </a:lnSpc>
              <a:spcBef>
                <a:spcPts val="92"/>
              </a:spcBef>
              <a:spcAft>
                <a:spcPts val="0"/>
              </a:spcAft>
              <a:buClr>
                <a:schemeClr val="dk1"/>
              </a:buClr>
              <a:buSzPts val="275"/>
              <a:buFont typeface="Arial"/>
              <a:buNone/>
            </a:pPr>
            <a:r>
              <a:rPr lang="en-GB" sz="7000">
                <a:solidFill>
                  <a:schemeClr val="dk1"/>
                </a:solidFill>
              </a:rPr>
              <a:t>Model of holiness and good living </a:t>
            </a:r>
            <a:endParaRPr sz="7000">
              <a:solidFill>
                <a:schemeClr val="dk1"/>
              </a:solidFill>
            </a:endParaRPr>
          </a:p>
          <a:p>
            <a:pPr indent="4051" lvl="0" marL="209651" marR="155997" rtl="0" algn="l">
              <a:lnSpc>
                <a:spcPct val="115105"/>
              </a:lnSpc>
              <a:spcBef>
                <a:spcPts val="255"/>
              </a:spcBef>
              <a:spcAft>
                <a:spcPts val="0"/>
              </a:spcAft>
              <a:buClr>
                <a:schemeClr val="dk1"/>
              </a:buClr>
              <a:buSzPts val="275"/>
              <a:buFont typeface="Arial"/>
              <a:buNone/>
            </a:pPr>
            <a:r>
              <a:rPr b="1" i="1" lang="en-GB" sz="6800">
                <a:solidFill>
                  <a:srgbClr val="FF0000"/>
                </a:solidFill>
              </a:rPr>
              <a:t>R/ Brigid Mhuire na ngael bring our prayer to  God. </a:t>
            </a:r>
            <a:endParaRPr b="1" i="1" sz="6800">
              <a:solidFill>
                <a:srgbClr val="FF0000"/>
              </a:solidFill>
            </a:endParaRPr>
          </a:p>
          <a:p>
            <a:pPr indent="4051" lvl="0" marL="209651" marR="155997" rtl="0" algn="l">
              <a:lnSpc>
                <a:spcPct val="115105"/>
              </a:lnSpc>
              <a:spcBef>
                <a:spcPts val="255"/>
              </a:spcBef>
              <a:spcAft>
                <a:spcPts val="0"/>
              </a:spcAft>
              <a:buClr>
                <a:schemeClr val="dk1"/>
              </a:buClr>
              <a:buSzPct val="45833"/>
              <a:buFont typeface="Arial"/>
              <a:buNone/>
            </a:pPr>
            <a:r>
              <a:t/>
            </a:r>
            <a:endParaRPr b="1" i="1" sz="2400">
              <a:solidFill>
                <a:srgbClr val="FF0000"/>
              </a:solidFill>
            </a:endParaRPr>
          </a:p>
          <a:p>
            <a:pPr indent="0" lvl="0" marL="0" rtl="0" algn="l">
              <a:spcBef>
                <a:spcPts val="0"/>
              </a:spcBef>
              <a:spcAft>
                <a:spcPts val="0"/>
              </a:spcAft>
              <a:buClr>
                <a:schemeClr val="dk1"/>
              </a:buClr>
              <a:buSzPct val="61111"/>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00" name="Shape 100"/>
        <p:cNvGrpSpPr/>
        <p:nvPr/>
      </p:nvGrpSpPr>
      <p:grpSpPr>
        <a:xfrm>
          <a:off x="0" y="0"/>
          <a:ext cx="0" cy="0"/>
          <a:chOff x="0" y="0"/>
          <a:chExt cx="0" cy="0"/>
        </a:xfrm>
      </p:grpSpPr>
      <p:sp>
        <p:nvSpPr>
          <p:cNvPr id="101" name="Google Shape;101;p21"/>
          <p:cNvSpPr txBox="1"/>
          <p:nvPr>
            <p:ph idx="1" type="body"/>
          </p:nvPr>
        </p:nvSpPr>
        <p:spPr>
          <a:xfrm>
            <a:off x="311700" y="364325"/>
            <a:ext cx="8520600" cy="4204500"/>
          </a:xfrm>
          <a:prstGeom prst="rect">
            <a:avLst/>
          </a:prstGeom>
        </p:spPr>
        <p:txBody>
          <a:bodyPr anchorCtr="0" anchor="t" bIns="91425" lIns="91425" spcFirstLastPara="1" rIns="91425" wrap="square" tIns="91425">
            <a:noAutofit/>
          </a:bodyPr>
          <a:lstStyle/>
          <a:p>
            <a:pPr indent="4051" lvl="0" marL="209651" marR="155997" rtl="0" algn="l">
              <a:lnSpc>
                <a:spcPct val="105181"/>
              </a:lnSpc>
              <a:spcBef>
                <a:spcPts val="255"/>
              </a:spcBef>
              <a:spcAft>
                <a:spcPts val="0"/>
              </a:spcAft>
              <a:buSzPts val="440"/>
              <a:buNone/>
            </a:pPr>
            <a:r>
              <a:t/>
            </a:r>
            <a:endParaRPr b="1" i="1" sz="1728">
              <a:solidFill>
                <a:srgbClr val="FF0000"/>
              </a:solidFill>
            </a:endParaRPr>
          </a:p>
          <a:p>
            <a:pPr indent="2933" lvl="0" marL="209651" marR="152810" rtl="0" algn="l">
              <a:lnSpc>
                <a:spcPct val="115824"/>
              </a:lnSpc>
              <a:spcBef>
                <a:spcPts val="91"/>
              </a:spcBef>
              <a:spcAft>
                <a:spcPts val="0"/>
              </a:spcAft>
              <a:buSzPts val="1100"/>
              <a:buNone/>
            </a:pPr>
            <a:r>
              <a:rPr lang="en-GB" sz="2600">
                <a:solidFill>
                  <a:schemeClr val="dk1"/>
                </a:solidFill>
              </a:rPr>
              <a:t>Lover of Christ and servant of outcasts </a:t>
            </a:r>
            <a:endParaRPr sz="2600">
              <a:solidFill>
                <a:schemeClr val="dk1"/>
              </a:solidFill>
            </a:endParaRPr>
          </a:p>
          <a:p>
            <a:pPr indent="2933" lvl="0" marL="209651" marR="152810" rtl="0" algn="l">
              <a:lnSpc>
                <a:spcPct val="115824"/>
              </a:lnSpc>
              <a:spcBef>
                <a:spcPts val="91"/>
              </a:spcBef>
              <a:spcAft>
                <a:spcPts val="0"/>
              </a:spcAft>
              <a:buSzPts val="1100"/>
              <a:buNone/>
            </a:pPr>
            <a:r>
              <a:rPr b="1" i="1" lang="en-GB" sz="2400">
                <a:solidFill>
                  <a:srgbClr val="FF0000"/>
                </a:solidFill>
              </a:rPr>
              <a:t>R/ Brigid Mhuire na ngael bring our prayer to  God. </a:t>
            </a:r>
            <a:endParaRPr b="1" i="1" sz="2400">
              <a:solidFill>
                <a:srgbClr val="FF0000"/>
              </a:solidFill>
            </a:endParaRPr>
          </a:p>
          <a:p>
            <a:pPr indent="2933" lvl="0" marL="209651" marR="152810" rtl="0" algn="l">
              <a:lnSpc>
                <a:spcPct val="115824"/>
              </a:lnSpc>
              <a:spcBef>
                <a:spcPts val="91"/>
              </a:spcBef>
              <a:spcAft>
                <a:spcPts val="0"/>
              </a:spcAft>
              <a:buSzPts val="1100"/>
              <a:buNone/>
            </a:pPr>
            <a:r>
              <a:t/>
            </a:r>
            <a:endParaRPr b="1" sz="2400">
              <a:solidFill>
                <a:srgbClr val="FF0000"/>
              </a:solidFill>
            </a:endParaRPr>
          </a:p>
          <a:p>
            <a:pPr indent="0" lvl="0" marL="212585" rtl="0" algn="l">
              <a:lnSpc>
                <a:spcPct val="100000"/>
              </a:lnSpc>
              <a:spcBef>
                <a:spcPts val="85"/>
              </a:spcBef>
              <a:spcAft>
                <a:spcPts val="0"/>
              </a:spcAft>
              <a:buSzPts val="1100"/>
              <a:buNone/>
            </a:pPr>
            <a:r>
              <a:rPr lang="en-GB" sz="2400">
                <a:solidFill>
                  <a:schemeClr val="dk1"/>
                </a:solidFill>
              </a:rPr>
              <a:t>Patron of our Land and its peoples </a:t>
            </a:r>
            <a:endParaRPr sz="2400">
              <a:solidFill>
                <a:schemeClr val="dk1"/>
              </a:solidFill>
            </a:endParaRPr>
          </a:p>
          <a:p>
            <a:pPr indent="4051" lvl="0" marL="209651" marR="155997" rtl="0" algn="l">
              <a:lnSpc>
                <a:spcPct val="116619"/>
              </a:lnSpc>
              <a:spcBef>
                <a:spcPts val="236"/>
              </a:spcBef>
              <a:spcAft>
                <a:spcPts val="0"/>
              </a:spcAft>
              <a:buSzPts val="1100"/>
              <a:buNone/>
            </a:pPr>
            <a:r>
              <a:rPr b="1" i="1" lang="en-GB" sz="2400">
                <a:solidFill>
                  <a:srgbClr val="FF0000"/>
                </a:solidFill>
              </a:rPr>
              <a:t>R/ Brigid Mhuire na ngael bring our prayer to  God. </a:t>
            </a:r>
            <a:endParaRPr b="1" i="1" sz="2400">
              <a:solidFill>
                <a:srgbClr val="FF0000"/>
              </a:solidFill>
            </a:endParaRPr>
          </a:p>
          <a:p>
            <a:pPr indent="2840" lvl="0" marL="211188" marR="26813" rtl="0" algn="l">
              <a:lnSpc>
                <a:spcPct val="133280"/>
              </a:lnSpc>
              <a:spcBef>
                <a:spcPts val="2853"/>
              </a:spcBef>
              <a:spcAft>
                <a:spcPts val="0"/>
              </a:spcAft>
              <a:buSzPts val="1100"/>
              <a:buNone/>
            </a:pPr>
            <a:r>
              <a:rPr b="1" lang="en-GB" sz="2400">
                <a:solidFill>
                  <a:schemeClr val="dk1"/>
                </a:solidFill>
              </a:rPr>
              <a:t>All / </a:t>
            </a:r>
            <a:r>
              <a:rPr b="1" lang="en-GB" sz="2600">
                <a:solidFill>
                  <a:schemeClr val="dk1"/>
                </a:solidFill>
              </a:rPr>
              <a:t>St Brigid, Mary of the Irish, May we be  with you in God’s Kingdom amen.</a:t>
            </a:r>
            <a:endParaRPr b="1" sz="3500">
              <a:solidFill>
                <a:schemeClr val="dk1"/>
              </a:solidFill>
            </a:endParaRPr>
          </a:p>
          <a:p>
            <a:pPr indent="0" lvl="0" marL="0" rtl="0" algn="just">
              <a:lnSpc>
                <a:spcPct val="100000"/>
              </a:lnSpc>
              <a:spcBef>
                <a:spcPts val="0"/>
              </a:spcBef>
              <a:spcAft>
                <a:spcPts val="0"/>
              </a:spcAft>
              <a:buSzPts val="1100"/>
              <a:buNone/>
            </a:pPr>
            <a:r>
              <a:t/>
            </a:r>
            <a:endParaRPr i="1" sz="2200">
              <a:solidFill>
                <a:schemeClr val="dk1"/>
              </a:solidFill>
              <a:latin typeface="Times New Roman"/>
              <a:ea typeface="Times New Roman"/>
              <a:cs typeface="Times New Roman"/>
              <a:sym typeface="Times New Roman"/>
            </a:endParaRPr>
          </a:p>
          <a:p>
            <a:pPr indent="0" lvl="0" marL="0" rtl="0" algn="l">
              <a:lnSpc>
                <a:spcPct val="105000"/>
              </a:lnSpc>
              <a:spcBef>
                <a:spcPts val="0"/>
              </a:spcBef>
              <a:spcAft>
                <a:spcPts val="1200"/>
              </a:spcAft>
              <a:buSzPts val="440"/>
              <a:buNone/>
            </a:pPr>
            <a:r>
              <a:t/>
            </a:r>
            <a:endParaRPr sz="1808">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05" name="Shape 105"/>
        <p:cNvGrpSpPr/>
        <p:nvPr/>
      </p:nvGrpSpPr>
      <p:grpSpPr>
        <a:xfrm>
          <a:off x="0" y="0"/>
          <a:ext cx="0" cy="0"/>
          <a:chOff x="0" y="0"/>
          <a:chExt cx="0" cy="0"/>
        </a:xfrm>
      </p:grpSpPr>
      <p:sp>
        <p:nvSpPr>
          <p:cNvPr id="106" name="Google Shape;106;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7" name="Google Shape;107;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914400" lvl="0" marL="914400" rtl="0" algn="just">
              <a:lnSpc>
                <a:spcPct val="100000"/>
              </a:lnSpc>
              <a:spcBef>
                <a:spcPts val="0"/>
              </a:spcBef>
              <a:spcAft>
                <a:spcPts val="0"/>
              </a:spcAft>
              <a:buNone/>
            </a:pPr>
            <a:r>
              <a:rPr b="1" lang="en-GB" sz="2500">
                <a:solidFill>
                  <a:schemeClr val="dk1"/>
                </a:solidFill>
                <a:latin typeface="Times New Roman"/>
                <a:ea typeface="Times New Roman"/>
                <a:cs typeface="Times New Roman"/>
                <a:sym typeface="Times New Roman"/>
              </a:rPr>
              <a:t>Reader 4.</a:t>
            </a:r>
            <a:r>
              <a:rPr i="1" lang="en-GB" sz="2500">
                <a:solidFill>
                  <a:schemeClr val="dk1"/>
                </a:solidFill>
                <a:latin typeface="Times New Roman"/>
                <a:ea typeface="Times New Roman"/>
                <a:cs typeface="Times New Roman"/>
                <a:sym typeface="Times New Roman"/>
              </a:rPr>
              <a:t>	</a:t>
            </a:r>
            <a:r>
              <a:rPr lang="en-GB" sz="2600">
                <a:solidFill>
                  <a:schemeClr val="dk1"/>
                </a:solidFill>
                <a:latin typeface="Times New Roman"/>
                <a:ea typeface="Times New Roman"/>
                <a:cs typeface="Times New Roman"/>
                <a:sym typeface="Times New Roman"/>
              </a:rPr>
              <a:t>May the blessing of the Father, Son and Holy Spirit</a:t>
            </a:r>
            <a:endParaRPr sz="26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i="1" lang="en-GB" sz="2600">
                <a:solidFill>
                  <a:schemeClr val="dk1"/>
                </a:solidFill>
                <a:latin typeface="Times New Roman"/>
                <a:ea typeface="Times New Roman"/>
                <a:cs typeface="Times New Roman"/>
                <a:sym typeface="Times New Roman"/>
              </a:rPr>
              <a:t>	</a:t>
            </a:r>
            <a:r>
              <a:rPr lang="en-GB" sz="2600">
                <a:solidFill>
                  <a:schemeClr val="dk1"/>
                </a:solidFill>
                <a:latin typeface="Times New Roman"/>
                <a:ea typeface="Times New Roman"/>
                <a:cs typeface="Times New Roman"/>
                <a:sym typeface="Times New Roman"/>
              </a:rPr>
              <a:t>be on this Cross and  on the home in which it is found</a:t>
            </a:r>
            <a:endParaRPr sz="26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lang="en-GB" sz="2600">
                <a:solidFill>
                  <a:schemeClr val="dk1"/>
                </a:solidFill>
                <a:latin typeface="Times New Roman"/>
                <a:ea typeface="Times New Roman"/>
                <a:cs typeface="Times New Roman"/>
                <a:sym typeface="Times New Roman"/>
              </a:rPr>
              <a:t>	and on every person who looks upon it.</a:t>
            </a:r>
            <a:endParaRPr sz="26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t/>
            </a:r>
            <a:endParaRPr sz="26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b="1" i="1" lang="en-GB" sz="3400">
                <a:solidFill>
                  <a:srgbClr val="4C1130"/>
                </a:solidFill>
                <a:latin typeface="Times New Roman"/>
                <a:ea typeface="Times New Roman"/>
                <a:cs typeface="Times New Roman"/>
                <a:sym typeface="Times New Roman"/>
              </a:rPr>
              <a:t>Then the St. Brigid’s Cross is hung on the wall or over the door.</a:t>
            </a:r>
            <a:endParaRPr b="1" sz="3400">
              <a:solidFill>
                <a:srgbClr val="4C113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t/>
            </a:r>
            <a:endParaRPr sz="340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pic>
        <p:nvPicPr>
          <p:cNvPr id="108" name="Google Shape;108;p22"/>
          <p:cNvPicPr preferRelativeResize="0"/>
          <p:nvPr/>
        </p:nvPicPr>
        <p:blipFill>
          <a:blip r:embed="rId3">
            <a:alphaModFix/>
          </a:blip>
          <a:stretch>
            <a:fillRect/>
          </a:stretch>
        </p:blipFill>
        <p:spPr>
          <a:xfrm>
            <a:off x="5877050" y="3214700"/>
            <a:ext cx="1633902" cy="1585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12" name="Shape 112"/>
        <p:cNvGrpSpPr/>
        <p:nvPr/>
      </p:nvGrpSpPr>
      <p:grpSpPr>
        <a:xfrm>
          <a:off x="0" y="0"/>
          <a:ext cx="0" cy="0"/>
          <a:chOff x="0" y="0"/>
          <a:chExt cx="0" cy="0"/>
        </a:xfrm>
      </p:grpSpPr>
      <p:sp>
        <p:nvSpPr>
          <p:cNvPr id="113" name="Google Shape;113;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914400" lvl="0" marL="914400" rtl="0" algn="just">
              <a:lnSpc>
                <a:spcPct val="100000"/>
              </a:lnSpc>
              <a:spcBef>
                <a:spcPts val="0"/>
              </a:spcBef>
              <a:spcAft>
                <a:spcPts val="0"/>
              </a:spcAft>
              <a:buNone/>
            </a:pPr>
            <a:r>
              <a:rPr b="1" lang="en-GB" sz="2100">
                <a:solidFill>
                  <a:schemeClr val="dk1"/>
                </a:solidFill>
                <a:latin typeface="Times New Roman"/>
                <a:ea typeface="Times New Roman"/>
                <a:cs typeface="Times New Roman"/>
                <a:sym typeface="Times New Roman"/>
              </a:rPr>
              <a:t>All:	</a:t>
            </a:r>
            <a:r>
              <a:rPr lang="en-GB" sz="2400">
                <a:solidFill>
                  <a:schemeClr val="dk1"/>
                </a:solidFill>
                <a:latin typeface="Times New Roman"/>
                <a:ea typeface="Times New Roman"/>
                <a:cs typeface="Times New Roman"/>
                <a:sym typeface="Times New Roman"/>
              </a:rPr>
              <a:t>We are under the protection of Brigid each day.</a:t>
            </a:r>
            <a:endParaRPr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b="1" lang="en-GB" sz="2400">
                <a:solidFill>
                  <a:schemeClr val="dk1"/>
                </a:solidFill>
                <a:latin typeface="Times New Roman"/>
                <a:ea typeface="Times New Roman"/>
                <a:cs typeface="Times New Roman"/>
                <a:sym typeface="Times New Roman"/>
              </a:rPr>
              <a:t>	</a:t>
            </a:r>
            <a:r>
              <a:rPr lang="en-GB" sz="2400">
                <a:solidFill>
                  <a:schemeClr val="dk1"/>
                </a:solidFill>
                <a:latin typeface="Times New Roman"/>
                <a:ea typeface="Times New Roman"/>
                <a:cs typeface="Times New Roman"/>
                <a:sym typeface="Times New Roman"/>
              </a:rPr>
              <a:t>We are under the protection of Brigid each night.</a:t>
            </a:r>
            <a:endParaRPr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lang="en-GB" sz="2400">
                <a:solidFill>
                  <a:schemeClr val="dk1"/>
                </a:solidFill>
                <a:latin typeface="Times New Roman"/>
                <a:ea typeface="Times New Roman"/>
                <a:cs typeface="Times New Roman"/>
                <a:sym typeface="Times New Roman"/>
              </a:rPr>
              <a:t>	Brigid is our companion, our musician, our helper,</a:t>
            </a:r>
            <a:endParaRPr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lang="en-GB" sz="2400">
                <a:solidFill>
                  <a:schemeClr val="dk1"/>
                </a:solidFill>
                <a:latin typeface="Times New Roman"/>
                <a:ea typeface="Times New Roman"/>
                <a:cs typeface="Times New Roman"/>
                <a:sym typeface="Times New Roman"/>
              </a:rPr>
              <a:t>	our chosen one.</a:t>
            </a:r>
            <a:endParaRPr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lang="en-GB" sz="2400">
                <a:solidFill>
                  <a:schemeClr val="dk1"/>
                </a:solidFill>
                <a:latin typeface="Times New Roman"/>
                <a:ea typeface="Times New Roman"/>
                <a:cs typeface="Times New Roman"/>
                <a:sym typeface="Times New Roman"/>
              </a:rPr>
              <a:t>	May we be under the protection of God and St. Brigid.</a:t>
            </a:r>
            <a:endParaRPr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lang="en-GB" sz="2300">
                <a:solidFill>
                  <a:schemeClr val="dk1"/>
                </a:solidFill>
                <a:latin typeface="Times New Roman"/>
                <a:ea typeface="Times New Roman"/>
                <a:cs typeface="Times New Roman"/>
                <a:sym typeface="Times New Roman"/>
              </a:rPr>
              <a:t>	May we have her protection, since this is her day.</a:t>
            </a:r>
            <a:endParaRPr sz="230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117" name="Shape 117"/>
        <p:cNvGrpSpPr/>
        <p:nvPr/>
      </p:nvGrpSpPr>
      <p:grpSpPr>
        <a:xfrm>
          <a:off x="0" y="0"/>
          <a:ext cx="0" cy="0"/>
          <a:chOff x="0" y="0"/>
          <a:chExt cx="0" cy="0"/>
        </a:xfrm>
      </p:grpSpPr>
      <p:sp>
        <p:nvSpPr>
          <p:cNvPr id="118" name="Google Shape;118;p24"/>
          <p:cNvSpPr txBox="1"/>
          <p:nvPr>
            <p:ph idx="1" type="body"/>
          </p:nvPr>
        </p:nvSpPr>
        <p:spPr>
          <a:xfrm>
            <a:off x="311700" y="375050"/>
            <a:ext cx="8520600" cy="4425600"/>
          </a:xfrm>
          <a:prstGeom prst="rect">
            <a:avLst/>
          </a:prstGeom>
        </p:spPr>
        <p:txBody>
          <a:bodyPr anchorCtr="0" anchor="t" bIns="91425" lIns="91425" spcFirstLastPara="1" rIns="91425" wrap="square" tIns="91425">
            <a:normAutofit fontScale="70000" lnSpcReduction="10000"/>
          </a:bodyPr>
          <a:lstStyle/>
          <a:p>
            <a:pPr indent="0" lvl="0" marL="0" rtl="0" algn="just">
              <a:lnSpc>
                <a:spcPct val="100000"/>
              </a:lnSpc>
              <a:spcBef>
                <a:spcPts val="0"/>
              </a:spcBef>
              <a:spcAft>
                <a:spcPts val="0"/>
              </a:spcAft>
              <a:buClr>
                <a:schemeClr val="dk1"/>
              </a:buClr>
              <a:buSzPct val="45833"/>
              <a:buFont typeface="Arial"/>
              <a:buNone/>
            </a:pPr>
            <a:r>
              <a:rPr b="1" lang="en-GB" sz="2400">
                <a:solidFill>
                  <a:schemeClr val="dk1"/>
                </a:solidFill>
                <a:latin typeface="Times New Roman"/>
                <a:ea typeface="Times New Roman"/>
                <a:cs typeface="Times New Roman"/>
                <a:sym typeface="Times New Roman"/>
              </a:rPr>
              <a:t>Reader  5.	Scriptural Reflection: </a:t>
            </a:r>
            <a:endParaRPr b="1" sz="2400">
              <a:solidFill>
                <a:schemeClr val="dk1"/>
              </a:solidFill>
              <a:latin typeface="Times New Roman"/>
              <a:ea typeface="Times New Roman"/>
              <a:cs typeface="Times New Roman"/>
              <a:sym typeface="Times New Roman"/>
            </a:endParaRPr>
          </a:p>
          <a:p>
            <a:pPr indent="0" lvl="0" marL="0" rtl="0" algn="just">
              <a:lnSpc>
                <a:spcPct val="100000"/>
              </a:lnSpc>
              <a:spcBef>
                <a:spcPts val="0"/>
              </a:spcBef>
              <a:spcAft>
                <a:spcPts val="0"/>
              </a:spcAft>
              <a:buClr>
                <a:schemeClr val="dk1"/>
              </a:buClr>
              <a:buSzPct val="45833"/>
              <a:buFont typeface="Arial"/>
              <a:buNone/>
            </a:pPr>
            <a:r>
              <a:rPr b="1" lang="en-GB" sz="2400">
                <a:solidFill>
                  <a:schemeClr val="dk1"/>
                </a:solidFill>
                <a:latin typeface="Times New Roman"/>
                <a:ea typeface="Times New Roman"/>
                <a:cs typeface="Times New Roman"/>
                <a:sym typeface="Times New Roman"/>
              </a:rPr>
              <a:t> (Luke 8:5-8)</a:t>
            </a:r>
            <a:endParaRPr b="1" sz="2400">
              <a:solidFill>
                <a:schemeClr val="dk1"/>
              </a:solidFill>
              <a:latin typeface="Times New Roman"/>
              <a:ea typeface="Times New Roman"/>
              <a:cs typeface="Times New Roman"/>
              <a:sym typeface="Times New Roman"/>
            </a:endParaRPr>
          </a:p>
          <a:p>
            <a:pPr indent="0" lvl="0" marL="0" rtl="0" algn="just">
              <a:lnSpc>
                <a:spcPct val="100000"/>
              </a:lnSpc>
              <a:spcBef>
                <a:spcPts val="0"/>
              </a:spcBef>
              <a:spcAft>
                <a:spcPts val="0"/>
              </a:spcAft>
              <a:buClr>
                <a:schemeClr val="dk1"/>
              </a:buClr>
              <a:buSzPct val="45833"/>
              <a:buFont typeface="Arial"/>
              <a:buNone/>
            </a:pPr>
            <a:r>
              <a:t/>
            </a:r>
            <a:endParaRPr b="1"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45833"/>
              <a:buFont typeface="Arial"/>
              <a:buNone/>
            </a:pPr>
            <a:r>
              <a:rPr lang="en-GB" sz="2400">
                <a:solidFill>
                  <a:schemeClr val="dk1"/>
                </a:solidFill>
                <a:latin typeface="Times New Roman"/>
                <a:ea typeface="Times New Roman"/>
                <a:cs typeface="Times New Roman"/>
                <a:sym typeface="Times New Roman"/>
              </a:rPr>
              <a:t>	</a:t>
            </a:r>
            <a:r>
              <a:rPr lang="en-GB" sz="3153">
                <a:solidFill>
                  <a:schemeClr val="dk1"/>
                </a:solidFill>
                <a:latin typeface="Times New Roman"/>
                <a:ea typeface="Times New Roman"/>
                <a:cs typeface="Times New Roman"/>
                <a:sym typeface="Times New Roman"/>
              </a:rPr>
              <a:t>A sower went out to sow seed.  As he sowed, some fell on the edge of the path and was trampled on; and the birds of the air ate it up.  Some seed fell on rock and when it came up, it withered away, having no moisture.  Some seed fell amongst thorns and the thorns grew with it and choked it.  And some seed fell into rich soil and grew and produced its crop a hundredfold.  Saying this Jesus cried, “Listen anyone who has ears to hear!”</a:t>
            </a:r>
            <a:endParaRPr sz="3153">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45833"/>
              <a:buFont typeface="Arial"/>
              <a:buNone/>
            </a:pPr>
            <a:r>
              <a:t/>
            </a:r>
            <a:endParaRPr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45833"/>
              <a:buFont typeface="Arial"/>
              <a:buNone/>
            </a:pPr>
            <a:r>
              <a:t/>
            </a:r>
            <a:endParaRPr sz="2400">
              <a:solidFill>
                <a:schemeClr val="dk1"/>
              </a:solidFill>
              <a:latin typeface="Times New Roman"/>
              <a:ea typeface="Times New Roman"/>
              <a:cs typeface="Times New Roman"/>
              <a:sym typeface="Times New Roman"/>
            </a:endParaRPr>
          </a:p>
          <a:p>
            <a:pPr indent="-914400" lvl="0" marL="914400" rtl="0" algn="ctr">
              <a:lnSpc>
                <a:spcPct val="100000"/>
              </a:lnSpc>
              <a:spcBef>
                <a:spcPts val="0"/>
              </a:spcBef>
              <a:spcAft>
                <a:spcPts val="0"/>
              </a:spcAft>
              <a:buClr>
                <a:schemeClr val="dk1"/>
              </a:buClr>
              <a:buSzPct val="45833"/>
              <a:buFont typeface="Arial"/>
              <a:buNone/>
            </a:pPr>
            <a:r>
              <a:rPr lang="en-GB" sz="24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Imbolc: Ode to Brigid</a:t>
            </a:r>
            <a:endParaRPr b="1"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45833"/>
              <a:buFont typeface="Arial"/>
              <a:buNone/>
            </a:pPr>
            <a:r>
              <a:t/>
            </a:r>
            <a:endParaRPr b="1"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45833"/>
              <a:buFont typeface="Arial"/>
              <a:buNone/>
            </a:pPr>
            <a:r>
              <a:t/>
            </a:r>
            <a:endParaRPr b="1" sz="240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22" name="Shape 122"/>
        <p:cNvGrpSpPr/>
        <p:nvPr/>
      </p:nvGrpSpPr>
      <p:grpSpPr>
        <a:xfrm>
          <a:off x="0" y="0"/>
          <a:ext cx="0" cy="0"/>
          <a:chOff x="0" y="0"/>
          <a:chExt cx="0" cy="0"/>
        </a:xfrm>
      </p:grpSpPr>
      <p:sp>
        <p:nvSpPr>
          <p:cNvPr id="123" name="Google Shape;123;p25"/>
          <p:cNvSpPr txBox="1"/>
          <p:nvPr>
            <p:ph idx="1" type="body"/>
          </p:nvPr>
        </p:nvSpPr>
        <p:spPr>
          <a:xfrm>
            <a:off x="311700" y="284525"/>
            <a:ext cx="8520600" cy="4698300"/>
          </a:xfrm>
          <a:prstGeom prst="rect">
            <a:avLst/>
          </a:prstGeom>
        </p:spPr>
        <p:txBody>
          <a:bodyPr anchorCtr="0" anchor="t" bIns="91425" lIns="91425" spcFirstLastPara="1" rIns="91425" wrap="square" tIns="91425">
            <a:normAutofit fontScale="32500" lnSpcReduction="20000"/>
          </a:bodyPr>
          <a:lstStyle/>
          <a:p>
            <a:pPr indent="0" lvl="0" marL="0" rtl="0" algn="just">
              <a:lnSpc>
                <a:spcPct val="100000"/>
              </a:lnSpc>
              <a:spcBef>
                <a:spcPts val="0"/>
              </a:spcBef>
              <a:spcAft>
                <a:spcPts val="0"/>
              </a:spcAft>
              <a:buClr>
                <a:schemeClr val="dk1"/>
              </a:buClr>
              <a:buSzPct val="30296"/>
              <a:buFont typeface="Arial"/>
              <a:buNone/>
            </a:pPr>
            <a:r>
              <a:rPr b="1" lang="en-GB" sz="3630">
                <a:solidFill>
                  <a:schemeClr val="dk1"/>
                </a:solidFill>
                <a:latin typeface="Times New Roman"/>
                <a:ea typeface="Times New Roman"/>
                <a:cs typeface="Times New Roman"/>
                <a:sym typeface="Times New Roman"/>
              </a:rPr>
              <a:t>Conclusion:</a:t>
            </a:r>
            <a:endParaRPr sz="363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None/>
            </a:pPr>
            <a:r>
              <a:rPr b="1" lang="en-GB" sz="2400">
                <a:solidFill>
                  <a:schemeClr val="dk1"/>
                </a:solidFill>
                <a:latin typeface="Times New Roman"/>
                <a:ea typeface="Times New Roman"/>
                <a:cs typeface="Times New Roman"/>
                <a:sym typeface="Times New Roman"/>
              </a:rPr>
              <a:t>		</a:t>
            </a:r>
            <a:r>
              <a:rPr b="1" lang="en-GB" sz="3646">
                <a:solidFill>
                  <a:srgbClr val="20124D"/>
                </a:solidFill>
                <a:latin typeface="Times New Roman"/>
                <a:ea typeface="Times New Roman"/>
                <a:cs typeface="Times New Roman"/>
                <a:sym typeface="Times New Roman"/>
              </a:rPr>
              <a:t>	</a:t>
            </a:r>
            <a:r>
              <a:rPr b="1" i="1" lang="en-GB" sz="4441">
                <a:solidFill>
                  <a:srgbClr val="20124D"/>
                </a:solidFill>
                <a:latin typeface="Times New Roman"/>
                <a:ea typeface="Times New Roman"/>
                <a:cs typeface="Times New Roman"/>
                <a:sym typeface="Times New Roman"/>
              </a:rPr>
              <a:t>Prayer to St. Brigid</a:t>
            </a:r>
            <a:endParaRPr b="1" i="1" sz="4441">
              <a:solidFill>
                <a:srgbClr val="20124D"/>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8752"/>
              <a:buFont typeface="Arial"/>
              <a:buNone/>
            </a:pPr>
            <a:r>
              <a:t/>
            </a:r>
            <a:endParaRPr b="1" i="1" sz="3825">
              <a:solidFill>
                <a:srgbClr val="0C343D"/>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34437"/>
              <a:buFont typeface="Arial"/>
              <a:buNone/>
            </a:pPr>
            <a:r>
              <a:rPr b="1" lang="en-GB" sz="3194">
                <a:solidFill>
                  <a:schemeClr val="dk1"/>
                </a:solidFill>
                <a:latin typeface="Times New Roman"/>
                <a:ea typeface="Times New Roman"/>
                <a:cs typeface="Times New Roman"/>
                <a:sym typeface="Times New Roman"/>
              </a:rPr>
              <a:t>	</a:t>
            </a:r>
            <a:r>
              <a:rPr b="1" lang="en-GB" sz="4451">
                <a:solidFill>
                  <a:schemeClr val="dk1"/>
                </a:solidFill>
                <a:latin typeface="Times New Roman"/>
                <a:ea typeface="Times New Roman"/>
                <a:cs typeface="Times New Roman"/>
                <a:sym typeface="Times New Roman"/>
              </a:rPr>
              <a:t>You were a girl of generous spirit.</a:t>
            </a:r>
            <a:endParaRPr b="1" sz="4451">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lang="en-GB" sz="4251">
                <a:solidFill>
                  <a:schemeClr val="dk1"/>
                </a:solidFill>
                <a:latin typeface="Times New Roman"/>
                <a:ea typeface="Times New Roman"/>
                <a:cs typeface="Times New Roman"/>
                <a:sym typeface="Times New Roman"/>
              </a:rPr>
              <a:t>				</a:t>
            </a:r>
            <a:r>
              <a:rPr b="1" lang="en-GB" sz="4251">
                <a:solidFill>
                  <a:srgbClr val="660000"/>
                </a:solidFill>
                <a:latin typeface="Times New Roman"/>
                <a:ea typeface="Times New Roman"/>
                <a:cs typeface="Times New Roman"/>
                <a:sym typeface="Times New Roman"/>
              </a:rPr>
              <a:t>R.	</a:t>
            </a:r>
            <a:r>
              <a:rPr b="1" i="1" lang="en-GB" sz="4251">
                <a:solidFill>
                  <a:srgbClr val="660000"/>
                </a:solidFill>
                <a:latin typeface="Times New Roman"/>
                <a:ea typeface="Times New Roman"/>
                <a:cs typeface="Times New Roman"/>
                <a:sym typeface="Times New Roman"/>
              </a:rPr>
              <a:t>Brigid, give us generosity.</a:t>
            </a:r>
            <a:endParaRPr b="1" i="1" sz="4251">
              <a:solidFill>
                <a:srgbClr val="66000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t/>
            </a:r>
            <a:endParaRPr b="1" i="1" sz="4251">
              <a:solidFill>
                <a:srgbClr val="66000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lang="en-GB" sz="4251">
                <a:solidFill>
                  <a:schemeClr val="dk1"/>
                </a:solidFill>
                <a:latin typeface="Times New Roman"/>
                <a:ea typeface="Times New Roman"/>
                <a:cs typeface="Times New Roman"/>
                <a:sym typeface="Times New Roman"/>
              </a:rPr>
              <a:t>	</a:t>
            </a:r>
            <a:r>
              <a:rPr b="1" lang="en-GB" sz="4451">
                <a:solidFill>
                  <a:schemeClr val="dk1"/>
                </a:solidFill>
                <a:latin typeface="Times New Roman"/>
                <a:ea typeface="Times New Roman"/>
                <a:cs typeface="Times New Roman"/>
                <a:sym typeface="Times New Roman"/>
              </a:rPr>
              <a:t>You were a woman of courage.</a:t>
            </a:r>
            <a:endParaRPr b="1" sz="4451">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lang="en-GB" sz="4251">
                <a:solidFill>
                  <a:schemeClr val="dk1"/>
                </a:solidFill>
                <a:latin typeface="Times New Roman"/>
                <a:ea typeface="Times New Roman"/>
                <a:cs typeface="Times New Roman"/>
                <a:sym typeface="Times New Roman"/>
              </a:rPr>
              <a:t>				</a:t>
            </a:r>
            <a:r>
              <a:rPr b="1" lang="en-GB" sz="4251">
                <a:solidFill>
                  <a:srgbClr val="4C1130"/>
                </a:solidFill>
                <a:latin typeface="Times New Roman"/>
                <a:ea typeface="Times New Roman"/>
                <a:cs typeface="Times New Roman"/>
                <a:sym typeface="Times New Roman"/>
              </a:rPr>
              <a:t>R.	</a:t>
            </a:r>
            <a:r>
              <a:rPr b="1" i="1" lang="en-GB" sz="4251">
                <a:solidFill>
                  <a:srgbClr val="4C1130"/>
                </a:solidFill>
                <a:latin typeface="Times New Roman"/>
                <a:ea typeface="Times New Roman"/>
                <a:cs typeface="Times New Roman"/>
                <a:sym typeface="Times New Roman"/>
              </a:rPr>
              <a:t>Brigid, give us courage.</a:t>
            </a:r>
            <a:endParaRPr b="1" i="1" sz="4251">
              <a:solidFill>
                <a:srgbClr val="4C113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t/>
            </a:r>
            <a:endParaRPr b="1" i="1" sz="4251">
              <a:solidFill>
                <a:srgbClr val="4C113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i="1" lang="en-GB" sz="4251">
                <a:solidFill>
                  <a:schemeClr val="dk1"/>
                </a:solidFill>
                <a:latin typeface="Times New Roman"/>
                <a:ea typeface="Times New Roman"/>
                <a:cs typeface="Times New Roman"/>
                <a:sym typeface="Times New Roman"/>
              </a:rPr>
              <a:t>	</a:t>
            </a:r>
            <a:r>
              <a:rPr b="1" lang="en-GB" sz="4451">
                <a:solidFill>
                  <a:schemeClr val="dk1"/>
                </a:solidFill>
                <a:latin typeface="Times New Roman"/>
                <a:ea typeface="Times New Roman"/>
                <a:cs typeface="Times New Roman"/>
                <a:sym typeface="Times New Roman"/>
              </a:rPr>
              <a:t>You were nurse to the sick.</a:t>
            </a:r>
            <a:endParaRPr b="1" sz="4451">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lang="en-GB" sz="4251">
                <a:solidFill>
                  <a:schemeClr val="dk1"/>
                </a:solidFill>
                <a:latin typeface="Times New Roman"/>
                <a:ea typeface="Times New Roman"/>
                <a:cs typeface="Times New Roman"/>
                <a:sym typeface="Times New Roman"/>
              </a:rPr>
              <a:t>				R.	</a:t>
            </a:r>
            <a:r>
              <a:rPr b="1" i="1" lang="en-GB" sz="4251">
                <a:solidFill>
                  <a:srgbClr val="4C1130"/>
                </a:solidFill>
                <a:latin typeface="Times New Roman"/>
                <a:ea typeface="Times New Roman"/>
                <a:cs typeface="Times New Roman"/>
                <a:sym typeface="Times New Roman"/>
              </a:rPr>
              <a:t>Brigid, give us tenderness.</a:t>
            </a:r>
            <a:endParaRPr b="1" i="1" sz="4251">
              <a:solidFill>
                <a:srgbClr val="4C113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t/>
            </a:r>
            <a:endParaRPr b="1" i="1" sz="4251">
              <a:solidFill>
                <a:srgbClr val="4C113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i="1" lang="en-GB" sz="4251">
                <a:solidFill>
                  <a:schemeClr val="dk1"/>
                </a:solidFill>
                <a:latin typeface="Times New Roman"/>
                <a:ea typeface="Times New Roman"/>
                <a:cs typeface="Times New Roman"/>
                <a:sym typeface="Times New Roman"/>
              </a:rPr>
              <a:t>	</a:t>
            </a:r>
            <a:r>
              <a:rPr b="1" lang="en-GB" sz="4451">
                <a:solidFill>
                  <a:schemeClr val="dk1"/>
                </a:solidFill>
                <a:latin typeface="Times New Roman"/>
                <a:ea typeface="Times New Roman"/>
                <a:cs typeface="Times New Roman"/>
                <a:sym typeface="Times New Roman"/>
              </a:rPr>
              <a:t>You were comfort  to the aged.</a:t>
            </a:r>
            <a:endParaRPr b="1" sz="4451">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lang="en-GB" sz="4251">
                <a:solidFill>
                  <a:schemeClr val="dk1"/>
                </a:solidFill>
                <a:latin typeface="Times New Roman"/>
                <a:ea typeface="Times New Roman"/>
                <a:cs typeface="Times New Roman"/>
                <a:sym typeface="Times New Roman"/>
              </a:rPr>
              <a:t>				</a:t>
            </a:r>
            <a:r>
              <a:rPr b="1" lang="en-GB" sz="4251">
                <a:solidFill>
                  <a:srgbClr val="4C1130"/>
                </a:solidFill>
                <a:latin typeface="Times New Roman"/>
                <a:ea typeface="Times New Roman"/>
                <a:cs typeface="Times New Roman"/>
                <a:sym typeface="Times New Roman"/>
              </a:rPr>
              <a:t>R.	</a:t>
            </a:r>
            <a:r>
              <a:rPr b="1" i="1" lang="en-GB" sz="4251">
                <a:solidFill>
                  <a:srgbClr val="4C1130"/>
                </a:solidFill>
                <a:latin typeface="Times New Roman"/>
                <a:ea typeface="Times New Roman"/>
                <a:cs typeface="Times New Roman"/>
                <a:sym typeface="Times New Roman"/>
              </a:rPr>
              <a:t>Brigid, give us loyalty.</a:t>
            </a:r>
            <a:endParaRPr b="1" sz="4251">
              <a:solidFill>
                <a:schemeClr val="dk1"/>
              </a:solidFill>
              <a:latin typeface="Times New Roman"/>
              <a:ea typeface="Times New Roman"/>
              <a:cs typeface="Times New Roman"/>
              <a:sym typeface="Times New Roman"/>
            </a:endParaRPr>
          </a:p>
          <a:p>
            <a:pPr indent="0" lvl="0" marL="914400" rtl="0" algn="just">
              <a:lnSpc>
                <a:spcPct val="100000"/>
              </a:lnSpc>
              <a:spcBef>
                <a:spcPts val="0"/>
              </a:spcBef>
              <a:spcAft>
                <a:spcPts val="0"/>
              </a:spcAft>
              <a:buClr>
                <a:schemeClr val="dk1"/>
              </a:buClr>
              <a:buSzPts val="358"/>
              <a:buFont typeface="Arial"/>
              <a:buNone/>
            </a:pPr>
            <a:r>
              <a:rPr b="1" lang="en-GB" sz="4451">
                <a:solidFill>
                  <a:schemeClr val="dk1"/>
                </a:solidFill>
                <a:latin typeface="Times New Roman"/>
                <a:ea typeface="Times New Roman"/>
                <a:cs typeface="Times New Roman"/>
                <a:sym typeface="Times New Roman"/>
              </a:rPr>
              <a:t>You were a leader of men and women.</a:t>
            </a:r>
            <a:endParaRPr b="1" sz="4451">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lang="en-GB" sz="4251">
                <a:solidFill>
                  <a:schemeClr val="dk1"/>
                </a:solidFill>
                <a:latin typeface="Times New Roman"/>
                <a:ea typeface="Times New Roman"/>
                <a:cs typeface="Times New Roman"/>
                <a:sym typeface="Times New Roman"/>
              </a:rPr>
              <a:t>				</a:t>
            </a:r>
            <a:r>
              <a:rPr b="1" lang="en-GB" sz="4251">
                <a:solidFill>
                  <a:srgbClr val="4C1130"/>
                </a:solidFill>
                <a:latin typeface="Times New Roman"/>
                <a:ea typeface="Times New Roman"/>
                <a:cs typeface="Times New Roman"/>
                <a:sym typeface="Times New Roman"/>
              </a:rPr>
              <a:t>R.	</a:t>
            </a:r>
            <a:r>
              <a:rPr b="1" i="1" lang="en-GB" sz="4251">
                <a:solidFill>
                  <a:srgbClr val="4C1130"/>
                </a:solidFill>
                <a:latin typeface="Times New Roman"/>
                <a:ea typeface="Times New Roman"/>
                <a:cs typeface="Times New Roman"/>
                <a:sym typeface="Times New Roman"/>
              </a:rPr>
              <a:t>Brigid, give us energy.</a:t>
            </a:r>
            <a:endParaRPr b="1" i="1" sz="4251">
              <a:solidFill>
                <a:srgbClr val="4C113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t/>
            </a:r>
            <a:endParaRPr b="1" i="1" sz="4251">
              <a:solidFill>
                <a:srgbClr val="4C113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lang="en-GB" sz="4251">
                <a:solidFill>
                  <a:schemeClr val="dk1"/>
                </a:solidFill>
                <a:latin typeface="Times New Roman"/>
                <a:ea typeface="Times New Roman"/>
                <a:cs typeface="Times New Roman"/>
                <a:sym typeface="Times New Roman"/>
              </a:rPr>
              <a:t>	</a:t>
            </a:r>
            <a:r>
              <a:rPr b="1" lang="en-GB" sz="4451">
                <a:solidFill>
                  <a:schemeClr val="dk1"/>
                </a:solidFill>
                <a:latin typeface="Times New Roman"/>
                <a:ea typeface="Times New Roman"/>
                <a:cs typeface="Times New Roman"/>
                <a:sym typeface="Times New Roman"/>
              </a:rPr>
              <a:t>You lit a fire that never quenched.</a:t>
            </a:r>
            <a:endParaRPr b="1" sz="4451">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lang="en-GB" sz="4251">
                <a:solidFill>
                  <a:schemeClr val="dk1"/>
                </a:solidFill>
                <a:latin typeface="Times New Roman"/>
                <a:ea typeface="Times New Roman"/>
                <a:cs typeface="Times New Roman"/>
                <a:sym typeface="Times New Roman"/>
              </a:rPr>
              <a:t>				</a:t>
            </a:r>
            <a:r>
              <a:rPr b="1" lang="en-GB" sz="4251">
                <a:solidFill>
                  <a:srgbClr val="4C1130"/>
                </a:solidFill>
                <a:latin typeface="Times New Roman"/>
                <a:ea typeface="Times New Roman"/>
                <a:cs typeface="Times New Roman"/>
                <a:sym typeface="Times New Roman"/>
              </a:rPr>
              <a:t>R.	</a:t>
            </a:r>
            <a:r>
              <a:rPr b="1" i="1" lang="en-GB" sz="4251">
                <a:solidFill>
                  <a:srgbClr val="4C1130"/>
                </a:solidFill>
                <a:latin typeface="Times New Roman"/>
                <a:ea typeface="Times New Roman"/>
                <a:cs typeface="Times New Roman"/>
                <a:sym typeface="Times New Roman"/>
              </a:rPr>
              <a:t>Brigid, give us welcome.</a:t>
            </a:r>
            <a:endParaRPr b="1" i="1" sz="4251">
              <a:solidFill>
                <a:srgbClr val="4C113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t/>
            </a:r>
            <a:endParaRPr b="1" i="1" sz="4251">
              <a:solidFill>
                <a:srgbClr val="4C113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i="1" lang="en-GB" sz="4251">
                <a:solidFill>
                  <a:schemeClr val="dk1"/>
                </a:solidFill>
                <a:latin typeface="Times New Roman"/>
                <a:ea typeface="Times New Roman"/>
                <a:cs typeface="Times New Roman"/>
                <a:sym typeface="Times New Roman"/>
              </a:rPr>
              <a:t>	</a:t>
            </a:r>
            <a:r>
              <a:rPr b="1" lang="en-GB" sz="4451">
                <a:solidFill>
                  <a:schemeClr val="dk1"/>
                </a:solidFill>
                <a:latin typeface="Times New Roman"/>
                <a:ea typeface="Times New Roman"/>
                <a:cs typeface="Times New Roman"/>
                <a:sym typeface="Times New Roman"/>
              </a:rPr>
              <a:t>You built a church with finest oak.</a:t>
            </a:r>
            <a:endParaRPr b="1" sz="4451">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rPr b="1" lang="en-GB" sz="4251">
                <a:solidFill>
                  <a:schemeClr val="dk1"/>
                </a:solidFill>
                <a:latin typeface="Times New Roman"/>
                <a:ea typeface="Times New Roman"/>
                <a:cs typeface="Times New Roman"/>
                <a:sym typeface="Times New Roman"/>
              </a:rPr>
              <a:t>				</a:t>
            </a:r>
            <a:r>
              <a:rPr b="1" lang="en-GB" sz="4251">
                <a:solidFill>
                  <a:srgbClr val="4C1130"/>
                </a:solidFill>
                <a:latin typeface="Times New Roman"/>
                <a:ea typeface="Times New Roman"/>
                <a:cs typeface="Times New Roman"/>
                <a:sym typeface="Times New Roman"/>
              </a:rPr>
              <a:t>R.	</a:t>
            </a:r>
            <a:r>
              <a:rPr b="1" i="1" lang="en-GB" sz="4251">
                <a:solidFill>
                  <a:srgbClr val="4C1130"/>
                </a:solidFill>
                <a:latin typeface="Times New Roman"/>
                <a:ea typeface="Times New Roman"/>
                <a:cs typeface="Times New Roman"/>
                <a:sym typeface="Times New Roman"/>
              </a:rPr>
              <a:t>Brigid, give us prayer.</a:t>
            </a:r>
            <a:endParaRPr b="1" sz="4251">
              <a:solidFill>
                <a:srgbClr val="4C1130"/>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ct val="25871"/>
              <a:buFont typeface="Arial"/>
              <a:buNone/>
            </a:pPr>
            <a:r>
              <a:t/>
            </a:r>
            <a:endParaRPr b="1" sz="4251">
              <a:solidFill>
                <a:srgbClr val="4C1130"/>
              </a:solidFill>
              <a:latin typeface="Times New Roman"/>
              <a:ea typeface="Times New Roman"/>
              <a:cs typeface="Times New Roman"/>
              <a:sym typeface="Times New Roman"/>
            </a:endParaRPr>
          </a:p>
          <a:p>
            <a:pPr indent="0" lvl="0" marL="0" rtl="0" algn="l">
              <a:spcBef>
                <a:spcPts val="0"/>
              </a:spcBef>
              <a:spcAft>
                <a:spcPts val="1200"/>
              </a:spcAft>
              <a:buNone/>
            </a:pPr>
            <a:r>
              <a:t/>
            </a:r>
            <a:endParaRPr b="1" sz="2694"/>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27" name="Shape 127"/>
        <p:cNvGrpSpPr/>
        <p:nvPr/>
      </p:nvGrpSpPr>
      <p:grpSpPr>
        <a:xfrm>
          <a:off x="0" y="0"/>
          <a:ext cx="0" cy="0"/>
          <a:chOff x="0" y="0"/>
          <a:chExt cx="0" cy="0"/>
        </a:xfrm>
      </p:grpSpPr>
      <p:sp>
        <p:nvSpPr>
          <p:cNvPr id="128" name="Google Shape;128;p26"/>
          <p:cNvSpPr txBox="1"/>
          <p:nvPr>
            <p:ph idx="1" type="body"/>
          </p:nvPr>
        </p:nvSpPr>
        <p:spPr>
          <a:xfrm>
            <a:off x="311700" y="225025"/>
            <a:ext cx="8520600" cy="4736400"/>
          </a:xfrm>
          <a:prstGeom prst="rect">
            <a:avLst/>
          </a:prstGeom>
        </p:spPr>
        <p:txBody>
          <a:bodyPr anchorCtr="0" anchor="t" bIns="91425" lIns="91425" spcFirstLastPara="1" rIns="91425" wrap="square" tIns="91425">
            <a:normAutofit lnSpcReduction="20000"/>
          </a:bodyPr>
          <a:lstStyle/>
          <a:p>
            <a:pPr indent="-914400" lvl="0" marL="914400" rtl="0" algn="l">
              <a:lnSpc>
                <a:spcPct val="100000"/>
              </a:lnSpc>
              <a:spcBef>
                <a:spcPts val="0"/>
              </a:spcBef>
              <a:spcAft>
                <a:spcPts val="0"/>
              </a:spcAft>
              <a:buClr>
                <a:schemeClr val="dk1"/>
              </a:buClr>
              <a:buSzPts val="1100"/>
              <a:buFont typeface="Arial"/>
              <a:buNone/>
            </a:pPr>
            <a:r>
              <a:rPr lang="en-GB" sz="2700">
                <a:solidFill>
                  <a:schemeClr val="dk1"/>
                </a:solidFill>
                <a:latin typeface="Times New Roman"/>
                <a:ea typeface="Times New Roman"/>
                <a:cs typeface="Times New Roman"/>
                <a:sym typeface="Times New Roman"/>
              </a:rPr>
              <a:t>As once you took in hand the wild rushes of the field and folded them in the manner of a cross, so now inspire us to be creative and to take things of daily life and mould them into something beautiful for God.</a:t>
            </a:r>
            <a:endParaRPr b="1" sz="2400">
              <a:solidFill>
                <a:schemeClr val="dk1"/>
              </a:solidFill>
              <a:latin typeface="Times New Roman"/>
              <a:ea typeface="Times New Roman"/>
              <a:cs typeface="Times New Roman"/>
              <a:sym typeface="Times New Roman"/>
            </a:endParaRPr>
          </a:p>
          <a:p>
            <a:pPr indent="0" lvl="0" marL="0" rtl="0" algn="l">
              <a:lnSpc>
                <a:spcPct val="100000"/>
              </a:lnSpc>
              <a:spcBef>
                <a:spcPts val="0"/>
              </a:spcBef>
              <a:spcAft>
                <a:spcPts val="0"/>
              </a:spcAft>
              <a:buClr>
                <a:schemeClr val="dk1"/>
              </a:buClr>
              <a:buSzPts val="1100"/>
              <a:buFont typeface="Arial"/>
              <a:buNone/>
            </a:pPr>
            <a:r>
              <a:t/>
            </a:r>
            <a:endParaRPr b="1" sz="2400">
              <a:solidFill>
                <a:schemeClr val="dk1"/>
              </a:solidFill>
              <a:latin typeface="Times New Roman"/>
              <a:ea typeface="Times New Roman"/>
              <a:cs typeface="Times New Roman"/>
              <a:sym typeface="Times New Roman"/>
            </a:endParaRPr>
          </a:p>
          <a:p>
            <a:pPr indent="0" lvl="0" marL="0" rtl="0" algn="just">
              <a:lnSpc>
                <a:spcPct val="100000"/>
              </a:lnSpc>
              <a:spcBef>
                <a:spcPts val="0"/>
              </a:spcBef>
              <a:spcAft>
                <a:spcPts val="0"/>
              </a:spcAft>
              <a:buClr>
                <a:schemeClr val="dk1"/>
              </a:buClr>
              <a:buSzPts val="1100"/>
              <a:buFont typeface="Arial"/>
              <a:buNone/>
            </a:pPr>
            <a:r>
              <a:t/>
            </a:r>
            <a:endParaRPr b="1" sz="2400">
              <a:solidFill>
                <a:schemeClr val="dk1"/>
              </a:solidFill>
              <a:latin typeface="Times New Roman"/>
              <a:ea typeface="Times New Roman"/>
              <a:cs typeface="Times New Roman"/>
              <a:sym typeface="Times New Roman"/>
            </a:endParaRPr>
          </a:p>
          <a:p>
            <a:pPr indent="0" lvl="0" marL="0" rtl="0" algn="just">
              <a:lnSpc>
                <a:spcPct val="100000"/>
              </a:lnSpc>
              <a:spcBef>
                <a:spcPts val="0"/>
              </a:spcBef>
              <a:spcAft>
                <a:spcPts val="0"/>
              </a:spcAft>
              <a:buClr>
                <a:schemeClr val="dk1"/>
              </a:buClr>
              <a:buSzPts val="1100"/>
              <a:buFont typeface="Arial"/>
              <a:buNone/>
            </a:pPr>
            <a:r>
              <a:rPr b="1" lang="en-GB" sz="2400">
                <a:solidFill>
                  <a:schemeClr val="dk1"/>
                </a:solidFill>
                <a:latin typeface="Times New Roman"/>
                <a:ea typeface="Times New Roman"/>
                <a:cs typeface="Times New Roman"/>
                <a:sym typeface="Times New Roman"/>
              </a:rPr>
              <a:t>Blessing:</a:t>
            </a:r>
            <a:endParaRPr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ts val="1100"/>
              <a:buFont typeface="Arial"/>
              <a:buNone/>
            </a:pPr>
            <a:r>
              <a:rPr lang="en-GB" sz="2400">
                <a:solidFill>
                  <a:schemeClr val="dk1"/>
                </a:solidFill>
                <a:latin typeface="Times New Roman"/>
                <a:ea typeface="Times New Roman"/>
                <a:cs typeface="Times New Roman"/>
                <a:sym typeface="Times New Roman"/>
              </a:rPr>
              <a:t>May the Lord bless us with his Peace,</a:t>
            </a:r>
            <a:endParaRPr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ts val="1100"/>
              <a:buFont typeface="Arial"/>
              <a:buNone/>
            </a:pPr>
            <a:r>
              <a:rPr lang="en-GB" sz="2400">
                <a:solidFill>
                  <a:schemeClr val="dk1"/>
                </a:solidFill>
                <a:latin typeface="Times New Roman"/>
                <a:ea typeface="Times New Roman"/>
                <a:cs typeface="Times New Roman"/>
                <a:sym typeface="Times New Roman"/>
              </a:rPr>
              <a:t>May He lead us to live our life to the full. Amen</a:t>
            </a:r>
            <a:endParaRPr sz="2400">
              <a:solidFill>
                <a:schemeClr val="dk1"/>
              </a:solidFill>
              <a:latin typeface="Times New Roman"/>
              <a:ea typeface="Times New Roman"/>
              <a:cs typeface="Times New Roman"/>
              <a:sym typeface="Times New Roman"/>
            </a:endParaRPr>
          </a:p>
          <a:p>
            <a:pPr indent="-914400" lvl="0" marL="914400" rtl="0" algn="just">
              <a:lnSpc>
                <a:spcPct val="100000"/>
              </a:lnSpc>
              <a:spcBef>
                <a:spcPts val="0"/>
              </a:spcBef>
              <a:spcAft>
                <a:spcPts val="0"/>
              </a:spcAft>
              <a:buClr>
                <a:schemeClr val="dk1"/>
              </a:buClr>
              <a:buSzPts val="1100"/>
              <a:buFont typeface="Arial"/>
              <a:buNone/>
            </a:pPr>
            <a:r>
              <a:t/>
            </a:r>
            <a:endParaRPr sz="1100">
              <a:solidFill>
                <a:schemeClr val="dk1"/>
              </a:solidFill>
            </a:endParaRPr>
          </a:p>
          <a:p>
            <a:pPr indent="-914400" lvl="0" marL="914400" rtl="0" algn="just">
              <a:lnSpc>
                <a:spcPct val="100000"/>
              </a:lnSpc>
              <a:spcBef>
                <a:spcPts val="0"/>
              </a:spcBef>
              <a:spcAft>
                <a:spcPts val="0"/>
              </a:spcAft>
              <a:buClr>
                <a:schemeClr val="dk1"/>
              </a:buClr>
              <a:buSzPts val="1100"/>
              <a:buFont typeface="Arial"/>
              <a:buNone/>
            </a:pPr>
            <a:r>
              <a:t/>
            </a:r>
            <a:endParaRPr sz="1100">
              <a:solidFill>
                <a:schemeClr val="dk1"/>
              </a:solidFill>
            </a:endParaRPr>
          </a:p>
          <a:p>
            <a:pPr indent="-914400" lvl="0" marL="914400" rtl="0" algn="just">
              <a:lnSpc>
                <a:spcPct val="100000"/>
              </a:lnSpc>
              <a:spcBef>
                <a:spcPts val="0"/>
              </a:spcBef>
              <a:spcAft>
                <a:spcPts val="0"/>
              </a:spcAft>
              <a:buClr>
                <a:schemeClr val="dk1"/>
              </a:buClr>
              <a:buSzPts val="1100"/>
              <a:buFont typeface="Arial"/>
              <a:buNone/>
            </a:pPr>
            <a:r>
              <a:t/>
            </a:r>
            <a:endParaRPr sz="1100">
              <a:solidFill>
                <a:schemeClr val="dk1"/>
              </a:solidFill>
            </a:endParaRPr>
          </a:p>
          <a:p>
            <a:pPr indent="-914400" lvl="0" marL="914400" rtl="0" algn="just">
              <a:lnSpc>
                <a:spcPct val="100000"/>
              </a:lnSpc>
              <a:spcBef>
                <a:spcPts val="0"/>
              </a:spcBef>
              <a:spcAft>
                <a:spcPts val="0"/>
              </a:spcAft>
              <a:buClr>
                <a:schemeClr val="dk1"/>
              </a:buClr>
              <a:buSzPts val="1100"/>
              <a:buFont typeface="Arial"/>
              <a:buNone/>
            </a:pPr>
            <a:r>
              <a:t/>
            </a:r>
            <a:endParaRPr sz="1100">
              <a:solidFill>
                <a:schemeClr val="dk1"/>
              </a:solidFill>
            </a:endParaRPr>
          </a:p>
          <a:p>
            <a:pPr indent="-914400" lvl="0" marL="914400" rtl="0" algn="ctr">
              <a:lnSpc>
                <a:spcPct val="100000"/>
              </a:lnSpc>
              <a:spcBef>
                <a:spcPts val="0"/>
              </a:spcBef>
              <a:spcAft>
                <a:spcPts val="0"/>
              </a:spcAft>
              <a:buClr>
                <a:schemeClr val="dk1"/>
              </a:buClr>
              <a:buSzPts val="1100"/>
              <a:buFont typeface="Arial"/>
              <a:buNone/>
            </a:pPr>
            <a:r>
              <a:rPr lang="en-GB" u="sng">
                <a:solidFill>
                  <a:srgbClr val="1155CC"/>
                </a:solidFill>
                <a:hlinkClick r:id="rId3">
                  <a:extLst>
                    <a:ext uri="{A12FA001-AC4F-418D-AE19-62706E023703}">
                      <ahyp:hlinkClr val="tx"/>
                    </a:ext>
                  </a:extLst>
                </a:hlinkClick>
              </a:rPr>
              <a:t>An Irish Blessing</a:t>
            </a:r>
            <a:endParaRPr>
              <a:solidFill>
                <a:schemeClr val="dk1"/>
              </a:solidFill>
            </a:endParaRPr>
          </a:p>
          <a:p>
            <a:pPr indent="-914400" lvl="0" marL="914400" rtl="0" algn="just">
              <a:lnSpc>
                <a:spcPct val="100000"/>
              </a:lnSpc>
              <a:spcBef>
                <a:spcPts val="0"/>
              </a:spcBef>
              <a:spcAft>
                <a:spcPts val="0"/>
              </a:spcAft>
              <a:buClr>
                <a:schemeClr val="dk1"/>
              </a:buClr>
              <a:buSzPts val="1100"/>
              <a:buFont typeface="Arial"/>
              <a:buNone/>
            </a:pPr>
            <a:r>
              <a:t/>
            </a:r>
            <a:endParaRPr sz="1100">
              <a:solidFill>
                <a:schemeClr val="dk1"/>
              </a:solidFill>
            </a:endParaRPr>
          </a:p>
          <a:p>
            <a:pPr indent="-914400" lvl="0" marL="914400" rtl="0" algn="just">
              <a:lnSpc>
                <a:spcPct val="100000"/>
              </a:lnSpc>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