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252" autoAdjust="0"/>
    <p:restoredTop sz="94660"/>
  </p:normalViewPr>
  <p:slideViewPr>
    <p:cSldViewPr snapToGrid="0">
      <p:cViewPr varScale="1">
        <p:scale>
          <a:sx n="62" d="100"/>
          <a:sy n="62" d="100"/>
        </p:scale>
        <p:origin x="208" y="1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633559-AF86-4056-B9D1-612442334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D8B1133-F44F-4D40-8547-339AD6B8F3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0C2C6DC-9795-4421-8F41-66E06274D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C56D-9197-4908-8D2D-B425FA65807E}" type="datetimeFigureOut">
              <a:rPr lang="en-IE" smtClean="0"/>
              <a:t>13/10/2021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BDF039-A6D5-4B52-A806-0CB23AAFD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D189765-6492-42DC-BCA7-F00641945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264A-ECE2-4F0C-AEA0-126C5F513F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14417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3B317F-ABB3-4829-97EF-C10142BEF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05F22B7-317A-4082-B765-B01B840AC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BD8DC27-EFC1-4F72-B128-3BC5526D0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C56D-9197-4908-8D2D-B425FA65807E}" type="datetimeFigureOut">
              <a:rPr lang="en-IE" smtClean="0"/>
              <a:t>13/10/2021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6801CEC-1A50-4541-93E0-11EC82BEA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4964EDC-931B-4A06-B72D-2FBD6F1C1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264A-ECE2-4F0C-AEA0-126C5F513F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0002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29E89F-F6BE-41D0-9F7B-643CDF27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4E35EF7-302A-4768-BF86-6165CAE15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43F0E49-823E-48D6-A880-4C8E7444C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C56D-9197-4908-8D2D-B425FA65807E}" type="datetimeFigureOut">
              <a:rPr lang="en-IE" smtClean="0"/>
              <a:t>13/10/2021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3EBC862-09A2-431B-82F5-D86D9CDA5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F61AD3-4DCB-4C48-BA3F-1A7B7387E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264A-ECE2-4F0C-AEA0-126C5F513F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63346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A743E9-9458-4954-B186-583DB61C4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02C0AC-2058-4FF4-9789-4C72E1AF97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A43E2C8-CC27-4036-BA02-759F8758BA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681A36B-8233-46BD-A940-A4AE4AB81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C56D-9197-4908-8D2D-B425FA65807E}" type="datetimeFigureOut">
              <a:rPr lang="en-IE" smtClean="0"/>
              <a:t>13/10/2021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54C12BB-E96D-4B3C-B583-F3FA9F877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C50DD5B-FC10-4300-85E4-2B3830631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264A-ECE2-4F0C-AEA0-126C5F513F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2946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2A10DB-18B4-4AB2-9059-D24B2A2EA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FE5EC9D-7A3D-40EA-9A3F-C5646378D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1240D92-A91E-4FE2-9D9E-4B4277AA93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C766ECE-6AB4-4180-B63B-4300A8B97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F3386D0-9D31-48DE-B04A-64A79AE5B2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FA58C5D-C850-4C8D-9195-62CDD3C6B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C56D-9197-4908-8D2D-B425FA65807E}" type="datetimeFigureOut">
              <a:rPr lang="en-IE" smtClean="0"/>
              <a:t>13/10/2021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BDBAE1B-17C3-4E9D-AD76-B1272690A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7B71E5F-0362-4D3A-8566-8B7B48A90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264A-ECE2-4F0C-AEA0-126C5F513F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3106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60F4E6-E280-4895-B9A9-3D9331826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DCF1DEC-16A3-4665-ADD6-1D59BB4D3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C56D-9197-4908-8D2D-B425FA65807E}" type="datetimeFigureOut">
              <a:rPr lang="en-IE" smtClean="0"/>
              <a:t>13/10/2021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B59DE01-588E-44B8-A09D-AC47E6711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74C9591-98F7-44BA-A583-43EAC726C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264A-ECE2-4F0C-AEA0-126C5F513F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48647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D48E7B0-D34A-412A-B144-1F8A80410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C56D-9197-4908-8D2D-B425FA65807E}" type="datetimeFigureOut">
              <a:rPr lang="en-IE" smtClean="0"/>
              <a:t>13/10/2021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6BDAC15-15F0-4A75-9D15-80EDA37E6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D274A7F-54F8-4D89-BBD0-D0C656C18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264A-ECE2-4F0C-AEA0-126C5F513F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90084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B94376-168D-49AA-A74D-D317F77EB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71EE29-1BF3-417A-A1DA-638063D8A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24BED71-0C0B-4590-95BB-D89DFA1E0B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01E9FEA-0CA7-42EF-A20F-5859C1F5E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C56D-9197-4908-8D2D-B425FA65807E}" type="datetimeFigureOut">
              <a:rPr lang="en-IE" smtClean="0"/>
              <a:t>13/10/2021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95EB241-A37D-4F19-8E03-F1BACDBBE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5556B1C-45BD-4370-9769-5601730C8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264A-ECE2-4F0C-AEA0-126C5F513F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03530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776217-52A0-4285-84AF-097CF075D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B85CA34-E838-41B3-865F-E75C89A98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6C7C003-B078-4FBD-AA38-9366093E4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D592FDF-F6E0-4391-9DC8-478F4537F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C56D-9197-4908-8D2D-B425FA65807E}" type="datetimeFigureOut">
              <a:rPr lang="en-IE" smtClean="0"/>
              <a:t>13/10/2021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81C2F81-272D-48B8-A3B4-49399AFF2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403E767-A9AB-48B5-8E97-430963E24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264A-ECE2-4F0C-AEA0-126C5F513F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843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4EA365-8066-4CB9-85A0-166CE7B2C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65B41BF-322C-4E01-BB61-D31FE49A26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117A460-FB6A-4A2B-A6F8-4D577891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C56D-9197-4908-8D2D-B425FA65807E}" type="datetimeFigureOut">
              <a:rPr lang="en-IE" smtClean="0"/>
              <a:t>13/10/2021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78766F3-0EED-452D-9985-693D0F9A2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46B2AAA-049F-4571-8913-5C2551BA9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264A-ECE2-4F0C-AEA0-126C5F513F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7911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95FA960-71CD-4BE9-A175-4C20C24F1E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2B7A13D-7988-46E0-8616-AB3CE43907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AEE73B5-D053-4984-95FD-06384CF5E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C56D-9197-4908-8D2D-B425FA65807E}" type="datetimeFigureOut">
              <a:rPr lang="en-IE" smtClean="0"/>
              <a:t>13/10/2021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F18BD36-7181-4C97-8C22-E545B6BB8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850895-34BE-4FFE-9E84-EDC39AE97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264A-ECE2-4F0C-AEA0-126C5F513F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64787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C2ABE0D-9B0E-49B7-B87E-2E038BF6B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71349DB-CE6D-4F63-9D68-A044756BC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4C97234-8C8D-42B3-9BEC-15646D0034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6C56D-9197-4908-8D2D-B425FA65807E}" type="datetimeFigureOut">
              <a:rPr lang="en-IE" smtClean="0"/>
              <a:t>13/10/2021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44615C7-0E2D-4474-9D69-7E26D227F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3849ADA-605A-4A1B-AE87-060B50ADE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7264A-ECE2-4F0C-AEA0-126C5F513F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82502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ody of water with trees around it&#10;&#10;Description automatically generated with medium confidence">
            <a:extLst>
              <a:ext uri="{FF2B5EF4-FFF2-40B4-BE49-F238E27FC236}">
                <a16:creationId xmlns:a16="http://schemas.microsoft.com/office/drawing/2014/main" xmlns="" id="{4A0884C6-E4F2-4518-A41E-0A0646D13A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676C43-9BC6-42E8-BF64-4D5192AE74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We Remember Them</a:t>
            </a:r>
            <a:endParaRPr lang="en-IE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828C1B3-8931-476C-95D1-8A810DFEA6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November 2021</a:t>
            </a:r>
            <a:endParaRPr lang="en-I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1305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82F2C0-C1BA-4D15-ACD0-311B49F66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Intention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599DA3C-7139-45EB-990B-741D791B0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examine the role that remembrance </a:t>
            </a:r>
            <a:r>
              <a:rPr lang="en-US" dirty="0" smtClean="0"/>
              <a:t>has played and continues to play </a:t>
            </a:r>
            <a:r>
              <a:rPr lang="en-US" dirty="0"/>
              <a:t>for us as we </a:t>
            </a:r>
            <a:r>
              <a:rPr lang="en-US" dirty="0" smtClean="0"/>
              <a:t>journey </a:t>
            </a:r>
            <a:r>
              <a:rPr lang="en-US" dirty="0"/>
              <a:t>through the COVID-19 </a:t>
            </a:r>
            <a:r>
              <a:rPr lang="en-US" dirty="0" smtClean="0"/>
              <a:t>global pandemic and to explore the power of memories for each of us.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63447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074F96-366A-46D6-A2BD-D4AD1A9A9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 Criteria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E4B290-6AA9-46AA-A25F-79F4B3113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3684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40FB40-049B-44B0-B5BE-74811871D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Keywords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EDBA92-50D5-4C91-8433-80EDC5E23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Remembrance</a:t>
            </a:r>
          </a:p>
          <a:p>
            <a:endParaRPr lang="en-US" dirty="0"/>
          </a:p>
          <a:p>
            <a:r>
              <a:rPr lang="en-US" dirty="0"/>
              <a:t>Global Pandemic</a:t>
            </a:r>
          </a:p>
          <a:p>
            <a:endParaRPr lang="en-US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33891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1AA752-540C-488E-A858-018E65BA8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Pandemic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6356825-8BFE-4FCD-9E00-D25FA2D6C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Everyone had to re-evaluate the things that were important</a:t>
            </a:r>
          </a:p>
          <a:p>
            <a:endParaRPr lang="en-US" dirty="0"/>
          </a:p>
          <a:p>
            <a:r>
              <a:rPr lang="en-US" dirty="0"/>
              <a:t>People started to remember ‘the good old days’</a:t>
            </a:r>
          </a:p>
          <a:p>
            <a:endParaRPr lang="en-US" dirty="0"/>
          </a:p>
          <a:p>
            <a:r>
              <a:rPr lang="en-US" dirty="0"/>
              <a:t>People remembered the people that were most </a:t>
            </a:r>
            <a:r>
              <a:rPr lang="en-US" dirty="0" smtClean="0"/>
              <a:t>important to them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22111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A36C57-BDCA-4E53-835C-BB6813EEA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Reflective Exercise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897DB3-99F4-4E8F-9D4F-8FD5D87A8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all the people you couldn’t visit during the COVID-19 lockdowns, who did you think of or </a:t>
            </a:r>
            <a:r>
              <a:rPr lang="en-US" dirty="0" smtClean="0"/>
              <a:t>remember most </a:t>
            </a:r>
            <a:r>
              <a:rPr lang="en-US" dirty="0"/>
              <a:t>often?</a:t>
            </a:r>
          </a:p>
          <a:p>
            <a:endParaRPr lang="en-US" dirty="0"/>
          </a:p>
          <a:p>
            <a:r>
              <a:rPr lang="en-US" dirty="0"/>
              <a:t>What did you miss about them?</a:t>
            </a:r>
          </a:p>
          <a:p>
            <a:endParaRPr lang="en-US" dirty="0"/>
          </a:p>
          <a:p>
            <a:r>
              <a:rPr lang="en-US" dirty="0"/>
              <a:t>How did you let them know that you were thinking about them?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61608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6BA501-8855-43D8-9B6C-3D42B6C05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Watch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E68CB71-DA91-4870-A4F9-8F5CE2FAB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87708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8B0C5B-5D79-416A-9331-9D1BA5F0A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 in your copy…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972915D-EFEE-41C0-B1FD-6D696D55D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14787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A2E22A-C9AC-480D-B9B0-F3A607200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20th </a:t>
            </a:r>
            <a:r>
              <a:rPr lang="en-US" dirty="0" smtClean="0"/>
              <a:t>Anniversary of </a:t>
            </a:r>
            <a:r>
              <a:rPr lang="en-US" dirty="0"/>
              <a:t>9/11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EB133F1-EE08-4C10-9C7B-FA127B3B0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8602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Love Background Heart">
            <a:extLst>
              <a:ext uri="{FF2B5EF4-FFF2-40B4-BE49-F238E27FC236}">
                <a16:creationId xmlns:a16="http://schemas.microsoft.com/office/drawing/2014/main" xmlns="" id="{0FAB4F4C-0076-4C69-84F3-66440680C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0"/>
            <a:ext cx="7913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074D236-C460-45F7-B6A6-EAD7B23A396D}"/>
              </a:ext>
            </a:extLst>
          </p:cNvPr>
          <p:cNvSpPr txBox="1"/>
          <p:nvPr/>
        </p:nvSpPr>
        <p:spPr>
          <a:xfrm>
            <a:off x="3362960" y="1229360"/>
            <a:ext cx="2306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Lucida Calligraphy" panose="03010101010101010101" pitchFamily="66" charset="0"/>
              </a:rPr>
              <a:t>Sean</a:t>
            </a:r>
            <a:endParaRPr lang="en-IE" sz="4000" dirty="0">
              <a:solidFill>
                <a:srgbClr val="FF0000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AE81468-1F93-4B71-B3EF-B88082440AD5}"/>
              </a:ext>
            </a:extLst>
          </p:cNvPr>
          <p:cNvSpPr txBox="1"/>
          <p:nvPr/>
        </p:nvSpPr>
        <p:spPr>
          <a:xfrm>
            <a:off x="3895725" y="2506662"/>
            <a:ext cx="1666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F0"/>
                </a:solidFill>
                <a:latin typeface="Lucida Calligraphy" panose="03010101010101010101" pitchFamily="66" charset="0"/>
              </a:rPr>
              <a:t>Serena</a:t>
            </a:r>
            <a:endParaRPr lang="en-IE" sz="3200" dirty="0">
              <a:solidFill>
                <a:srgbClr val="00B0F0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257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134</Words>
  <Application>Microsoft Macintosh PowerPoint</Application>
  <PresentationFormat>Widescreen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Lucida Calligraphy</vt:lpstr>
      <vt:lpstr>Office Theme</vt:lpstr>
      <vt:lpstr>We Remember Them</vt:lpstr>
      <vt:lpstr>Learning Intention</vt:lpstr>
      <vt:lpstr>Success Criteria</vt:lpstr>
      <vt:lpstr>Keywords</vt:lpstr>
      <vt:lpstr>Global Pandemic</vt:lpstr>
      <vt:lpstr>Reflective Exercise</vt:lpstr>
      <vt:lpstr>Watch</vt:lpstr>
      <vt:lpstr>Write in your copy…</vt:lpstr>
      <vt:lpstr>20th Anniversary of 9/11</vt:lpstr>
      <vt:lpstr>PowerPoint Presentation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Remember Them</dc:title>
  <dc:creator>Karen O'Donovan</dc:creator>
  <cp:lastModifiedBy>Microsoft Office User</cp:lastModifiedBy>
  <cp:revision>3</cp:revision>
  <dcterms:created xsi:type="dcterms:W3CDTF">2021-08-22T17:22:32Z</dcterms:created>
  <dcterms:modified xsi:type="dcterms:W3CDTF">2021-10-13T10:29:45Z</dcterms:modified>
</cp:coreProperties>
</file>