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handoutMasterIdLst>
    <p:handoutMasterId r:id="rId17"/>
  </p:handoutMasterIdLst>
  <p:sldIdLst>
    <p:sldId id="256" r:id="rId2"/>
    <p:sldId id="257" r:id="rId3"/>
    <p:sldId id="258" r:id="rId4"/>
    <p:sldId id="259" r:id="rId5"/>
    <p:sldId id="260" r:id="rId6"/>
    <p:sldId id="266" r:id="rId7"/>
    <p:sldId id="271" r:id="rId8"/>
    <p:sldId id="265" r:id="rId9"/>
    <p:sldId id="267" r:id="rId10"/>
    <p:sldId id="261" r:id="rId11"/>
    <p:sldId id="263" r:id="rId12"/>
    <p:sldId id="264" r:id="rId13"/>
    <p:sldId id="268" r:id="rId14"/>
    <p:sldId id="269" r:id="rId15"/>
    <p:sldId id="270" r:id="rId16"/>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9" d="100"/>
          <a:sy n="109" d="100"/>
        </p:scale>
        <p:origin x="63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8A67F15-7505-4C57-AB00-B7C4278AD028}" type="doc">
      <dgm:prSet loTypeId="urn:microsoft.com/office/officeart/2005/8/layout/default" loCatId="list" qsTypeId="urn:microsoft.com/office/officeart/2005/8/quickstyle/3d3" qsCatId="3D" csTypeId="urn:microsoft.com/office/officeart/2005/8/colors/accent6_2" csCatId="accent6" phldr="1"/>
      <dgm:spPr/>
      <dgm:t>
        <a:bodyPr/>
        <a:lstStyle/>
        <a:p>
          <a:endParaRPr lang="en-US"/>
        </a:p>
      </dgm:t>
    </dgm:pt>
    <dgm:pt modelId="{C3007146-D160-4E36-B6D6-F70933DE4C8C}">
      <dgm:prSet phldrT="[Text]"/>
      <dgm:spPr/>
      <dgm:t>
        <a:bodyPr/>
        <a:lstStyle/>
        <a:p>
          <a:r>
            <a:rPr lang="en-GB" b="1" dirty="0" smtClean="0"/>
            <a:t>Born</a:t>
          </a:r>
          <a:r>
            <a:rPr lang="en-GB" dirty="0" smtClean="0"/>
            <a:t> in Bethlehem (exact date unknown). He is believed to have been a descendent of King David. This is very important as the Messiah that the Jews were waiting on was to be from the royal line of David. </a:t>
          </a:r>
          <a:endParaRPr lang="en-US" dirty="0"/>
        </a:p>
      </dgm:t>
    </dgm:pt>
    <dgm:pt modelId="{4C8AE243-B35E-4BE2-AB5B-E0E8F0C45607}" type="parTrans" cxnId="{B72079F6-C627-4C95-8B6A-BEB529633413}">
      <dgm:prSet/>
      <dgm:spPr/>
      <dgm:t>
        <a:bodyPr/>
        <a:lstStyle/>
        <a:p>
          <a:endParaRPr lang="en-US"/>
        </a:p>
      </dgm:t>
    </dgm:pt>
    <dgm:pt modelId="{827E9C79-B301-4885-8165-2B501A291FA9}" type="sibTrans" cxnId="{B72079F6-C627-4C95-8B6A-BEB529633413}">
      <dgm:prSet/>
      <dgm:spPr/>
      <dgm:t>
        <a:bodyPr/>
        <a:lstStyle/>
        <a:p>
          <a:endParaRPr lang="en-US"/>
        </a:p>
      </dgm:t>
    </dgm:pt>
    <dgm:pt modelId="{729FB04A-46AA-403C-BE17-A25B9E242533}">
      <dgm:prSet phldrT="[Text]"/>
      <dgm:spPr/>
      <dgm:t>
        <a:bodyPr/>
        <a:lstStyle/>
        <a:p>
          <a:r>
            <a:rPr lang="en-GB" b="1" dirty="0" smtClean="0"/>
            <a:t>Died</a:t>
          </a:r>
          <a:r>
            <a:rPr lang="en-GB" dirty="0" smtClean="0"/>
            <a:t> in Nazareth, July 20, AD 18 (Church tradition). There is no mention of Joseph in the Gospels after the account of Jesus being lost in the Temple, aged 12.</a:t>
          </a:r>
          <a:endParaRPr lang="en-US" dirty="0"/>
        </a:p>
      </dgm:t>
    </dgm:pt>
    <dgm:pt modelId="{4710D550-F29E-4F94-9D87-89F96D66FEC4}" type="parTrans" cxnId="{A1EF090D-5F9B-4CF6-A7AD-EB8778E4E97D}">
      <dgm:prSet/>
      <dgm:spPr/>
      <dgm:t>
        <a:bodyPr/>
        <a:lstStyle/>
        <a:p>
          <a:endParaRPr lang="en-US"/>
        </a:p>
      </dgm:t>
    </dgm:pt>
    <dgm:pt modelId="{4A69FF29-08D7-41D2-8752-B4627177F79F}" type="sibTrans" cxnId="{A1EF090D-5F9B-4CF6-A7AD-EB8778E4E97D}">
      <dgm:prSet/>
      <dgm:spPr/>
      <dgm:t>
        <a:bodyPr/>
        <a:lstStyle/>
        <a:p>
          <a:endParaRPr lang="en-US"/>
        </a:p>
      </dgm:t>
    </dgm:pt>
    <dgm:pt modelId="{9776208C-D35A-4150-ABFF-B861C460D509}">
      <dgm:prSet phldrT="[Text]"/>
      <dgm:spPr/>
      <dgm:t>
        <a:bodyPr/>
        <a:lstStyle/>
        <a:p>
          <a:r>
            <a:rPr lang="en-GB" b="1" dirty="0" smtClean="0"/>
            <a:t>Saint’s Day</a:t>
          </a:r>
          <a:r>
            <a:rPr lang="en-GB" dirty="0" smtClean="0"/>
            <a:t> March 19 – Saint Joseph, Husband of Mary (Western Christianity), May 1 – St Joseph the Worker (Roman Catholic Church),</a:t>
          </a:r>
          <a:endParaRPr lang="en-US" dirty="0"/>
        </a:p>
      </dgm:t>
    </dgm:pt>
    <dgm:pt modelId="{9705C83A-BFE9-407F-8973-58C09086FE61}" type="parTrans" cxnId="{EC70B114-F35A-4250-9AF8-F5E83E3CF251}">
      <dgm:prSet/>
      <dgm:spPr/>
      <dgm:t>
        <a:bodyPr/>
        <a:lstStyle/>
        <a:p>
          <a:endParaRPr lang="en-US"/>
        </a:p>
      </dgm:t>
    </dgm:pt>
    <dgm:pt modelId="{AEFC8849-8562-4450-A3BD-E395CE8B0A31}" type="sibTrans" cxnId="{EC70B114-F35A-4250-9AF8-F5E83E3CF251}">
      <dgm:prSet/>
      <dgm:spPr/>
      <dgm:t>
        <a:bodyPr/>
        <a:lstStyle/>
        <a:p>
          <a:endParaRPr lang="en-US"/>
        </a:p>
      </dgm:t>
    </dgm:pt>
    <dgm:pt modelId="{A900CBBD-97C9-4C89-9CD4-CC72F0D7D006}">
      <dgm:prSet phldrT="[Text]"/>
      <dgm:spPr/>
      <dgm:t>
        <a:bodyPr/>
        <a:lstStyle/>
        <a:p>
          <a:r>
            <a:rPr lang="en-GB" b="1" dirty="0" smtClean="0"/>
            <a:t>Images associated with St Joseph</a:t>
          </a:r>
          <a:r>
            <a:rPr lang="en-GB" dirty="0" smtClean="0"/>
            <a:t>: Carpenter’s square or tools, the infant Jesus, staff with lily blossoms, two turtle doves, rod of spikenard.</a:t>
          </a:r>
          <a:endParaRPr lang="en-US" dirty="0"/>
        </a:p>
      </dgm:t>
    </dgm:pt>
    <dgm:pt modelId="{92E9D541-072A-4495-AAA7-051B15D789AA}" type="parTrans" cxnId="{A7C826B9-2CC1-4CFD-8AAA-3396A70D0D6A}">
      <dgm:prSet/>
      <dgm:spPr/>
      <dgm:t>
        <a:bodyPr/>
        <a:lstStyle/>
        <a:p>
          <a:endParaRPr lang="en-US"/>
        </a:p>
      </dgm:t>
    </dgm:pt>
    <dgm:pt modelId="{56A5691F-D18B-45AA-A363-3E1BD9963E67}" type="sibTrans" cxnId="{A7C826B9-2CC1-4CFD-8AAA-3396A70D0D6A}">
      <dgm:prSet/>
      <dgm:spPr/>
      <dgm:t>
        <a:bodyPr/>
        <a:lstStyle/>
        <a:p>
          <a:endParaRPr lang="en-US"/>
        </a:p>
      </dgm:t>
    </dgm:pt>
    <dgm:pt modelId="{1A184960-FC1E-4ED2-863D-E6B074F6D933}">
      <dgm:prSet/>
      <dgm:spPr/>
      <dgm:t>
        <a:bodyPr/>
        <a:lstStyle/>
        <a:p>
          <a:r>
            <a:rPr lang="en-GB" b="1" dirty="0" smtClean="0"/>
            <a:t>Patron Saint of</a:t>
          </a:r>
          <a:r>
            <a:rPr lang="en-GB" dirty="0" smtClean="0"/>
            <a:t>: Universal Church, unborn children, fathers, immigrants, workers, employment, travellers, carpenters, realtors, against doubt and hesitation, and of a happy death, Canada, Croatia, Korea, </a:t>
          </a:r>
          <a:r>
            <a:rPr lang="en-GB" dirty="0" err="1" smtClean="0"/>
            <a:t>Zapotlan</a:t>
          </a:r>
          <a:r>
            <a:rPr lang="en-GB" dirty="0" smtClean="0"/>
            <a:t>, Vietnam, </a:t>
          </a:r>
          <a:r>
            <a:rPr lang="en-GB" dirty="0" err="1" smtClean="0"/>
            <a:t>Mandaue</a:t>
          </a:r>
          <a:r>
            <a:rPr lang="en-GB" dirty="0" smtClean="0"/>
            <a:t> City, Cebu, Philippines, and many others.</a:t>
          </a:r>
          <a:endParaRPr lang="en-GB" dirty="0"/>
        </a:p>
      </dgm:t>
    </dgm:pt>
    <dgm:pt modelId="{16847ED4-46EB-4319-B7ED-7CCB535B77E6}" type="parTrans" cxnId="{E4F96EB9-1A24-44CD-A876-6C0E837EF142}">
      <dgm:prSet/>
      <dgm:spPr/>
      <dgm:t>
        <a:bodyPr/>
        <a:lstStyle/>
        <a:p>
          <a:endParaRPr lang="en-US"/>
        </a:p>
      </dgm:t>
    </dgm:pt>
    <dgm:pt modelId="{37B981C4-476F-465E-A2FE-95202AEBEEAD}" type="sibTrans" cxnId="{E4F96EB9-1A24-44CD-A876-6C0E837EF142}">
      <dgm:prSet/>
      <dgm:spPr/>
      <dgm:t>
        <a:bodyPr/>
        <a:lstStyle/>
        <a:p>
          <a:endParaRPr lang="en-US"/>
        </a:p>
      </dgm:t>
    </dgm:pt>
    <dgm:pt modelId="{58CD8DD6-7ED5-4E2D-A14D-E2BBD18DB486}" type="pres">
      <dgm:prSet presAssocID="{B8A67F15-7505-4C57-AB00-B7C4278AD028}" presName="diagram" presStyleCnt="0">
        <dgm:presLayoutVars>
          <dgm:dir/>
          <dgm:resizeHandles val="exact"/>
        </dgm:presLayoutVars>
      </dgm:prSet>
      <dgm:spPr/>
      <dgm:t>
        <a:bodyPr/>
        <a:lstStyle/>
        <a:p>
          <a:endParaRPr lang="en-US"/>
        </a:p>
      </dgm:t>
    </dgm:pt>
    <dgm:pt modelId="{D6216888-B18B-4BC1-A267-2504C52F1C68}" type="pres">
      <dgm:prSet presAssocID="{C3007146-D160-4E36-B6D6-F70933DE4C8C}" presName="node" presStyleLbl="node1" presStyleIdx="0" presStyleCnt="5">
        <dgm:presLayoutVars>
          <dgm:bulletEnabled val="1"/>
        </dgm:presLayoutVars>
      </dgm:prSet>
      <dgm:spPr/>
      <dgm:t>
        <a:bodyPr/>
        <a:lstStyle/>
        <a:p>
          <a:endParaRPr lang="en-US"/>
        </a:p>
      </dgm:t>
    </dgm:pt>
    <dgm:pt modelId="{A75252E4-2AE7-4D2A-9B28-E9F921BDF80E}" type="pres">
      <dgm:prSet presAssocID="{827E9C79-B301-4885-8165-2B501A291FA9}" presName="sibTrans" presStyleCnt="0"/>
      <dgm:spPr/>
    </dgm:pt>
    <dgm:pt modelId="{1429ED27-795B-4103-9F04-96CF201DD9A3}" type="pres">
      <dgm:prSet presAssocID="{729FB04A-46AA-403C-BE17-A25B9E242533}" presName="node" presStyleLbl="node1" presStyleIdx="1" presStyleCnt="5">
        <dgm:presLayoutVars>
          <dgm:bulletEnabled val="1"/>
        </dgm:presLayoutVars>
      </dgm:prSet>
      <dgm:spPr/>
      <dgm:t>
        <a:bodyPr/>
        <a:lstStyle/>
        <a:p>
          <a:endParaRPr lang="en-US"/>
        </a:p>
      </dgm:t>
    </dgm:pt>
    <dgm:pt modelId="{BF109992-A305-41ED-A9EE-B0FFB379B014}" type="pres">
      <dgm:prSet presAssocID="{4A69FF29-08D7-41D2-8752-B4627177F79F}" presName="sibTrans" presStyleCnt="0"/>
      <dgm:spPr/>
    </dgm:pt>
    <dgm:pt modelId="{C561EC88-7760-467D-A6AB-9650653906D0}" type="pres">
      <dgm:prSet presAssocID="{9776208C-D35A-4150-ABFF-B861C460D509}" presName="node" presStyleLbl="node1" presStyleIdx="2" presStyleCnt="5">
        <dgm:presLayoutVars>
          <dgm:bulletEnabled val="1"/>
        </dgm:presLayoutVars>
      </dgm:prSet>
      <dgm:spPr/>
      <dgm:t>
        <a:bodyPr/>
        <a:lstStyle/>
        <a:p>
          <a:endParaRPr lang="en-US"/>
        </a:p>
      </dgm:t>
    </dgm:pt>
    <dgm:pt modelId="{9A3F08B1-CE2C-4BAA-B1D2-0E10D6A40F66}" type="pres">
      <dgm:prSet presAssocID="{AEFC8849-8562-4450-A3BD-E395CE8B0A31}" presName="sibTrans" presStyleCnt="0"/>
      <dgm:spPr/>
    </dgm:pt>
    <dgm:pt modelId="{3062C107-6CFC-48F4-A4BE-EB71C72614EB}" type="pres">
      <dgm:prSet presAssocID="{A900CBBD-97C9-4C89-9CD4-CC72F0D7D006}" presName="node" presStyleLbl="node1" presStyleIdx="3" presStyleCnt="5">
        <dgm:presLayoutVars>
          <dgm:bulletEnabled val="1"/>
        </dgm:presLayoutVars>
      </dgm:prSet>
      <dgm:spPr/>
      <dgm:t>
        <a:bodyPr/>
        <a:lstStyle/>
        <a:p>
          <a:endParaRPr lang="en-US"/>
        </a:p>
      </dgm:t>
    </dgm:pt>
    <dgm:pt modelId="{385EBB80-87A4-4E93-8802-63F82A615E0E}" type="pres">
      <dgm:prSet presAssocID="{56A5691F-D18B-45AA-A363-3E1BD9963E67}" presName="sibTrans" presStyleCnt="0"/>
      <dgm:spPr/>
    </dgm:pt>
    <dgm:pt modelId="{269C7371-D0C6-470F-803C-F288E81B405E}" type="pres">
      <dgm:prSet presAssocID="{1A184960-FC1E-4ED2-863D-E6B074F6D933}" presName="node" presStyleLbl="node1" presStyleIdx="4" presStyleCnt="5">
        <dgm:presLayoutVars>
          <dgm:bulletEnabled val="1"/>
        </dgm:presLayoutVars>
      </dgm:prSet>
      <dgm:spPr/>
      <dgm:t>
        <a:bodyPr/>
        <a:lstStyle/>
        <a:p>
          <a:endParaRPr lang="en-US"/>
        </a:p>
      </dgm:t>
    </dgm:pt>
  </dgm:ptLst>
  <dgm:cxnLst>
    <dgm:cxn modelId="{EDEC9A89-AFAB-4859-B674-9EEDD439AFC8}" type="presOf" srcId="{729FB04A-46AA-403C-BE17-A25B9E242533}" destId="{1429ED27-795B-4103-9F04-96CF201DD9A3}" srcOrd="0" destOrd="0" presId="urn:microsoft.com/office/officeart/2005/8/layout/default"/>
    <dgm:cxn modelId="{ACCC2A81-C000-47E5-9120-EEB4D5861FBF}" type="presOf" srcId="{C3007146-D160-4E36-B6D6-F70933DE4C8C}" destId="{D6216888-B18B-4BC1-A267-2504C52F1C68}" srcOrd="0" destOrd="0" presId="urn:microsoft.com/office/officeart/2005/8/layout/default"/>
    <dgm:cxn modelId="{E4F96EB9-1A24-44CD-A876-6C0E837EF142}" srcId="{B8A67F15-7505-4C57-AB00-B7C4278AD028}" destId="{1A184960-FC1E-4ED2-863D-E6B074F6D933}" srcOrd="4" destOrd="0" parTransId="{16847ED4-46EB-4319-B7ED-7CCB535B77E6}" sibTransId="{37B981C4-476F-465E-A2FE-95202AEBEEAD}"/>
    <dgm:cxn modelId="{3A807B12-FEBF-4E40-8A12-A8F3A9E499E2}" type="presOf" srcId="{B8A67F15-7505-4C57-AB00-B7C4278AD028}" destId="{58CD8DD6-7ED5-4E2D-A14D-E2BBD18DB486}" srcOrd="0" destOrd="0" presId="urn:microsoft.com/office/officeart/2005/8/layout/default"/>
    <dgm:cxn modelId="{EC70B114-F35A-4250-9AF8-F5E83E3CF251}" srcId="{B8A67F15-7505-4C57-AB00-B7C4278AD028}" destId="{9776208C-D35A-4150-ABFF-B861C460D509}" srcOrd="2" destOrd="0" parTransId="{9705C83A-BFE9-407F-8973-58C09086FE61}" sibTransId="{AEFC8849-8562-4450-A3BD-E395CE8B0A31}"/>
    <dgm:cxn modelId="{A1EF090D-5F9B-4CF6-A7AD-EB8778E4E97D}" srcId="{B8A67F15-7505-4C57-AB00-B7C4278AD028}" destId="{729FB04A-46AA-403C-BE17-A25B9E242533}" srcOrd="1" destOrd="0" parTransId="{4710D550-F29E-4F94-9D87-89F96D66FEC4}" sibTransId="{4A69FF29-08D7-41D2-8752-B4627177F79F}"/>
    <dgm:cxn modelId="{A7C826B9-2CC1-4CFD-8AAA-3396A70D0D6A}" srcId="{B8A67F15-7505-4C57-AB00-B7C4278AD028}" destId="{A900CBBD-97C9-4C89-9CD4-CC72F0D7D006}" srcOrd="3" destOrd="0" parTransId="{92E9D541-072A-4495-AAA7-051B15D789AA}" sibTransId="{56A5691F-D18B-45AA-A363-3E1BD9963E67}"/>
    <dgm:cxn modelId="{3B4EBDA6-CFB5-43BA-AF48-48D0E7EC33E6}" type="presOf" srcId="{9776208C-D35A-4150-ABFF-B861C460D509}" destId="{C561EC88-7760-467D-A6AB-9650653906D0}" srcOrd="0" destOrd="0" presId="urn:microsoft.com/office/officeart/2005/8/layout/default"/>
    <dgm:cxn modelId="{139A4022-3DD3-4D2F-B24F-47798D06BB3E}" type="presOf" srcId="{A900CBBD-97C9-4C89-9CD4-CC72F0D7D006}" destId="{3062C107-6CFC-48F4-A4BE-EB71C72614EB}" srcOrd="0" destOrd="0" presId="urn:microsoft.com/office/officeart/2005/8/layout/default"/>
    <dgm:cxn modelId="{23BE2B71-2E04-4642-802A-19635D8023A2}" type="presOf" srcId="{1A184960-FC1E-4ED2-863D-E6B074F6D933}" destId="{269C7371-D0C6-470F-803C-F288E81B405E}" srcOrd="0" destOrd="0" presId="urn:microsoft.com/office/officeart/2005/8/layout/default"/>
    <dgm:cxn modelId="{B72079F6-C627-4C95-8B6A-BEB529633413}" srcId="{B8A67F15-7505-4C57-AB00-B7C4278AD028}" destId="{C3007146-D160-4E36-B6D6-F70933DE4C8C}" srcOrd="0" destOrd="0" parTransId="{4C8AE243-B35E-4BE2-AB5B-E0E8F0C45607}" sibTransId="{827E9C79-B301-4885-8165-2B501A291FA9}"/>
    <dgm:cxn modelId="{83EA5D38-7531-4461-8E97-A3F0BD55459A}" type="presParOf" srcId="{58CD8DD6-7ED5-4E2D-A14D-E2BBD18DB486}" destId="{D6216888-B18B-4BC1-A267-2504C52F1C68}" srcOrd="0" destOrd="0" presId="urn:microsoft.com/office/officeart/2005/8/layout/default"/>
    <dgm:cxn modelId="{A9378DFF-23E2-4CE0-A24E-9C2756DA0738}" type="presParOf" srcId="{58CD8DD6-7ED5-4E2D-A14D-E2BBD18DB486}" destId="{A75252E4-2AE7-4D2A-9B28-E9F921BDF80E}" srcOrd="1" destOrd="0" presId="urn:microsoft.com/office/officeart/2005/8/layout/default"/>
    <dgm:cxn modelId="{76007DB0-7C53-4480-9C7E-7C7BA1B0D21A}" type="presParOf" srcId="{58CD8DD6-7ED5-4E2D-A14D-E2BBD18DB486}" destId="{1429ED27-795B-4103-9F04-96CF201DD9A3}" srcOrd="2" destOrd="0" presId="urn:microsoft.com/office/officeart/2005/8/layout/default"/>
    <dgm:cxn modelId="{25B49D27-6AB7-4FB8-8D66-87809776676D}" type="presParOf" srcId="{58CD8DD6-7ED5-4E2D-A14D-E2BBD18DB486}" destId="{BF109992-A305-41ED-A9EE-B0FFB379B014}" srcOrd="3" destOrd="0" presId="urn:microsoft.com/office/officeart/2005/8/layout/default"/>
    <dgm:cxn modelId="{326B97EE-4953-4EF9-A6F1-102085769753}" type="presParOf" srcId="{58CD8DD6-7ED5-4E2D-A14D-E2BBD18DB486}" destId="{C561EC88-7760-467D-A6AB-9650653906D0}" srcOrd="4" destOrd="0" presId="urn:microsoft.com/office/officeart/2005/8/layout/default"/>
    <dgm:cxn modelId="{1B8DE49B-D194-4430-805C-22C669C09C8E}" type="presParOf" srcId="{58CD8DD6-7ED5-4E2D-A14D-E2BBD18DB486}" destId="{9A3F08B1-CE2C-4BAA-B1D2-0E10D6A40F66}" srcOrd="5" destOrd="0" presId="urn:microsoft.com/office/officeart/2005/8/layout/default"/>
    <dgm:cxn modelId="{0DC2867E-1D12-46A1-A1A6-96EBB0B8657E}" type="presParOf" srcId="{58CD8DD6-7ED5-4E2D-A14D-E2BBD18DB486}" destId="{3062C107-6CFC-48F4-A4BE-EB71C72614EB}" srcOrd="6" destOrd="0" presId="urn:microsoft.com/office/officeart/2005/8/layout/default"/>
    <dgm:cxn modelId="{9309F318-C0B1-4ACD-A679-B872937AD902}" type="presParOf" srcId="{58CD8DD6-7ED5-4E2D-A14D-E2BBD18DB486}" destId="{385EBB80-87A4-4E93-8802-63F82A615E0E}" srcOrd="7" destOrd="0" presId="urn:microsoft.com/office/officeart/2005/8/layout/default"/>
    <dgm:cxn modelId="{E8FD4AC3-292F-4208-9429-975AE1324292}" type="presParOf" srcId="{58CD8DD6-7ED5-4E2D-A14D-E2BBD18DB486}" destId="{269C7371-D0C6-470F-803C-F288E81B405E}"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5601D24-C4D5-4DF7-AD7B-4B49438555FA}"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en-US"/>
        </a:p>
      </dgm:t>
    </dgm:pt>
    <dgm:pt modelId="{06E76A15-F68C-4A82-B7F3-71A67C873FCE}">
      <dgm:prSet phldrT="[Text]"/>
      <dgm:spPr/>
      <dgm:t>
        <a:bodyPr/>
        <a:lstStyle/>
        <a:p>
          <a:r>
            <a:rPr lang="en-US" dirty="0" smtClean="0"/>
            <a:t>Obedience</a:t>
          </a:r>
        </a:p>
        <a:p>
          <a:endParaRPr lang="en-US" dirty="0"/>
        </a:p>
      </dgm:t>
    </dgm:pt>
    <dgm:pt modelId="{6DD81706-FCF5-42E7-941B-AED518D4D24A}" type="parTrans" cxnId="{169E5792-0525-49D5-88D1-E389F4A27A60}">
      <dgm:prSet/>
      <dgm:spPr/>
      <dgm:t>
        <a:bodyPr/>
        <a:lstStyle/>
        <a:p>
          <a:endParaRPr lang="en-US"/>
        </a:p>
      </dgm:t>
    </dgm:pt>
    <dgm:pt modelId="{F5B3DA8C-0055-4F3F-8958-EDA2E7DF4D9C}" type="sibTrans" cxnId="{169E5792-0525-49D5-88D1-E389F4A27A60}">
      <dgm:prSet/>
      <dgm:spPr/>
      <dgm:t>
        <a:bodyPr/>
        <a:lstStyle/>
        <a:p>
          <a:endParaRPr lang="en-US"/>
        </a:p>
      </dgm:t>
    </dgm:pt>
    <dgm:pt modelId="{3E43C248-532E-4C72-8D51-F79771480905}">
      <dgm:prSet phldrT="[Text]"/>
      <dgm:spPr/>
      <dgm:t>
        <a:bodyPr/>
        <a:lstStyle/>
        <a:p>
          <a:r>
            <a:rPr lang="en-US" dirty="0" smtClean="0"/>
            <a:t>When Joseph learned that Mary was to give birth to the Son of God, he faithfully obeyed God and married Mary. He listened to God’s Angel and believed that Mary had been given the task of being the Mother of God’s Son.</a:t>
          </a:r>
          <a:endParaRPr lang="en-US" dirty="0"/>
        </a:p>
      </dgm:t>
    </dgm:pt>
    <dgm:pt modelId="{044C1B74-7A54-4771-8FC5-B87BEF713AE5}" type="parTrans" cxnId="{1C4AB12F-743A-482E-8DBF-85D48568877A}">
      <dgm:prSet/>
      <dgm:spPr/>
      <dgm:t>
        <a:bodyPr/>
        <a:lstStyle/>
        <a:p>
          <a:endParaRPr lang="en-US"/>
        </a:p>
      </dgm:t>
    </dgm:pt>
    <dgm:pt modelId="{2C6F3969-E8C5-4B00-849A-1B0766A56FB5}" type="sibTrans" cxnId="{1C4AB12F-743A-482E-8DBF-85D48568877A}">
      <dgm:prSet/>
      <dgm:spPr/>
      <dgm:t>
        <a:bodyPr/>
        <a:lstStyle/>
        <a:p>
          <a:endParaRPr lang="en-US"/>
        </a:p>
      </dgm:t>
    </dgm:pt>
    <dgm:pt modelId="{DE2410EA-021B-432A-961B-6AB3FDE035D0}">
      <dgm:prSet phldrT="[Text]"/>
      <dgm:spPr/>
      <dgm:t>
        <a:bodyPr/>
        <a:lstStyle/>
        <a:p>
          <a:r>
            <a:rPr lang="en-US" dirty="0" smtClean="0"/>
            <a:t>Fatherhood</a:t>
          </a:r>
          <a:endParaRPr lang="en-US" dirty="0"/>
        </a:p>
      </dgm:t>
    </dgm:pt>
    <dgm:pt modelId="{91239F41-3DEE-4FEE-9EB3-B6CD3BD182B9}" type="parTrans" cxnId="{412DB478-F395-4008-88A8-7EC58335006E}">
      <dgm:prSet/>
      <dgm:spPr/>
      <dgm:t>
        <a:bodyPr/>
        <a:lstStyle/>
        <a:p>
          <a:endParaRPr lang="en-US"/>
        </a:p>
      </dgm:t>
    </dgm:pt>
    <dgm:pt modelId="{03CF7C20-A05F-4352-9B0D-345287DE8A1E}" type="sibTrans" cxnId="{412DB478-F395-4008-88A8-7EC58335006E}">
      <dgm:prSet/>
      <dgm:spPr/>
      <dgm:t>
        <a:bodyPr/>
        <a:lstStyle/>
        <a:p>
          <a:endParaRPr lang="en-US"/>
        </a:p>
      </dgm:t>
    </dgm:pt>
    <dgm:pt modelId="{69922D2E-D371-4B45-BEDB-F9B318A4FFF9}">
      <dgm:prSet phldrT="[Text]"/>
      <dgm:spPr/>
      <dgm:t>
        <a:bodyPr/>
        <a:lstStyle/>
        <a:p>
          <a:r>
            <a:rPr lang="en-US" dirty="0" smtClean="0"/>
            <a:t>Faith</a:t>
          </a:r>
          <a:endParaRPr lang="en-US" dirty="0"/>
        </a:p>
      </dgm:t>
    </dgm:pt>
    <dgm:pt modelId="{EBE12627-39A3-44FA-92B3-3617A37C76FC}" type="parTrans" cxnId="{0EE0285B-8E54-4345-8DB0-3AD121C4B5E6}">
      <dgm:prSet/>
      <dgm:spPr/>
      <dgm:t>
        <a:bodyPr/>
        <a:lstStyle/>
        <a:p>
          <a:endParaRPr lang="en-US"/>
        </a:p>
      </dgm:t>
    </dgm:pt>
    <dgm:pt modelId="{1017305A-FA60-469A-BD12-E06DC70B3957}" type="sibTrans" cxnId="{0EE0285B-8E54-4345-8DB0-3AD121C4B5E6}">
      <dgm:prSet/>
      <dgm:spPr/>
      <dgm:t>
        <a:bodyPr/>
        <a:lstStyle/>
        <a:p>
          <a:endParaRPr lang="en-US"/>
        </a:p>
      </dgm:t>
    </dgm:pt>
    <dgm:pt modelId="{28B97B8B-8771-4E75-ACEF-4B0D3E4FFA5D}">
      <dgm:prSet phldrT="[Text]"/>
      <dgm:spPr/>
      <dgm:t>
        <a:bodyPr/>
        <a:lstStyle/>
        <a:p>
          <a:r>
            <a:rPr lang="en-US" dirty="0" smtClean="0"/>
            <a:t>Joseph was an faithful Jew. In the Gospels we learn that he followed the Jewish laws, for example when he presented Jesus in the Temple, and when he brought Jesus to the Temple at the age of 12</a:t>
          </a:r>
          <a:endParaRPr lang="en-US" dirty="0"/>
        </a:p>
      </dgm:t>
    </dgm:pt>
    <dgm:pt modelId="{BDFB0520-E249-4C69-AC76-AC9378911964}" type="parTrans" cxnId="{8729C325-3790-44F9-906D-8CFA624DE1AE}">
      <dgm:prSet/>
      <dgm:spPr/>
      <dgm:t>
        <a:bodyPr/>
        <a:lstStyle/>
        <a:p>
          <a:endParaRPr lang="en-US"/>
        </a:p>
      </dgm:t>
    </dgm:pt>
    <dgm:pt modelId="{DB6C701A-BE40-42CF-9C88-BA56DDF07E28}" type="sibTrans" cxnId="{8729C325-3790-44F9-906D-8CFA624DE1AE}">
      <dgm:prSet/>
      <dgm:spPr/>
      <dgm:t>
        <a:bodyPr/>
        <a:lstStyle/>
        <a:p>
          <a:endParaRPr lang="en-US"/>
        </a:p>
      </dgm:t>
    </dgm:pt>
    <dgm:pt modelId="{AAB73AED-18F2-4683-863E-EE7392616FBE}">
      <dgm:prSet phldrT="[Text]"/>
      <dgm:spPr/>
      <dgm:t>
        <a:bodyPr/>
        <a:lstStyle/>
        <a:p>
          <a:r>
            <a:rPr lang="en-US" dirty="0" smtClean="0"/>
            <a:t>Protector</a:t>
          </a:r>
          <a:endParaRPr lang="en-US" dirty="0"/>
        </a:p>
      </dgm:t>
    </dgm:pt>
    <dgm:pt modelId="{D0FDF54F-CCDA-4F40-BD18-15D496C58DF0}" type="parTrans" cxnId="{D2635619-73D8-4989-9138-CF6FB81C1F81}">
      <dgm:prSet/>
      <dgm:spPr/>
      <dgm:t>
        <a:bodyPr/>
        <a:lstStyle/>
        <a:p>
          <a:endParaRPr lang="en-US"/>
        </a:p>
      </dgm:t>
    </dgm:pt>
    <dgm:pt modelId="{AD8FD6FF-2C51-4708-8E83-D296DD0AC453}" type="sibTrans" cxnId="{D2635619-73D8-4989-9138-CF6FB81C1F81}">
      <dgm:prSet/>
      <dgm:spPr/>
      <dgm:t>
        <a:bodyPr/>
        <a:lstStyle/>
        <a:p>
          <a:endParaRPr lang="en-US"/>
        </a:p>
      </dgm:t>
    </dgm:pt>
    <dgm:pt modelId="{C3C4ED18-5885-4B51-8E21-70A75A5099F0}">
      <dgm:prSet/>
      <dgm:spPr/>
      <dgm:t>
        <a:bodyPr/>
        <a:lstStyle/>
        <a:p>
          <a:r>
            <a:rPr lang="en-US" dirty="0" smtClean="0"/>
            <a:t>St Joseph raised Jesus as his own Son, and made sure both Mary and Jesus were looked after and provided for throughout his lifetime. He taught Jesus how to be a carpenter. The Gospel’s do not record Joseph actually speaking.  This shows he was a good husband and father, as he let Mary make all the important decisions.</a:t>
          </a:r>
          <a:endParaRPr lang="en-US" dirty="0"/>
        </a:p>
      </dgm:t>
    </dgm:pt>
    <dgm:pt modelId="{F2146EFC-DE1B-430A-85B5-C68A6C60C3B9}" type="parTrans" cxnId="{641E4DD6-5337-409D-928D-2F5A2EB3D663}">
      <dgm:prSet/>
      <dgm:spPr/>
      <dgm:t>
        <a:bodyPr/>
        <a:lstStyle/>
        <a:p>
          <a:endParaRPr lang="en-US"/>
        </a:p>
      </dgm:t>
    </dgm:pt>
    <dgm:pt modelId="{97370FB7-BA24-4321-A822-D171692CBBC2}" type="sibTrans" cxnId="{641E4DD6-5337-409D-928D-2F5A2EB3D663}">
      <dgm:prSet/>
      <dgm:spPr/>
      <dgm:t>
        <a:bodyPr/>
        <a:lstStyle/>
        <a:p>
          <a:endParaRPr lang="en-US"/>
        </a:p>
      </dgm:t>
    </dgm:pt>
    <dgm:pt modelId="{18A1E32B-35FC-4383-B7C3-86670813D201}">
      <dgm:prSet/>
      <dgm:spPr/>
      <dgm:t>
        <a:bodyPr/>
        <a:lstStyle/>
        <a:p>
          <a:r>
            <a:rPr lang="en-US" dirty="0" smtClean="0"/>
            <a:t>After the Annunciation, Joseph kept Mary safe when he married her. He also kept both Mary and Jesus safe when he followed the Angel’s instructions to flee into Egypt to avoid Herod’s plans to kill all new born baby boys in Bethlehem.</a:t>
          </a:r>
          <a:endParaRPr lang="en-US" dirty="0"/>
        </a:p>
      </dgm:t>
    </dgm:pt>
    <dgm:pt modelId="{4FE00A2B-17A6-4273-9289-286CED614C70}" type="parTrans" cxnId="{95263B0B-8787-4D06-A05D-75ABC2452CA3}">
      <dgm:prSet/>
      <dgm:spPr/>
      <dgm:t>
        <a:bodyPr/>
        <a:lstStyle/>
        <a:p>
          <a:endParaRPr lang="en-US"/>
        </a:p>
      </dgm:t>
    </dgm:pt>
    <dgm:pt modelId="{12A3524C-078A-46DF-B1F5-E15038C13DFC}" type="sibTrans" cxnId="{95263B0B-8787-4D06-A05D-75ABC2452CA3}">
      <dgm:prSet/>
      <dgm:spPr/>
      <dgm:t>
        <a:bodyPr/>
        <a:lstStyle/>
        <a:p>
          <a:endParaRPr lang="en-US"/>
        </a:p>
      </dgm:t>
    </dgm:pt>
    <dgm:pt modelId="{81F3C13D-E1DB-437D-A7DB-E0E9262D501F}" type="pres">
      <dgm:prSet presAssocID="{D5601D24-C4D5-4DF7-AD7B-4B49438555FA}" presName="linearFlow" presStyleCnt="0">
        <dgm:presLayoutVars>
          <dgm:dir/>
          <dgm:animLvl val="lvl"/>
          <dgm:resizeHandles val="exact"/>
        </dgm:presLayoutVars>
      </dgm:prSet>
      <dgm:spPr/>
      <dgm:t>
        <a:bodyPr/>
        <a:lstStyle/>
        <a:p>
          <a:endParaRPr lang="en-US"/>
        </a:p>
      </dgm:t>
    </dgm:pt>
    <dgm:pt modelId="{00950BA5-9340-47FD-BF8B-C92BA811BF05}" type="pres">
      <dgm:prSet presAssocID="{06E76A15-F68C-4A82-B7F3-71A67C873FCE}" presName="composite" presStyleCnt="0"/>
      <dgm:spPr/>
    </dgm:pt>
    <dgm:pt modelId="{FBE432E7-FEE4-46C9-B4C2-0676BE8D88AD}" type="pres">
      <dgm:prSet presAssocID="{06E76A15-F68C-4A82-B7F3-71A67C873FCE}" presName="parentText" presStyleLbl="alignNode1" presStyleIdx="0" presStyleCnt="4">
        <dgm:presLayoutVars>
          <dgm:chMax val="1"/>
          <dgm:bulletEnabled val="1"/>
        </dgm:presLayoutVars>
      </dgm:prSet>
      <dgm:spPr/>
      <dgm:t>
        <a:bodyPr/>
        <a:lstStyle/>
        <a:p>
          <a:endParaRPr lang="en-US"/>
        </a:p>
      </dgm:t>
    </dgm:pt>
    <dgm:pt modelId="{D8A960DA-7903-45E4-B279-BF6DB78F4977}" type="pres">
      <dgm:prSet presAssocID="{06E76A15-F68C-4A82-B7F3-71A67C873FCE}" presName="descendantText" presStyleLbl="alignAcc1" presStyleIdx="0" presStyleCnt="4">
        <dgm:presLayoutVars>
          <dgm:bulletEnabled val="1"/>
        </dgm:presLayoutVars>
      </dgm:prSet>
      <dgm:spPr/>
      <dgm:t>
        <a:bodyPr/>
        <a:lstStyle/>
        <a:p>
          <a:endParaRPr lang="en-US"/>
        </a:p>
      </dgm:t>
    </dgm:pt>
    <dgm:pt modelId="{63B018EE-482F-4FA8-9919-BC5ADEE7E4BB}" type="pres">
      <dgm:prSet presAssocID="{F5B3DA8C-0055-4F3F-8958-EDA2E7DF4D9C}" presName="sp" presStyleCnt="0"/>
      <dgm:spPr/>
    </dgm:pt>
    <dgm:pt modelId="{6D34D4A0-9FFF-4A93-9CC4-93E35B9F2AD9}" type="pres">
      <dgm:prSet presAssocID="{DE2410EA-021B-432A-961B-6AB3FDE035D0}" presName="composite" presStyleCnt="0"/>
      <dgm:spPr/>
    </dgm:pt>
    <dgm:pt modelId="{36AB1164-2B1F-40FE-91F3-806AFDDE4870}" type="pres">
      <dgm:prSet presAssocID="{DE2410EA-021B-432A-961B-6AB3FDE035D0}" presName="parentText" presStyleLbl="alignNode1" presStyleIdx="1" presStyleCnt="4">
        <dgm:presLayoutVars>
          <dgm:chMax val="1"/>
          <dgm:bulletEnabled val="1"/>
        </dgm:presLayoutVars>
      </dgm:prSet>
      <dgm:spPr/>
      <dgm:t>
        <a:bodyPr/>
        <a:lstStyle/>
        <a:p>
          <a:endParaRPr lang="en-US"/>
        </a:p>
      </dgm:t>
    </dgm:pt>
    <dgm:pt modelId="{413ABD93-7A27-42AC-8151-C6475DE8EC04}" type="pres">
      <dgm:prSet presAssocID="{DE2410EA-021B-432A-961B-6AB3FDE035D0}" presName="descendantText" presStyleLbl="alignAcc1" presStyleIdx="1" presStyleCnt="4" custLinFactNeighborX="0" custLinFactNeighborY="1215">
        <dgm:presLayoutVars>
          <dgm:bulletEnabled val="1"/>
        </dgm:presLayoutVars>
      </dgm:prSet>
      <dgm:spPr/>
      <dgm:t>
        <a:bodyPr/>
        <a:lstStyle/>
        <a:p>
          <a:endParaRPr lang="en-US"/>
        </a:p>
      </dgm:t>
    </dgm:pt>
    <dgm:pt modelId="{7BC43324-0DE4-4048-9A70-4010A68B1C40}" type="pres">
      <dgm:prSet presAssocID="{03CF7C20-A05F-4352-9B0D-345287DE8A1E}" presName="sp" presStyleCnt="0"/>
      <dgm:spPr/>
    </dgm:pt>
    <dgm:pt modelId="{3E2B8AA3-8503-4738-A022-FBDBF48B0838}" type="pres">
      <dgm:prSet presAssocID="{69922D2E-D371-4B45-BEDB-F9B318A4FFF9}" presName="composite" presStyleCnt="0"/>
      <dgm:spPr/>
    </dgm:pt>
    <dgm:pt modelId="{A81A1508-50F7-44FE-B96F-BFC560D3FD32}" type="pres">
      <dgm:prSet presAssocID="{69922D2E-D371-4B45-BEDB-F9B318A4FFF9}" presName="parentText" presStyleLbl="alignNode1" presStyleIdx="2" presStyleCnt="4">
        <dgm:presLayoutVars>
          <dgm:chMax val="1"/>
          <dgm:bulletEnabled val="1"/>
        </dgm:presLayoutVars>
      </dgm:prSet>
      <dgm:spPr/>
      <dgm:t>
        <a:bodyPr/>
        <a:lstStyle/>
        <a:p>
          <a:endParaRPr lang="en-US"/>
        </a:p>
      </dgm:t>
    </dgm:pt>
    <dgm:pt modelId="{1D29740D-164B-42A8-BC57-DE510D450D85}" type="pres">
      <dgm:prSet presAssocID="{69922D2E-D371-4B45-BEDB-F9B318A4FFF9}" presName="descendantText" presStyleLbl="alignAcc1" presStyleIdx="2" presStyleCnt="4">
        <dgm:presLayoutVars>
          <dgm:bulletEnabled val="1"/>
        </dgm:presLayoutVars>
      </dgm:prSet>
      <dgm:spPr/>
      <dgm:t>
        <a:bodyPr/>
        <a:lstStyle/>
        <a:p>
          <a:endParaRPr lang="en-US"/>
        </a:p>
      </dgm:t>
    </dgm:pt>
    <dgm:pt modelId="{10C1B772-8E04-4FC7-8A8E-ED72ED60C1B0}" type="pres">
      <dgm:prSet presAssocID="{1017305A-FA60-469A-BD12-E06DC70B3957}" presName="sp" presStyleCnt="0"/>
      <dgm:spPr/>
    </dgm:pt>
    <dgm:pt modelId="{2EA706E8-87B6-4912-A3CF-798FD77A94FE}" type="pres">
      <dgm:prSet presAssocID="{AAB73AED-18F2-4683-863E-EE7392616FBE}" presName="composite" presStyleCnt="0"/>
      <dgm:spPr/>
    </dgm:pt>
    <dgm:pt modelId="{32D0D50E-B75E-4828-8CA9-4AC9587EDB0C}" type="pres">
      <dgm:prSet presAssocID="{AAB73AED-18F2-4683-863E-EE7392616FBE}" presName="parentText" presStyleLbl="alignNode1" presStyleIdx="3" presStyleCnt="4">
        <dgm:presLayoutVars>
          <dgm:chMax val="1"/>
          <dgm:bulletEnabled val="1"/>
        </dgm:presLayoutVars>
      </dgm:prSet>
      <dgm:spPr/>
      <dgm:t>
        <a:bodyPr/>
        <a:lstStyle/>
        <a:p>
          <a:endParaRPr lang="en-US"/>
        </a:p>
      </dgm:t>
    </dgm:pt>
    <dgm:pt modelId="{8C0F9427-A148-43FD-B288-4AFF5F0A1AA5}" type="pres">
      <dgm:prSet presAssocID="{AAB73AED-18F2-4683-863E-EE7392616FBE}" presName="descendantText" presStyleLbl="alignAcc1" presStyleIdx="3" presStyleCnt="4" custLinFactNeighborX="0" custLinFactNeighborY="-2429">
        <dgm:presLayoutVars>
          <dgm:bulletEnabled val="1"/>
        </dgm:presLayoutVars>
      </dgm:prSet>
      <dgm:spPr/>
      <dgm:t>
        <a:bodyPr/>
        <a:lstStyle/>
        <a:p>
          <a:endParaRPr lang="en-US"/>
        </a:p>
      </dgm:t>
    </dgm:pt>
  </dgm:ptLst>
  <dgm:cxnLst>
    <dgm:cxn modelId="{4B76258E-5E26-4823-8C17-C9F6A61F971F}" type="presOf" srcId="{D5601D24-C4D5-4DF7-AD7B-4B49438555FA}" destId="{81F3C13D-E1DB-437D-A7DB-E0E9262D501F}" srcOrd="0" destOrd="0" presId="urn:microsoft.com/office/officeart/2005/8/layout/chevron2"/>
    <dgm:cxn modelId="{51D05A90-D123-46ED-95DE-5CA11E92F97D}" type="presOf" srcId="{69922D2E-D371-4B45-BEDB-F9B318A4FFF9}" destId="{A81A1508-50F7-44FE-B96F-BFC560D3FD32}" srcOrd="0" destOrd="0" presId="urn:microsoft.com/office/officeart/2005/8/layout/chevron2"/>
    <dgm:cxn modelId="{419630E4-3695-4F3E-863E-0FDADBAC60B3}" type="presOf" srcId="{28B97B8B-8771-4E75-ACEF-4B0D3E4FFA5D}" destId="{1D29740D-164B-42A8-BC57-DE510D450D85}" srcOrd="0" destOrd="0" presId="urn:microsoft.com/office/officeart/2005/8/layout/chevron2"/>
    <dgm:cxn modelId="{641E4DD6-5337-409D-928D-2F5A2EB3D663}" srcId="{DE2410EA-021B-432A-961B-6AB3FDE035D0}" destId="{C3C4ED18-5885-4B51-8E21-70A75A5099F0}" srcOrd="0" destOrd="0" parTransId="{F2146EFC-DE1B-430A-85B5-C68A6C60C3B9}" sibTransId="{97370FB7-BA24-4321-A822-D171692CBBC2}"/>
    <dgm:cxn modelId="{8729C325-3790-44F9-906D-8CFA624DE1AE}" srcId="{69922D2E-D371-4B45-BEDB-F9B318A4FFF9}" destId="{28B97B8B-8771-4E75-ACEF-4B0D3E4FFA5D}" srcOrd="0" destOrd="0" parTransId="{BDFB0520-E249-4C69-AC76-AC9378911964}" sibTransId="{DB6C701A-BE40-42CF-9C88-BA56DDF07E28}"/>
    <dgm:cxn modelId="{652BFAE8-B04B-4BD3-8CC9-2497224C7C86}" type="presOf" srcId="{18A1E32B-35FC-4383-B7C3-86670813D201}" destId="{8C0F9427-A148-43FD-B288-4AFF5F0A1AA5}" srcOrd="0" destOrd="0" presId="urn:microsoft.com/office/officeart/2005/8/layout/chevron2"/>
    <dgm:cxn modelId="{412DB478-F395-4008-88A8-7EC58335006E}" srcId="{D5601D24-C4D5-4DF7-AD7B-4B49438555FA}" destId="{DE2410EA-021B-432A-961B-6AB3FDE035D0}" srcOrd="1" destOrd="0" parTransId="{91239F41-3DEE-4FEE-9EB3-B6CD3BD182B9}" sibTransId="{03CF7C20-A05F-4352-9B0D-345287DE8A1E}"/>
    <dgm:cxn modelId="{85D87C96-7637-4896-8B54-59FB1F646174}" type="presOf" srcId="{DE2410EA-021B-432A-961B-6AB3FDE035D0}" destId="{36AB1164-2B1F-40FE-91F3-806AFDDE4870}" srcOrd="0" destOrd="0" presId="urn:microsoft.com/office/officeart/2005/8/layout/chevron2"/>
    <dgm:cxn modelId="{D32EA2A2-5529-48D4-9EB3-0E967657EE56}" type="presOf" srcId="{AAB73AED-18F2-4683-863E-EE7392616FBE}" destId="{32D0D50E-B75E-4828-8CA9-4AC9587EDB0C}" srcOrd="0" destOrd="0" presId="urn:microsoft.com/office/officeart/2005/8/layout/chevron2"/>
    <dgm:cxn modelId="{90D2A263-3800-4511-8305-5207F40C3A2E}" type="presOf" srcId="{C3C4ED18-5885-4B51-8E21-70A75A5099F0}" destId="{413ABD93-7A27-42AC-8151-C6475DE8EC04}" srcOrd="0" destOrd="0" presId="urn:microsoft.com/office/officeart/2005/8/layout/chevron2"/>
    <dgm:cxn modelId="{AD21B1CB-E226-489E-A117-50591E4A6650}" type="presOf" srcId="{3E43C248-532E-4C72-8D51-F79771480905}" destId="{D8A960DA-7903-45E4-B279-BF6DB78F4977}" srcOrd="0" destOrd="0" presId="urn:microsoft.com/office/officeart/2005/8/layout/chevron2"/>
    <dgm:cxn modelId="{D2635619-73D8-4989-9138-CF6FB81C1F81}" srcId="{D5601D24-C4D5-4DF7-AD7B-4B49438555FA}" destId="{AAB73AED-18F2-4683-863E-EE7392616FBE}" srcOrd="3" destOrd="0" parTransId="{D0FDF54F-CCDA-4F40-BD18-15D496C58DF0}" sibTransId="{AD8FD6FF-2C51-4708-8E83-D296DD0AC453}"/>
    <dgm:cxn modelId="{0EE0285B-8E54-4345-8DB0-3AD121C4B5E6}" srcId="{D5601D24-C4D5-4DF7-AD7B-4B49438555FA}" destId="{69922D2E-D371-4B45-BEDB-F9B318A4FFF9}" srcOrd="2" destOrd="0" parTransId="{EBE12627-39A3-44FA-92B3-3617A37C76FC}" sibTransId="{1017305A-FA60-469A-BD12-E06DC70B3957}"/>
    <dgm:cxn modelId="{1C4AB12F-743A-482E-8DBF-85D48568877A}" srcId="{06E76A15-F68C-4A82-B7F3-71A67C873FCE}" destId="{3E43C248-532E-4C72-8D51-F79771480905}" srcOrd="0" destOrd="0" parTransId="{044C1B74-7A54-4771-8FC5-B87BEF713AE5}" sibTransId="{2C6F3969-E8C5-4B00-849A-1B0766A56FB5}"/>
    <dgm:cxn modelId="{95263B0B-8787-4D06-A05D-75ABC2452CA3}" srcId="{AAB73AED-18F2-4683-863E-EE7392616FBE}" destId="{18A1E32B-35FC-4383-B7C3-86670813D201}" srcOrd="0" destOrd="0" parTransId="{4FE00A2B-17A6-4273-9289-286CED614C70}" sibTransId="{12A3524C-078A-46DF-B1F5-E15038C13DFC}"/>
    <dgm:cxn modelId="{169E5792-0525-49D5-88D1-E389F4A27A60}" srcId="{D5601D24-C4D5-4DF7-AD7B-4B49438555FA}" destId="{06E76A15-F68C-4A82-B7F3-71A67C873FCE}" srcOrd="0" destOrd="0" parTransId="{6DD81706-FCF5-42E7-941B-AED518D4D24A}" sibTransId="{F5B3DA8C-0055-4F3F-8958-EDA2E7DF4D9C}"/>
    <dgm:cxn modelId="{B285A007-6BE2-463B-882F-F966C36D059C}" type="presOf" srcId="{06E76A15-F68C-4A82-B7F3-71A67C873FCE}" destId="{FBE432E7-FEE4-46C9-B4C2-0676BE8D88AD}" srcOrd="0" destOrd="0" presId="urn:microsoft.com/office/officeart/2005/8/layout/chevron2"/>
    <dgm:cxn modelId="{F778107C-1846-49D1-8768-87F9D158DB8F}" type="presParOf" srcId="{81F3C13D-E1DB-437D-A7DB-E0E9262D501F}" destId="{00950BA5-9340-47FD-BF8B-C92BA811BF05}" srcOrd="0" destOrd="0" presId="urn:microsoft.com/office/officeart/2005/8/layout/chevron2"/>
    <dgm:cxn modelId="{A041464E-5EA2-46E5-BB88-4C226233F1F7}" type="presParOf" srcId="{00950BA5-9340-47FD-BF8B-C92BA811BF05}" destId="{FBE432E7-FEE4-46C9-B4C2-0676BE8D88AD}" srcOrd="0" destOrd="0" presId="urn:microsoft.com/office/officeart/2005/8/layout/chevron2"/>
    <dgm:cxn modelId="{D00341D8-BC38-4F87-B4DF-48DFFDD60FF6}" type="presParOf" srcId="{00950BA5-9340-47FD-BF8B-C92BA811BF05}" destId="{D8A960DA-7903-45E4-B279-BF6DB78F4977}" srcOrd="1" destOrd="0" presId="urn:microsoft.com/office/officeart/2005/8/layout/chevron2"/>
    <dgm:cxn modelId="{04D3523D-C792-46BF-93EE-A7D609F3ED9F}" type="presParOf" srcId="{81F3C13D-E1DB-437D-A7DB-E0E9262D501F}" destId="{63B018EE-482F-4FA8-9919-BC5ADEE7E4BB}" srcOrd="1" destOrd="0" presId="urn:microsoft.com/office/officeart/2005/8/layout/chevron2"/>
    <dgm:cxn modelId="{D8A97671-BF40-4B13-AD97-0381E0DF3C50}" type="presParOf" srcId="{81F3C13D-E1DB-437D-A7DB-E0E9262D501F}" destId="{6D34D4A0-9FFF-4A93-9CC4-93E35B9F2AD9}" srcOrd="2" destOrd="0" presId="urn:microsoft.com/office/officeart/2005/8/layout/chevron2"/>
    <dgm:cxn modelId="{13FB0295-8A08-4FBA-A63D-29EECF058014}" type="presParOf" srcId="{6D34D4A0-9FFF-4A93-9CC4-93E35B9F2AD9}" destId="{36AB1164-2B1F-40FE-91F3-806AFDDE4870}" srcOrd="0" destOrd="0" presId="urn:microsoft.com/office/officeart/2005/8/layout/chevron2"/>
    <dgm:cxn modelId="{964FBD37-F6FE-4B75-BE1D-EA5ADD0D8B93}" type="presParOf" srcId="{6D34D4A0-9FFF-4A93-9CC4-93E35B9F2AD9}" destId="{413ABD93-7A27-42AC-8151-C6475DE8EC04}" srcOrd="1" destOrd="0" presId="urn:microsoft.com/office/officeart/2005/8/layout/chevron2"/>
    <dgm:cxn modelId="{662726B1-2559-48DB-AACD-931945AFE0A6}" type="presParOf" srcId="{81F3C13D-E1DB-437D-A7DB-E0E9262D501F}" destId="{7BC43324-0DE4-4048-9A70-4010A68B1C40}" srcOrd="3" destOrd="0" presId="urn:microsoft.com/office/officeart/2005/8/layout/chevron2"/>
    <dgm:cxn modelId="{C85F494E-58AF-4BCA-A90D-361D2C5BC12F}" type="presParOf" srcId="{81F3C13D-E1DB-437D-A7DB-E0E9262D501F}" destId="{3E2B8AA3-8503-4738-A022-FBDBF48B0838}" srcOrd="4" destOrd="0" presId="urn:microsoft.com/office/officeart/2005/8/layout/chevron2"/>
    <dgm:cxn modelId="{EA9D5A67-C3C7-4C4F-AA4A-65AADAEFCBFB}" type="presParOf" srcId="{3E2B8AA3-8503-4738-A022-FBDBF48B0838}" destId="{A81A1508-50F7-44FE-B96F-BFC560D3FD32}" srcOrd="0" destOrd="0" presId="urn:microsoft.com/office/officeart/2005/8/layout/chevron2"/>
    <dgm:cxn modelId="{EFBED59C-39FF-4E83-91B1-C3E7526E4A60}" type="presParOf" srcId="{3E2B8AA3-8503-4738-A022-FBDBF48B0838}" destId="{1D29740D-164B-42A8-BC57-DE510D450D85}" srcOrd="1" destOrd="0" presId="urn:microsoft.com/office/officeart/2005/8/layout/chevron2"/>
    <dgm:cxn modelId="{F8422C39-0E54-4FDB-AD25-10537621DAF2}" type="presParOf" srcId="{81F3C13D-E1DB-437D-A7DB-E0E9262D501F}" destId="{10C1B772-8E04-4FC7-8A8E-ED72ED60C1B0}" srcOrd="5" destOrd="0" presId="urn:microsoft.com/office/officeart/2005/8/layout/chevron2"/>
    <dgm:cxn modelId="{087D153D-F979-4EE4-97F0-9ECFA676FEF9}" type="presParOf" srcId="{81F3C13D-E1DB-437D-A7DB-E0E9262D501F}" destId="{2EA706E8-87B6-4912-A3CF-798FD77A94FE}" srcOrd="6" destOrd="0" presId="urn:microsoft.com/office/officeart/2005/8/layout/chevron2"/>
    <dgm:cxn modelId="{270B4D68-85DD-4820-B6CE-4675D8C1D54A}" type="presParOf" srcId="{2EA706E8-87B6-4912-A3CF-798FD77A94FE}" destId="{32D0D50E-B75E-4828-8CA9-4AC9587EDB0C}" srcOrd="0" destOrd="0" presId="urn:microsoft.com/office/officeart/2005/8/layout/chevron2"/>
    <dgm:cxn modelId="{3B57CBDE-BCC6-44D0-B903-C18F3E4BF6A0}" type="presParOf" srcId="{2EA706E8-87B6-4912-A3CF-798FD77A94FE}" destId="{8C0F9427-A148-43FD-B288-4AFF5F0A1AA5}"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216888-B18B-4BC1-A267-2504C52F1C68}">
      <dsp:nvSpPr>
        <dsp:cNvPr id="0" name=""/>
        <dsp:cNvSpPr/>
      </dsp:nvSpPr>
      <dsp:spPr>
        <a:xfrm>
          <a:off x="181176" y="2165"/>
          <a:ext cx="3337745" cy="2002647"/>
        </a:xfrm>
        <a:prstGeom prst="rect">
          <a:avLst/>
        </a:prstGeom>
        <a:solidFill>
          <a:schemeClr val="accent6">
            <a:hueOff val="0"/>
            <a:satOff val="0"/>
            <a:lumOff val="0"/>
            <a:alphaOff val="0"/>
          </a:schemeClr>
        </a:solidFill>
        <a:ln>
          <a:noFill/>
        </a:ln>
        <a:effectLst>
          <a:innerShdw blurRad="50800" dist="25400" dir="13500000">
            <a:srgbClr val="000000">
              <a:alpha val="55000"/>
            </a:srgbClr>
          </a:inn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GB" sz="1400" b="1" kern="1200" dirty="0" smtClean="0"/>
            <a:t>Born</a:t>
          </a:r>
          <a:r>
            <a:rPr lang="en-GB" sz="1400" kern="1200" dirty="0" smtClean="0"/>
            <a:t> in Bethlehem (exact date unknown). He is believed to have been a descendent of King David. This is very important as the Messiah that the Jews were waiting on was to be from the royal line of David. </a:t>
          </a:r>
          <a:endParaRPr lang="en-US" sz="1400" kern="1200" dirty="0"/>
        </a:p>
      </dsp:txBody>
      <dsp:txXfrm>
        <a:off x="181176" y="2165"/>
        <a:ext cx="3337745" cy="2002647"/>
      </dsp:txXfrm>
    </dsp:sp>
    <dsp:sp modelId="{1429ED27-795B-4103-9F04-96CF201DD9A3}">
      <dsp:nvSpPr>
        <dsp:cNvPr id="0" name=""/>
        <dsp:cNvSpPr/>
      </dsp:nvSpPr>
      <dsp:spPr>
        <a:xfrm>
          <a:off x="3852696" y="2165"/>
          <a:ext cx="3337745" cy="2002647"/>
        </a:xfrm>
        <a:prstGeom prst="rect">
          <a:avLst/>
        </a:prstGeom>
        <a:solidFill>
          <a:schemeClr val="accent6">
            <a:hueOff val="0"/>
            <a:satOff val="0"/>
            <a:lumOff val="0"/>
            <a:alphaOff val="0"/>
          </a:schemeClr>
        </a:solidFill>
        <a:ln>
          <a:noFill/>
        </a:ln>
        <a:effectLst>
          <a:innerShdw blurRad="50800" dist="25400" dir="13500000">
            <a:srgbClr val="000000">
              <a:alpha val="55000"/>
            </a:srgbClr>
          </a:inn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GB" sz="1400" b="1" kern="1200" dirty="0" smtClean="0"/>
            <a:t>Died</a:t>
          </a:r>
          <a:r>
            <a:rPr lang="en-GB" sz="1400" kern="1200" dirty="0" smtClean="0"/>
            <a:t> in Nazareth, July 20, AD 18 (Church tradition). There is no mention of Joseph in the Gospels after the account of Jesus being lost in the Temple, aged 12.</a:t>
          </a:r>
          <a:endParaRPr lang="en-US" sz="1400" kern="1200" dirty="0"/>
        </a:p>
      </dsp:txBody>
      <dsp:txXfrm>
        <a:off x="3852696" y="2165"/>
        <a:ext cx="3337745" cy="2002647"/>
      </dsp:txXfrm>
    </dsp:sp>
    <dsp:sp modelId="{C561EC88-7760-467D-A6AB-9650653906D0}">
      <dsp:nvSpPr>
        <dsp:cNvPr id="0" name=""/>
        <dsp:cNvSpPr/>
      </dsp:nvSpPr>
      <dsp:spPr>
        <a:xfrm>
          <a:off x="7524216" y="2165"/>
          <a:ext cx="3337745" cy="2002647"/>
        </a:xfrm>
        <a:prstGeom prst="rect">
          <a:avLst/>
        </a:prstGeom>
        <a:solidFill>
          <a:schemeClr val="accent6">
            <a:hueOff val="0"/>
            <a:satOff val="0"/>
            <a:lumOff val="0"/>
            <a:alphaOff val="0"/>
          </a:schemeClr>
        </a:solidFill>
        <a:ln>
          <a:noFill/>
        </a:ln>
        <a:effectLst>
          <a:innerShdw blurRad="50800" dist="25400" dir="13500000">
            <a:srgbClr val="000000">
              <a:alpha val="55000"/>
            </a:srgbClr>
          </a:inn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GB" sz="1400" b="1" kern="1200" dirty="0" smtClean="0"/>
            <a:t>Saint’s Day</a:t>
          </a:r>
          <a:r>
            <a:rPr lang="en-GB" sz="1400" kern="1200" dirty="0" smtClean="0"/>
            <a:t> March 19 – Saint Joseph, Husband of Mary (Western Christianity), May 1 – St Joseph the Worker (Roman Catholic Church),</a:t>
          </a:r>
          <a:endParaRPr lang="en-US" sz="1400" kern="1200" dirty="0"/>
        </a:p>
      </dsp:txBody>
      <dsp:txXfrm>
        <a:off x="7524216" y="2165"/>
        <a:ext cx="3337745" cy="2002647"/>
      </dsp:txXfrm>
    </dsp:sp>
    <dsp:sp modelId="{3062C107-6CFC-48F4-A4BE-EB71C72614EB}">
      <dsp:nvSpPr>
        <dsp:cNvPr id="0" name=""/>
        <dsp:cNvSpPr/>
      </dsp:nvSpPr>
      <dsp:spPr>
        <a:xfrm>
          <a:off x="2016936" y="2338587"/>
          <a:ext cx="3337745" cy="2002647"/>
        </a:xfrm>
        <a:prstGeom prst="rect">
          <a:avLst/>
        </a:prstGeom>
        <a:solidFill>
          <a:schemeClr val="accent6">
            <a:hueOff val="0"/>
            <a:satOff val="0"/>
            <a:lumOff val="0"/>
            <a:alphaOff val="0"/>
          </a:schemeClr>
        </a:solidFill>
        <a:ln>
          <a:noFill/>
        </a:ln>
        <a:effectLst>
          <a:innerShdw blurRad="50800" dist="25400" dir="13500000">
            <a:srgbClr val="000000">
              <a:alpha val="55000"/>
            </a:srgbClr>
          </a:inn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GB" sz="1400" b="1" kern="1200" dirty="0" smtClean="0"/>
            <a:t>Images associated with St Joseph</a:t>
          </a:r>
          <a:r>
            <a:rPr lang="en-GB" sz="1400" kern="1200" dirty="0" smtClean="0"/>
            <a:t>: Carpenter’s square or tools, the infant Jesus, staff with lily blossoms, two turtle doves, rod of spikenard.</a:t>
          </a:r>
          <a:endParaRPr lang="en-US" sz="1400" kern="1200" dirty="0"/>
        </a:p>
      </dsp:txBody>
      <dsp:txXfrm>
        <a:off x="2016936" y="2338587"/>
        <a:ext cx="3337745" cy="2002647"/>
      </dsp:txXfrm>
    </dsp:sp>
    <dsp:sp modelId="{269C7371-D0C6-470F-803C-F288E81B405E}">
      <dsp:nvSpPr>
        <dsp:cNvPr id="0" name=""/>
        <dsp:cNvSpPr/>
      </dsp:nvSpPr>
      <dsp:spPr>
        <a:xfrm>
          <a:off x="5688456" y="2338587"/>
          <a:ext cx="3337745" cy="2002647"/>
        </a:xfrm>
        <a:prstGeom prst="rect">
          <a:avLst/>
        </a:prstGeom>
        <a:solidFill>
          <a:schemeClr val="accent6">
            <a:hueOff val="0"/>
            <a:satOff val="0"/>
            <a:lumOff val="0"/>
            <a:alphaOff val="0"/>
          </a:schemeClr>
        </a:solidFill>
        <a:ln>
          <a:noFill/>
        </a:ln>
        <a:effectLst>
          <a:innerShdw blurRad="50800" dist="25400" dir="13500000">
            <a:srgbClr val="000000">
              <a:alpha val="55000"/>
            </a:srgbClr>
          </a:inn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GB" sz="1400" b="1" kern="1200" dirty="0" smtClean="0"/>
            <a:t>Patron Saint of</a:t>
          </a:r>
          <a:r>
            <a:rPr lang="en-GB" sz="1400" kern="1200" dirty="0" smtClean="0"/>
            <a:t>: Universal Church, unborn children, fathers, immigrants, workers, employment, travellers, carpenters, realtors, against doubt and hesitation, and of a happy death, Canada, Croatia, Korea, </a:t>
          </a:r>
          <a:r>
            <a:rPr lang="en-GB" sz="1400" kern="1200" dirty="0" err="1" smtClean="0"/>
            <a:t>Zapotlan</a:t>
          </a:r>
          <a:r>
            <a:rPr lang="en-GB" sz="1400" kern="1200" dirty="0" smtClean="0"/>
            <a:t>, Vietnam, </a:t>
          </a:r>
          <a:r>
            <a:rPr lang="en-GB" sz="1400" kern="1200" dirty="0" err="1" smtClean="0"/>
            <a:t>Mandaue</a:t>
          </a:r>
          <a:r>
            <a:rPr lang="en-GB" sz="1400" kern="1200" dirty="0" smtClean="0"/>
            <a:t> City, Cebu, Philippines, and many others.</a:t>
          </a:r>
          <a:endParaRPr lang="en-GB" sz="1400" kern="1200" dirty="0"/>
        </a:p>
      </dsp:txBody>
      <dsp:txXfrm>
        <a:off x="5688456" y="2338587"/>
        <a:ext cx="3337745" cy="200264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E432E7-FEE4-46C9-B4C2-0676BE8D88AD}">
      <dsp:nvSpPr>
        <dsp:cNvPr id="0" name=""/>
        <dsp:cNvSpPr/>
      </dsp:nvSpPr>
      <dsp:spPr>
        <a:xfrm rot="5400000">
          <a:off x="-167036" y="170309"/>
          <a:ext cx="1113577" cy="779504"/>
        </a:xfrm>
        <a:prstGeom prst="chevron">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en-US" sz="900" kern="1200" dirty="0" smtClean="0"/>
            <a:t>Obedience</a:t>
          </a:r>
        </a:p>
        <a:p>
          <a:pPr lvl="0" algn="ctr" defTabSz="400050">
            <a:lnSpc>
              <a:spcPct val="90000"/>
            </a:lnSpc>
            <a:spcBef>
              <a:spcPct val="0"/>
            </a:spcBef>
            <a:spcAft>
              <a:spcPct val="35000"/>
            </a:spcAft>
          </a:pPr>
          <a:endParaRPr lang="en-US" sz="900" kern="1200" dirty="0"/>
        </a:p>
      </dsp:txBody>
      <dsp:txXfrm rot="-5400000">
        <a:off x="1" y="393024"/>
        <a:ext cx="779504" cy="334073"/>
      </dsp:txXfrm>
    </dsp:sp>
    <dsp:sp modelId="{D8A960DA-7903-45E4-B279-BF6DB78F4977}">
      <dsp:nvSpPr>
        <dsp:cNvPr id="0" name=""/>
        <dsp:cNvSpPr/>
      </dsp:nvSpPr>
      <dsp:spPr>
        <a:xfrm rot="5400000">
          <a:off x="4980839" y="-4198062"/>
          <a:ext cx="723825" cy="9126495"/>
        </a:xfrm>
        <a:prstGeom prst="round2Same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2456" tIns="8255" rIns="8255" bIns="8255" numCol="1" spcCol="1270" anchor="ctr" anchorCtr="0">
          <a:noAutofit/>
        </a:bodyPr>
        <a:lstStyle/>
        <a:p>
          <a:pPr marL="114300" lvl="1" indent="-114300" algn="l" defTabSz="577850">
            <a:lnSpc>
              <a:spcPct val="90000"/>
            </a:lnSpc>
            <a:spcBef>
              <a:spcPct val="0"/>
            </a:spcBef>
            <a:spcAft>
              <a:spcPct val="15000"/>
            </a:spcAft>
            <a:buChar char="••"/>
          </a:pPr>
          <a:r>
            <a:rPr lang="en-US" sz="1300" kern="1200" dirty="0" smtClean="0"/>
            <a:t>When Joseph learned that Mary was to give birth to the Son of God, he faithfully obeyed God and married Mary. He listened to God’s Angel and believed that Mary had been given the task of being the Mother of God’s Son.</a:t>
          </a:r>
          <a:endParaRPr lang="en-US" sz="1300" kern="1200" dirty="0"/>
        </a:p>
      </dsp:txBody>
      <dsp:txXfrm rot="-5400000">
        <a:off x="779504" y="38607"/>
        <a:ext cx="9091161" cy="653157"/>
      </dsp:txXfrm>
    </dsp:sp>
    <dsp:sp modelId="{36AB1164-2B1F-40FE-91F3-806AFDDE4870}">
      <dsp:nvSpPr>
        <dsp:cNvPr id="0" name=""/>
        <dsp:cNvSpPr/>
      </dsp:nvSpPr>
      <dsp:spPr>
        <a:xfrm rot="5400000">
          <a:off x="-167036" y="1135319"/>
          <a:ext cx="1113577" cy="779504"/>
        </a:xfrm>
        <a:prstGeom prst="chevron">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en-US" sz="900" kern="1200" dirty="0" smtClean="0"/>
            <a:t>Fatherhood</a:t>
          </a:r>
          <a:endParaRPr lang="en-US" sz="900" kern="1200" dirty="0"/>
        </a:p>
      </dsp:txBody>
      <dsp:txXfrm rot="-5400000">
        <a:off x="1" y="1358034"/>
        <a:ext cx="779504" cy="334073"/>
      </dsp:txXfrm>
    </dsp:sp>
    <dsp:sp modelId="{413ABD93-7A27-42AC-8151-C6475DE8EC04}">
      <dsp:nvSpPr>
        <dsp:cNvPr id="0" name=""/>
        <dsp:cNvSpPr/>
      </dsp:nvSpPr>
      <dsp:spPr>
        <a:xfrm rot="5400000">
          <a:off x="4980839" y="-3224257"/>
          <a:ext cx="723825" cy="9126495"/>
        </a:xfrm>
        <a:prstGeom prst="round2Same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2456" tIns="8255" rIns="8255" bIns="8255" numCol="1" spcCol="1270" anchor="ctr" anchorCtr="0">
          <a:noAutofit/>
        </a:bodyPr>
        <a:lstStyle/>
        <a:p>
          <a:pPr marL="114300" lvl="1" indent="-114300" algn="l" defTabSz="577850">
            <a:lnSpc>
              <a:spcPct val="90000"/>
            </a:lnSpc>
            <a:spcBef>
              <a:spcPct val="0"/>
            </a:spcBef>
            <a:spcAft>
              <a:spcPct val="15000"/>
            </a:spcAft>
            <a:buChar char="••"/>
          </a:pPr>
          <a:r>
            <a:rPr lang="en-US" sz="1300" kern="1200" dirty="0" smtClean="0"/>
            <a:t>St Joseph raised Jesus as his own Son, and made sure both Mary and Jesus were looked after and provided for throughout his lifetime. He taught Jesus how to be a carpenter. The Gospel’s do not record Joseph actually speaking.  This shows he was a good husband and father, as he let Mary make all the important decisions.</a:t>
          </a:r>
          <a:endParaRPr lang="en-US" sz="1300" kern="1200" dirty="0"/>
        </a:p>
      </dsp:txBody>
      <dsp:txXfrm rot="-5400000">
        <a:off x="779504" y="1012412"/>
        <a:ext cx="9091161" cy="653157"/>
      </dsp:txXfrm>
    </dsp:sp>
    <dsp:sp modelId="{A81A1508-50F7-44FE-B96F-BFC560D3FD32}">
      <dsp:nvSpPr>
        <dsp:cNvPr id="0" name=""/>
        <dsp:cNvSpPr/>
      </dsp:nvSpPr>
      <dsp:spPr>
        <a:xfrm rot="5400000">
          <a:off x="-167036" y="2100329"/>
          <a:ext cx="1113577" cy="779504"/>
        </a:xfrm>
        <a:prstGeom prst="chevron">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en-US" sz="900" kern="1200" dirty="0" smtClean="0"/>
            <a:t>Faith</a:t>
          </a:r>
          <a:endParaRPr lang="en-US" sz="900" kern="1200" dirty="0"/>
        </a:p>
      </dsp:txBody>
      <dsp:txXfrm rot="-5400000">
        <a:off x="1" y="2323044"/>
        <a:ext cx="779504" cy="334073"/>
      </dsp:txXfrm>
    </dsp:sp>
    <dsp:sp modelId="{1D29740D-164B-42A8-BC57-DE510D450D85}">
      <dsp:nvSpPr>
        <dsp:cNvPr id="0" name=""/>
        <dsp:cNvSpPr/>
      </dsp:nvSpPr>
      <dsp:spPr>
        <a:xfrm rot="5400000">
          <a:off x="4980839" y="-2268041"/>
          <a:ext cx="723825" cy="9126495"/>
        </a:xfrm>
        <a:prstGeom prst="round2Same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2456" tIns="8255" rIns="8255" bIns="8255" numCol="1" spcCol="1270" anchor="ctr" anchorCtr="0">
          <a:noAutofit/>
        </a:bodyPr>
        <a:lstStyle/>
        <a:p>
          <a:pPr marL="114300" lvl="1" indent="-114300" algn="l" defTabSz="577850">
            <a:lnSpc>
              <a:spcPct val="90000"/>
            </a:lnSpc>
            <a:spcBef>
              <a:spcPct val="0"/>
            </a:spcBef>
            <a:spcAft>
              <a:spcPct val="15000"/>
            </a:spcAft>
            <a:buChar char="••"/>
          </a:pPr>
          <a:r>
            <a:rPr lang="en-US" sz="1300" kern="1200" dirty="0" smtClean="0"/>
            <a:t>Joseph was an faithful Jew. In the Gospels we learn that he followed the Jewish laws, for example when he presented Jesus in the Temple, and when he brought Jesus to the Temple at the age of 12</a:t>
          </a:r>
          <a:endParaRPr lang="en-US" sz="1300" kern="1200" dirty="0"/>
        </a:p>
      </dsp:txBody>
      <dsp:txXfrm rot="-5400000">
        <a:off x="779504" y="1968628"/>
        <a:ext cx="9091161" cy="653157"/>
      </dsp:txXfrm>
    </dsp:sp>
    <dsp:sp modelId="{32D0D50E-B75E-4828-8CA9-4AC9587EDB0C}">
      <dsp:nvSpPr>
        <dsp:cNvPr id="0" name=""/>
        <dsp:cNvSpPr/>
      </dsp:nvSpPr>
      <dsp:spPr>
        <a:xfrm rot="5400000">
          <a:off x="-167036" y="3065340"/>
          <a:ext cx="1113577" cy="779504"/>
        </a:xfrm>
        <a:prstGeom prst="chevron">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en-US" sz="900" kern="1200" dirty="0" smtClean="0"/>
            <a:t>Protector</a:t>
          </a:r>
          <a:endParaRPr lang="en-US" sz="900" kern="1200" dirty="0"/>
        </a:p>
      </dsp:txBody>
      <dsp:txXfrm rot="-5400000">
        <a:off x="1" y="3288055"/>
        <a:ext cx="779504" cy="334073"/>
      </dsp:txXfrm>
    </dsp:sp>
    <dsp:sp modelId="{8C0F9427-A148-43FD-B288-4AFF5F0A1AA5}">
      <dsp:nvSpPr>
        <dsp:cNvPr id="0" name=""/>
        <dsp:cNvSpPr/>
      </dsp:nvSpPr>
      <dsp:spPr>
        <a:xfrm rot="5400000">
          <a:off x="4980839" y="-1320613"/>
          <a:ext cx="723825" cy="9126495"/>
        </a:xfrm>
        <a:prstGeom prst="round2Same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2456" tIns="8255" rIns="8255" bIns="8255" numCol="1" spcCol="1270" anchor="ctr" anchorCtr="0">
          <a:noAutofit/>
        </a:bodyPr>
        <a:lstStyle/>
        <a:p>
          <a:pPr marL="114300" lvl="1" indent="-114300" algn="l" defTabSz="577850">
            <a:lnSpc>
              <a:spcPct val="90000"/>
            </a:lnSpc>
            <a:spcBef>
              <a:spcPct val="0"/>
            </a:spcBef>
            <a:spcAft>
              <a:spcPct val="15000"/>
            </a:spcAft>
            <a:buChar char="••"/>
          </a:pPr>
          <a:r>
            <a:rPr lang="en-US" sz="1300" kern="1200" dirty="0" smtClean="0"/>
            <a:t>After the Annunciation, Joseph kept Mary safe when he married her. He also kept both Mary and Jesus safe when he followed the Angel’s instructions to flee into Egypt to avoid Herod’s plans to kill all new born baby boys in Bethlehem.</a:t>
          </a:r>
          <a:endParaRPr lang="en-US" sz="1300" kern="1200" dirty="0"/>
        </a:p>
      </dsp:txBody>
      <dsp:txXfrm rot="-5400000">
        <a:off x="779504" y="2916056"/>
        <a:ext cx="9091161" cy="653157"/>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AA840DB9-5627-4266-B24D-A1EF3D74FF01}" type="datetimeFigureOut">
              <a:rPr lang="en-GB" smtClean="0"/>
              <a:t>25/03/2021</a:t>
            </a:fld>
            <a:endParaRPr lang="en-GB"/>
          </a:p>
        </p:txBody>
      </p:sp>
      <p:sp>
        <p:nvSpPr>
          <p:cNvPr id="4" name="Footer Placeholder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726609E1-0479-44C8-9AC7-C9D70B513D83}" type="slidenum">
              <a:rPr lang="en-GB" smtClean="0"/>
              <a:t>‹#›</a:t>
            </a:fld>
            <a:endParaRPr lang="en-GB"/>
          </a:p>
        </p:txBody>
      </p:sp>
    </p:spTree>
    <p:extLst>
      <p:ext uri="{BB962C8B-B14F-4D97-AF65-F5344CB8AC3E}">
        <p14:creationId xmlns:p14="http://schemas.microsoft.com/office/powerpoint/2010/main" val="3337180323"/>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609601"/>
            <a:ext cx="8676222" cy="3200400"/>
          </a:xfrm>
        </p:spPr>
        <p:txBody>
          <a:bodyPr anchor="b">
            <a:normAutofit/>
          </a:bodyPr>
          <a:lstStyle>
            <a:lvl1pPr algn="ctr">
              <a:defRPr sz="48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n-GB"/>
              <a:t>Click to edit Master title style</a:t>
            </a:r>
            <a:endParaRPr lang="en-US" dirty="0"/>
          </a:p>
        </p:txBody>
      </p:sp>
      <p:sp>
        <p:nvSpPr>
          <p:cNvPr id="3" name="Subtitle 2"/>
          <p:cNvSpPr>
            <a:spLocks noGrp="1"/>
          </p:cNvSpPr>
          <p:nvPr>
            <p:ph type="subTitle" idx="1"/>
          </p:nvPr>
        </p:nvSpPr>
        <p:spPr>
          <a:xfrm>
            <a:off x="1751012" y="3886200"/>
            <a:ext cx="8676222" cy="1905000"/>
          </a:xfrm>
        </p:spPr>
        <p:txBody>
          <a:bodyPr anchor="t">
            <a:normAutofit/>
          </a:bodyPr>
          <a:lstStyle>
            <a:lvl1pPr marL="0" indent="0" algn="ctr">
              <a:buNone/>
              <a:defRPr sz="2100">
                <a:gradFill flip="none" rotWithShape="1">
                  <a:gsLst>
                    <a:gs pos="0">
                      <a:schemeClr val="tx1"/>
                    </a:gs>
                    <a:gs pos="100000">
                      <a:schemeClr val="tx1">
                        <a:lumMod val="75000"/>
                      </a:schemeClr>
                    </a:gs>
                  </a:gsLst>
                  <a:lin ang="5400000" scaled="0"/>
                  <a:tileRect/>
                </a:gra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nchor="ct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lstStyle>
            <a:lvl1pPr algn="r">
              <a:defRPr sz="4000" b="0" cap="all"/>
            </a:lvl1pPr>
          </a:lstStyle>
          <a:p>
            <a:r>
              <a:rPr lang="en-GB"/>
              <a:t>Click to edit Master title style</a:t>
            </a:r>
            <a:endParaRPr lang="en-US" dirty="0"/>
          </a:p>
        </p:txBody>
      </p:sp>
      <p:sp>
        <p:nvSpPr>
          <p:cNvPr id="3" name="Text Placeholder 2"/>
          <p:cNvSpPr>
            <a:spLocks noGrp="1"/>
          </p:cNvSpPr>
          <p:nvPr>
            <p:ph type="body" idx="1"/>
          </p:nvPr>
        </p:nvSpPr>
        <p:spPr>
          <a:xfrm>
            <a:off x="1751011" y="4777381"/>
            <a:ext cx="8686801" cy="860400"/>
          </a:xfrm>
        </p:spPr>
        <p:txBody>
          <a:bodyPr anchor="t">
            <a:normAutofit/>
          </a:bodyPr>
          <a:lstStyle>
            <a:lvl1pPr marL="0" indent="0" algn="r">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1141412" y="2666999"/>
            <a:ext cx="4876800"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170612" y="2667000"/>
            <a:ext cx="4876800"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3/25/2021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dirty="0"/>
          </a:p>
        </p:txBody>
      </p:sp>
      <p:sp>
        <p:nvSpPr>
          <p:cNvPr id="3" name="Text Placeholder 2"/>
          <p:cNvSpPr>
            <a:spLocks noGrp="1"/>
          </p:cNvSpPr>
          <p:nvPr>
            <p:ph type="body" idx="1"/>
          </p:nvPr>
        </p:nvSpPr>
        <p:spPr>
          <a:xfrm>
            <a:off x="1429280" y="2658533"/>
            <a:ext cx="4588931"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1141412" y="3243262"/>
            <a:ext cx="4876800"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0612" y="3243262"/>
            <a:ext cx="4876801"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3/25/2021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3/25/2021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3/25/2021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3549121" cy="1371600"/>
          </a:xfrm>
        </p:spPr>
        <p:txBody>
          <a:bodyPr anchor="b">
            <a:normAutofit/>
          </a:bodyPr>
          <a:lstStyle>
            <a:lvl1pPr algn="l">
              <a:defRPr sz="2400" b="0"/>
            </a:lvl1pPr>
          </a:lstStyle>
          <a:p>
            <a:r>
              <a:rPr lang="en-GB"/>
              <a:t>Click to edit Master title style</a:t>
            </a:r>
            <a:endParaRPr lang="en-US" dirty="0"/>
          </a:p>
        </p:txBody>
      </p:sp>
      <p:sp>
        <p:nvSpPr>
          <p:cNvPr id="3" name="Content Placeholder 2"/>
          <p:cNvSpPr>
            <a:spLocks noGrp="1"/>
          </p:cNvSpPr>
          <p:nvPr>
            <p:ph idx="1"/>
          </p:nvPr>
        </p:nvSpPr>
        <p:spPr>
          <a:xfrm>
            <a:off x="5103812" y="609601"/>
            <a:ext cx="5943601" cy="51816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1141411" y="2971800"/>
            <a:ext cx="3549121"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3/25/2021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5334001" cy="1371600"/>
          </a:xfrm>
        </p:spPr>
        <p:txBody>
          <a:bodyPr anchor="b">
            <a:normAutofit/>
          </a:bodyPr>
          <a:lstStyle>
            <a:lvl1pPr algn="l">
              <a:defRPr sz="2800" b="0"/>
            </a:lvl1pPr>
          </a:lstStyle>
          <a:p>
            <a:r>
              <a:rPr lang="en-GB"/>
              <a:t>Click to edit Master title style</a:t>
            </a:r>
            <a:endParaRPr lang="en-US" dirty="0"/>
          </a:p>
        </p:txBody>
      </p:sp>
      <p:sp>
        <p:nvSpPr>
          <p:cNvPr id="14" name="Picture Placeholder 2"/>
          <p:cNvSpPr>
            <a:spLocks noGrp="1" noChangeAspect="1"/>
          </p:cNvSpPr>
          <p:nvPr>
            <p:ph type="pic" idx="1"/>
          </p:nvPr>
        </p:nvSpPr>
        <p:spPr>
          <a:xfrm>
            <a:off x="7433733"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4" name="Text Placeholder 3"/>
          <p:cNvSpPr>
            <a:spLocks noGrp="1"/>
          </p:cNvSpPr>
          <p:nvPr>
            <p:ph type="body" sz="half" idx="2"/>
          </p:nvPr>
        </p:nvSpPr>
        <p:spPr>
          <a:xfrm>
            <a:off x="1141411" y="2971800"/>
            <a:ext cx="5334001" cy="18288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6399212" y="5883275"/>
            <a:ext cx="914400" cy="365125"/>
          </a:xfrm>
        </p:spPr>
        <p:txBody>
          <a:bodyPr/>
          <a:lstStyle/>
          <a:p>
            <a:fld id="{B61BEF0D-F0BB-DE4B-95CE-6DB70DBA9567}" type="datetimeFigureOut">
              <a:rPr lang="en-US" dirty="0"/>
              <a:pPr/>
              <a:t>3/25/2021</a:t>
            </a:fld>
            <a:endParaRPr lang="en-US" dirty="0"/>
          </a:p>
        </p:txBody>
      </p:sp>
      <p:sp>
        <p:nvSpPr>
          <p:cNvPr id="6" name="Footer Placeholder 5"/>
          <p:cNvSpPr>
            <a:spLocks noGrp="1"/>
          </p:cNvSpPr>
          <p:nvPr>
            <p:ph type="ftr" sz="quarter" idx="11"/>
          </p:nvPr>
        </p:nvSpPr>
        <p:spPr>
          <a:xfrm>
            <a:off x="1141412" y="5883275"/>
            <a:ext cx="5105400" cy="365125"/>
          </a:xfrm>
        </p:spPr>
        <p:txBody>
          <a:bodyPr/>
          <a:lstStyle/>
          <a:p>
            <a:endParaRPr lang="en-US" dirty="0"/>
          </a:p>
        </p:txBody>
      </p:sp>
      <p:sp>
        <p:nvSpPr>
          <p:cNvPr id="7" name="Slide Number Placeholder 6"/>
          <p:cNvSpPr>
            <a:spLocks noGrp="1"/>
          </p:cNvSpPr>
          <p:nvPr>
            <p:ph type="sldNum" sz="quarter" idx="12"/>
          </p:nvPr>
        </p:nvSpPr>
        <p:spPr>
          <a:xfrm>
            <a:off x="10742612" y="5883275"/>
            <a:ext cx="3225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8"/>
          </a:xfrm>
        </p:spPr>
        <p:txBody>
          <a:bodyPr anchor="b">
            <a:normAutofit/>
          </a:bodyPr>
          <a:lstStyle>
            <a:lvl1pPr algn="l">
              <a:defRPr sz="2400" b="0"/>
            </a:lvl1pPr>
          </a:lstStyle>
          <a:p>
            <a:r>
              <a:rPr lang="en-GB"/>
              <a:t>Click to edit Master title style</a:t>
            </a:r>
            <a:endParaRPr lang="en-US" dirty="0"/>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3/25/2021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3124199"/>
          </a:xfrm>
        </p:spPr>
        <p:txBody>
          <a:bodyPr anchor="ctr">
            <a:normAutofit/>
          </a:bodyPr>
          <a:lstStyle>
            <a:lvl1pPr algn="l">
              <a:defRPr sz="3200" b="0" cap="all"/>
            </a:lvl1pPr>
          </a:lstStyle>
          <a:p>
            <a:r>
              <a:rPr lang="en-GB"/>
              <a:t>Click to edit Master title style</a:t>
            </a:r>
            <a:endParaRPr lang="en-US" dirty="0"/>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en-GB"/>
              <a:t>Click to edit Master title style</a:t>
            </a:r>
            <a:endParaRPr lang="en-US" dirty="0"/>
          </a:p>
        </p:txBody>
      </p:sp>
      <p:sp>
        <p:nvSpPr>
          <p:cNvPr id="10" name="Text Placeholder 9"/>
          <p:cNvSpPr>
            <a:spLocks noGrp="1"/>
          </p:cNvSpPr>
          <p:nvPr>
            <p:ph type="body" sz="quarter" idx="13"/>
          </p:nvPr>
        </p:nvSpPr>
        <p:spPr>
          <a:xfrm>
            <a:off x="1674812" y="3352800"/>
            <a:ext cx="8839202"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p:txBody>
      </p:sp>
      <p:sp>
        <p:nvSpPr>
          <p:cNvPr id="3" name="Text Placeholder 2"/>
          <p:cNvSpPr>
            <a:spLocks noGrp="1"/>
          </p:cNvSpPr>
          <p:nvPr>
            <p:ph type="body" idx="1"/>
          </p:nvPr>
        </p:nvSpPr>
        <p:spPr>
          <a:xfrm>
            <a:off x="1141411" y="4343400"/>
            <a:ext cx="9906000" cy="1447800"/>
          </a:xfrm>
        </p:spPr>
        <p:txBody>
          <a:bodyPr vert="horz" lIns="91440" tIns="45720" rIns="91440" bIns="45720" rtlCol="0" anchor="ctr">
            <a:normAutofit/>
          </a:bodyPr>
          <a:lstStyle>
            <a:lvl1pPr>
              <a:buNone/>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GB"/>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3200" b="0" cap="all"/>
            </a:lvl1pPr>
          </a:lstStyle>
          <a:p>
            <a:r>
              <a:rPr lang="en-GB"/>
              <a:t>Click to edit Master title style</a:t>
            </a:r>
            <a:endParaRPr lang="en-US" dirty="0"/>
          </a:p>
        </p:txBody>
      </p:sp>
      <p:sp>
        <p:nvSpPr>
          <p:cNvPr id="3" name="Text Placeholder 2"/>
          <p:cNvSpPr>
            <a:spLocks noGrp="1"/>
          </p:cNvSpPr>
          <p:nvPr>
            <p:ph type="body" idx="1"/>
          </p:nvPr>
        </p:nvSpPr>
        <p:spPr>
          <a:xfrm>
            <a:off x="1141410" y="4777381"/>
            <a:ext cx="9906001" cy="860400"/>
          </a:xfrm>
        </p:spPr>
        <p:txBody>
          <a:bodyPr vert="horz" lIns="91440" tIns="45720" rIns="91440" bIns="45720" rtlCol="0" anchor="t">
            <a:normAutofit/>
          </a:bodyPr>
          <a:lstStyle>
            <a:lvl1pPr>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GB"/>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gradFill flip="none" rotWithShape="1">
                  <a:gsLst>
                    <a:gs pos="0">
                      <a:schemeClr val="tx1"/>
                    </a:gs>
                    <a:gs pos="100000">
                      <a:schemeClr val="tx1">
                        <a:lumMod val="75000"/>
                      </a:schemeClr>
                    </a:gs>
                  </a:gsLst>
                  <a:lin ang="5400000" scaled="0"/>
                  <a:tileRect/>
                </a:gradFill>
              </a:defRPr>
            </a:lvl1pPr>
          </a:lstStyle>
          <a:p>
            <a:r>
              <a:rPr lang="en-GB"/>
              <a:t>Click to edit Master title style</a:t>
            </a:r>
            <a:endParaRPr lang="en-US" dirty="0"/>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24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GB"/>
              <a:t>Click to edit Master text styles</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2743199"/>
          </a:xfrm>
        </p:spPr>
        <p:txBody>
          <a:bodyPr vert="horz" lIns="91440" tIns="45720" rIns="91440" bIns="45720" rtlCol="0" anchor="ctr">
            <a:normAutofit/>
          </a:bodyPr>
          <a:lstStyle>
            <a:lvl1pPr>
              <a:defRPr lang="en-US" b="0" dirty="0"/>
            </a:lvl1pPr>
          </a:lstStyle>
          <a:p>
            <a:pPr marL="0" lvl="0"/>
            <a:r>
              <a:rPr lang="en-GB"/>
              <a:t>Click to edit Master title style</a:t>
            </a:r>
            <a:endParaRPr lang="en-US" dirty="0"/>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8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GB"/>
              <a:t>Click to edit Master text styles</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1141413" y="609600"/>
            <a:ext cx="9905998" cy="1905000"/>
          </a:xfrm>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09599"/>
            <a:ext cx="2210514" cy="5181601"/>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3" y="609600"/>
            <a:ext cx="9905998" cy="1905000"/>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1141413" y="2666999"/>
            <a:ext cx="9905998" cy="3124201"/>
          </a:xfrm>
          <a:prstGeom prst="rect">
            <a:avLst/>
          </a:prstGeom>
        </p:spPr>
        <p:txBody>
          <a:bodyPr vert="horz" lIns="91440" tIns="45720" rIns="91440" bIns="45720" rtlCol="0" anchor="ct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8837612" y="5883275"/>
            <a:ext cx="1600200"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B61BEF0D-F0BB-DE4B-95CE-6DB70DBA9567}" type="datetimeFigureOut">
              <a:rPr lang="en-US" dirty="0"/>
              <a:pPr/>
              <a:t>3/25/2021</a:t>
            </a:fld>
            <a:endParaRPr lang="en-US" dirty="0"/>
          </a:p>
        </p:txBody>
      </p:sp>
      <p:sp>
        <p:nvSpPr>
          <p:cNvPr id="5" name="Footer Placeholder 4"/>
          <p:cNvSpPr>
            <a:spLocks noGrp="1"/>
          </p:cNvSpPr>
          <p:nvPr>
            <p:ph type="ftr" sz="quarter" idx="3"/>
          </p:nvPr>
        </p:nvSpPr>
        <p:spPr>
          <a:xfrm>
            <a:off x="1141412" y="5883275"/>
            <a:ext cx="7543800" cy="365125"/>
          </a:xfrm>
          <a:prstGeom prst="rect">
            <a:avLst/>
          </a:prstGeom>
        </p:spPr>
        <p:txBody>
          <a:bodyPr vert="horz" lIns="91440" tIns="45720" rIns="91440" bIns="45720" rtlCol="0" anchor="ctr"/>
          <a:lstStyle>
            <a:lvl1pPr algn="l">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endParaRPr lang="en-US" dirty="0"/>
          </a:p>
        </p:txBody>
      </p:sp>
      <p:sp>
        <p:nvSpPr>
          <p:cNvPr id="6" name="Slide Number Placeholder 5"/>
          <p:cNvSpPr>
            <a:spLocks noGrp="1"/>
          </p:cNvSpPr>
          <p:nvPr>
            <p:ph type="sldNum" sz="quarter" idx="4"/>
          </p:nvPr>
        </p:nvSpPr>
        <p:spPr>
          <a:xfrm>
            <a:off x="10514012" y="5883275"/>
            <a:ext cx="551167"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1"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1.jpeg"/><Relationship Id="rId1" Type="http://schemas.openxmlformats.org/officeDocument/2006/relationships/slideLayout" Target="../slideLayouts/slideLayout6.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jpeg"/><Relationship Id="rId1" Type="http://schemas.openxmlformats.org/officeDocument/2006/relationships/slideLayout" Target="../slideLayouts/slideLayout6.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jpeg"/><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027E3-2918-C243-8969-6BC201F6FD69}"/>
              </a:ext>
            </a:extLst>
          </p:cNvPr>
          <p:cNvSpPr>
            <a:spLocks noGrp="1"/>
          </p:cNvSpPr>
          <p:nvPr>
            <p:ph type="ctrTitle"/>
          </p:nvPr>
        </p:nvSpPr>
        <p:spPr>
          <a:xfrm>
            <a:off x="6735098" y="609600"/>
            <a:ext cx="4798142" cy="3642851"/>
          </a:xfrm>
        </p:spPr>
        <p:txBody>
          <a:bodyPr>
            <a:normAutofit/>
          </a:bodyPr>
          <a:lstStyle/>
          <a:p>
            <a:r>
              <a:rPr lang="en-GB" dirty="0"/>
              <a:t>The year of</a:t>
            </a:r>
            <a:br>
              <a:rPr lang="en-GB" dirty="0"/>
            </a:br>
            <a:r>
              <a:rPr lang="en-GB" dirty="0"/>
              <a:t> </a:t>
            </a:r>
            <a:r>
              <a:rPr lang="en-GB" dirty="0" err="1"/>
              <a:t>st</a:t>
            </a:r>
            <a:r>
              <a:rPr lang="en-GB" dirty="0"/>
              <a:t> </a:t>
            </a:r>
            <a:r>
              <a:rPr lang="en-GB" dirty="0" err="1"/>
              <a:t>joseph</a:t>
            </a:r>
            <a:endParaRPr lang="en-US" dirty="0"/>
          </a:p>
        </p:txBody>
      </p:sp>
      <p:sp>
        <p:nvSpPr>
          <p:cNvPr id="3" name="Subtitle 2">
            <a:extLst>
              <a:ext uri="{FF2B5EF4-FFF2-40B4-BE49-F238E27FC236}">
                <a16:creationId xmlns:a16="http://schemas.microsoft.com/office/drawing/2014/main" id="{DAC10EBD-1FC4-784A-869E-AD38030685E7}"/>
              </a:ext>
            </a:extLst>
          </p:cNvPr>
          <p:cNvSpPr>
            <a:spLocks noGrp="1"/>
          </p:cNvSpPr>
          <p:nvPr>
            <p:ph type="subTitle" idx="1"/>
          </p:nvPr>
        </p:nvSpPr>
        <p:spPr>
          <a:xfrm>
            <a:off x="6735098" y="4365523"/>
            <a:ext cx="4798140" cy="2008900"/>
          </a:xfrm>
        </p:spPr>
        <p:txBody>
          <a:bodyPr>
            <a:noAutofit/>
          </a:bodyPr>
          <a:lstStyle/>
          <a:p>
            <a:pPr algn="l">
              <a:lnSpc>
                <a:spcPct val="90000"/>
              </a:lnSpc>
            </a:pPr>
            <a:r>
              <a:rPr lang="en-GB" sz="1400" b="1" dirty="0">
                <a:solidFill>
                  <a:srgbClr val="FFC000"/>
                </a:solidFill>
              </a:rPr>
              <a:t>Learning intentions:</a:t>
            </a:r>
          </a:p>
          <a:p>
            <a:pPr algn="l">
              <a:lnSpc>
                <a:spcPct val="90000"/>
              </a:lnSpc>
            </a:pPr>
            <a:r>
              <a:rPr lang="en-GB" sz="1400" b="1" dirty="0">
                <a:solidFill>
                  <a:srgbClr val="FFC000"/>
                </a:solidFill>
              </a:rPr>
              <a:t>Pupils will be able to –</a:t>
            </a:r>
          </a:p>
          <a:p>
            <a:pPr algn="l">
              <a:lnSpc>
                <a:spcPct val="90000"/>
              </a:lnSpc>
            </a:pPr>
            <a:r>
              <a:rPr lang="en-GB" sz="1400" b="1" dirty="0">
                <a:solidFill>
                  <a:srgbClr val="FFC000"/>
                </a:solidFill>
              </a:rPr>
              <a:t>Know who </a:t>
            </a:r>
            <a:r>
              <a:rPr lang="en-GB" sz="1400" b="1" dirty="0" err="1">
                <a:solidFill>
                  <a:srgbClr val="FFC000"/>
                </a:solidFill>
              </a:rPr>
              <a:t>st</a:t>
            </a:r>
            <a:r>
              <a:rPr lang="en-GB" sz="1400" b="1" dirty="0">
                <a:solidFill>
                  <a:srgbClr val="FFC000"/>
                </a:solidFill>
              </a:rPr>
              <a:t> Joseph was</a:t>
            </a:r>
          </a:p>
          <a:p>
            <a:pPr algn="l">
              <a:lnSpc>
                <a:spcPct val="90000"/>
              </a:lnSpc>
            </a:pPr>
            <a:r>
              <a:rPr lang="en-GB" sz="1400" b="1" dirty="0">
                <a:solidFill>
                  <a:srgbClr val="FFC000"/>
                </a:solidFill>
              </a:rPr>
              <a:t>Understand the importance of Joseph in the life of the church</a:t>
            </a:r>
          </a:p>
          <a:p>
            <a:pPr algn="l">
              <a:lnSpc>
                <a:spcPct val="90000"/>
              </a:lnSpc>
            </a:pPr>
            <a:r>
              <a:rPr lang="en-GB" sz="1400" b="1" dirty="0">
                <a:solidFill>
                  <a:srgbClr val="FFC000"/>
                </a:solidFill>
              </a:rPr>
              <a:t>Show reverence for </a:t>
            </a:r>
            <a:r>
              <a:rPr lang="en-GB" sz="1400" b="1" dirty="0" err="1">
                <a:solidFill>
                  <a:srgbClr val="FFC000"/>
                </a:solidFill>
              </a:rPr>
              <a:t>st</a:t>
            </a:r>
            <a:r>
              <a:rPr lang="en-GB" sz="1400" b="1" dirty="0">
                <a:solidFill>
                  <a:srgbClr val="FFC000"/>
                </a:solidFill>
              </a:rPr>
              <a:t> Joseph through participation in liturgy</a:t>
            </a:r>
            <a:endParaRPr lang="en-US" sz="1400" b="1" dirty="0">
              <a:solidFill>
                <a:srgbClr val="FFC000"/>
              </a:solidFill>
            </a:endParaRPr>
          </a:p>
        </p:txBody>
      </p:sp>
      <p:pic>
        <p:nvPicPr>
          <p:cNvPr id="4" name="Picture 4">
            <a:extLst>
              <a:ext uri="{FF2B5EF4-FFF2-40B4-BE49-F238E27FC236}">
                <a16:creationId xmlns:a16="http://schemas.microsoft.com/office/drawing/2014/main" id="{F9531DA3-8B14-AE4B-B367-CBB46A3E5336}"/>
              </a:ext>
            </a:extLst>
          </p:cNvPr>
          <p:cNvPicPr>
            <a:picLocks noChangeAspect="1"/>
          </p:cNvPicPr>
          <p:nvPr/>
        </p:nvPicPr>
        <p:blipFill rotWithShape="1">
          <a:blip r:embed="rId3"/>
          <a:srcRect t="22966" r="-1" b="-1"/>
          <a:stretch/>
        </p:blipFill>
        <p:spPr>
          <a:xfrm>
            <a:off x="633999" y="636640"/>
            <a:ext cx="5462001" cy="5591541"/>
          </a:xfrm>
          <a:prstGeom prst="roundRect">
            <a:avLst>
              <a:gd name="adj" fmla="val 3517"/>
            </a:avLst>
          </a:prstGeom>
          <a:ln w="38100">
            <a:gradFill flip="none" rotWithShape="1">
              <a:gsLst>
                <a:gs pos="0">
                  <a:srgbClr val="363D46"/>
                </a:gs>
                <a:gs pos="100000">
                  <a:srgbClr val="363D46">
                    <a:lumMod val="75000"/>
                  </a:srgbClr>
                </a:gs>
              </a:gsLst>
              <a:lin ang="5400000" scaled="0"/>
              <a:tileRect/>
            </a:gradFill>
          </a:ln>
          <a:effectLst>
            <a:innerShdw blurRad="57150" dist="38100" dir="14460000">
              <a:srgbClr val="000000">
                <a:alpha val="70000"/>
              </a:srgbClr>
            </a:innerShdw>
          </a:effectLst>
        </p:spPr>
      </p:pic>
    </p:spTree>
    <p:extLst>
      <p:ext uri="{BB962C8B-B14F-4D97-AF65-F5344CB8AC3E}">
        <p14:creationId xmlns:p14="http://schemas.microsoft.com/office/powerpoint/2010/main" val="920039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CF02087-84FD-C745-97C4-B49D1F8E599D}"/>
              </a:ext>
            </a:extLst>
          </p:cNvPr>
          <p:cNvSpPr>
            <a:spLocks noGrp="1"/>
          </p:cNvSpPr>
          <p:nvPr>
            <p:ph type="title"/>
          </p:nvPr>
        </p:nvSpPr>
        <p:spPr/>
        <p:txBody>
          <a:bodyPr/>
          <a:lstStyle/>
          <a:p>
            <a:r>
              <a:rPr lang="en-GB" dirty="0">
                <a:solidFill>
                  <a:srgbClr val="FFC000"/>
                </a:solidFill>
              </a:rPr>
              <a:t>Why has Pope Francis announced the year of S</a:t>
            </a:r>
            <a:r>
              <a:rPr lang="en-GB" dirty="0" smtClean="0">
                <a:solidFill>
                  <a:srgbClr val="FFC000"/>
                </a:solidFill>
              </a:rPr>
              <a:t>t </a:t>
            </a:r>
            <a:r>
              <a:rPr lang="en-GB" dirty="0">
                <a:solidFill>
                  <a:srgbClr val="FFC000"/>
                </a:solidFill>
              </a:rPr>
              <a:t>Joseph?</a:t>
            </a:r>
            <a:endParaRPr lang="en-US" dirty="0">
              <a:solidFill>
                <a:srgbClr val="FFC000"/>
              </a:solidFill>
            </a:endParaRPr>
          </a:p>
        </p:txBody>
      </p:sp>
      <p:sp>
        <p:nvSpPr>
          <p:cNvPr id="5" name="Content Placeholder 4">
            <a:extLst>
              <a:ext uri="{FF2B5EF4-FFF2-40B4-BE49-F238E27FC236}">
                <a16:creationId xmlns:a16="http://schemas.microsoft.com/office/drawing/2014/main" id="{F461CC8B-3406-B549-AA16-D92573867B19}"/>
              </a:ext>
            </a:extLst>
          </p:cNvPr>
          <p:cNvSpPr>
            <a:spLocks noGrp="1"/>
          </p:cNvSpPr>
          <p:nvPr>
            <p:ph idx="1"/>
          </p:nvPr>
        </p:nvSpPr>
        <p:spPr/>
        <p:txBody>
          <a:bodyPr>
            <a:normAutofit fontScale="92500"/>
          </a:bodyPr>
          <a:lstStyle/>
          <a:p>
            <a:r>
              <a:rPr lang="en-US" dirty="0" smtClean="0"/>
              <a:t>On January 16</a:t>
            </a:r>
            <a:r>
              <a:rPr lang="en-US" baseline="30000" dirty="0" smtClean="0"/>
              <a:t>th</a:t>
            </a:r>
            <a:r>
              <a:rPr lang="en-US" dirty="0" smtClean="0"/>
              <a:t> 2015 Pope Francis gave a speech about his devotion to St Francis.</a:t>
            </a:r>
          </a:p>
          <a:p>
            <a:r>
              <a:rPr lang="en-GB" dirty="0"/>
              <a:t>With the Apostolic Letter “</a:t>
            </a:r>
            <a:r>
              <a:rPr lang="en-GB" dirty="0" err="1"/>
              <a:t>Patris</a:t>
            </a:r>
            <a:r>
              <a:rPr lang="en-GB" dirty="0"/>
              <a:t> </a:t>
            </a:r>
            <a:r>
              <a:rPr lang="en-GB" dirty="0" err="1"/>
              <a:t>corde</a:t>
            </a:r>
            <a:r>
              <a:rPr lang="en-GB" dirty="0"/>
              <a:t>” (“With a Father’s Heart”), Pope Francis </a:t>
            </a:r>
            <a:r>
              <a:rPr lang="en-GB" dirty="0" smtClean="0"/>
              <a:t>recalled </a:t>
            </a:r>
            <a:r>
              <a:rPr lang="en-GB" dirty="0"/>
              <a:t>the 150th anniversary of the declaration of Saint Joseph as Patron of the Universal Church. </a:t>
            </a:r>
            <a:endParaRPr lang="en-GB" dirty="0" smtClean="0"/>
          </a:p>
          <a:p>
            <a:r>
              <a:rPr lang="en-GB" dirty="0" smtClean="0"/>
              <a:t>To </a:t>
            </a:r>
            <a:r>
              <a:rPr lang="en-GB" dirty="0"/>
              <a:t>mark the occasion, the Holy </a:t>
            </a:r>
            <a:r>
              <a:rPr lang="en-GB" dirty="0" smtClean="0"/>
              <a:t>Father </a:t>
            </a:r>
            <a:r>
              <a:rPr lang="en-GB" dirty="0"/>
              <a:t>proclaimed a “Year of Saint Joseph” </a:t>
            </a:r>
            <a:r>
              <a:rPr lang="en-GB" dirty="0" smtClean="0"/>
              <a:t>from </a:t>
            </a:r>
            <a:r>
              <a:rPr lang="en-GB" dirty="0"/>
              <a:t>8 December 2020, to 8 December 2021</a:t>
            </a:r>
            <a:r>
              <a:rPr lang="en-GB" dirty="0" smtClean="0"/>
              <a:t>.</a:t>
            </a:r>
          </a:p>
          <a:p>
            <a:r>
              <a:rPr lang="en-GB" dirty="0" smtClean="0"/>
              <a:t>March 19</a:t>
            </a:r>
            <a:r>
              <a:rPr lang="en-GB" baseline="30000" dirty="0" smtClean="0"/>
              <a:t>th</a:t>
            </a:r>
            <a:r>
              <a:rPr lang="en-GB" dirty="0" smtClean="0"/>
              <a:t> Is the Feast of St Joseph, and it held special importance in 2021.  There is not just a feast day to remember to </a:t>
            </a:r>
            <a:r>
              <a:rPr lang="en-GB" dirty="0"/>
              <a:t>S</a:t>
            </a:r>
            <a:r>
              <a:rPr lang="en-GB" dirty="0" smtClean="0"/>
              <a:t>t </a:t>
            </a:r>
            <a:r>
              <a:rPr lang="en-GB" dirty="0"/>
              <a:t>J</a:t>
            </a:r>
            <a:r>
              <a:rPr lang="en-GB" dirty="0" smtClean="0"/>
              <a:t>oseph – but an entire year to reflect and give thanks to </a:t>
            </a:r>
            <a:r>
              <a:rPr lang="en-GB" dirty="0"/>
              <a:t>S</a:t>
            </a:r>
            <a:r>
              <a:rPr lang="en-GB" dirty="0" smtClean="0"/>
              <a:t>t </a:t>
            </a:r>
            <a:r>
              <a:rPr lang="en-GB" dirty="0"/>
              <a:t>J</a:t>
            </a:r>
            <a:r>
              <a:rPr lang="en-GB" dirty="0" smtClean="0"/>
              <a:t>oseph for all he did to support Our </a:t>
            </a:r>
            <a:r>
              <a:rPr lang="en-GB" dirty="0"/>
              <a:t>L</a:t>
            </a:r>
            <a:r>
              <a:rPr lang="en-GB" dirty="0" smtClean="0"/>
              <a:t>ady and Christ.</a:t>
            </a:r>
            <a:endParaRPr lang="en-US" dirty="0"/>
          </a:p>
        </p:txBody>
      </p:sp>
    </p:spTree>
    <p:extLst>
      <p:ext uri="{BB962C8B-B14F-4D97-AF65-F5344CB8AC3E}">
        <p14:creationId xmlns:p14="http://schemas.microsoft.com/office/powerpoint/2010/main" val="11056732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6B5F0F39-CE44-4E7E-9C48-029B7328827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5F2B04B-C53F-ED48-B7F8-19C863366442}"/>
              </a:ext>
            </a:extLst>
          </p:cNvPr>
          <p:cNvSpPr>
            <a:spLocks noGrp="1"/>
          </p:cNvSpPr>
          <p:nvPr>
            <p:ph type="title"/>
          </p:nvPr>
        </p:nvSpPr>
        <p:spPr>
          <a:xfrm>
            <a:off x="1751012" y="4363271"/>
            <a:ext cx="8676222" cy="1066801"/>
          </a:xfrm>
        </p:spPr>
        <p:txBody>
          <a:bodyPr vert="horz" lIns="91440" tIns="45720" rIns="91440" bIns="45720" rtlCol="0" anchor="b">
            <a:normAutofit/>
          </a:bodyPr>
          <a:lstStyle/>
          <a:p>
            <a:pPr algn="ctr">
              <a:lnSpc>
                <a:spcPct val="90000"/>
              </a:lnSpc>
            </a:pPr>
            <a:r>
              <a:rPr lang="en-US" sz="3400">
                <a:effectLst>
                  <a:glow rad="38100">
                    <a:schemeClr val="bg1">
                      <a:lumMod val="65000"/>
                      <a:lumOff val="35000"/>
                      <a:alpha val="50000"/>
                    </a:schemeClr>
                  </a:glow>
                  <a:outerShdw blurRad="28575" dist="31750" dir="13200000" algn="tl" rotWithShape="0">
                    <a:srgbClr val="000000">
                      <a:alpha val="25000"/>
                    </a:srgbClr>
                  </a:outerShdw>
                </a:effectLst>
              </a:rPr>
              <a:t>What does the Bible tell us about st Joseph?</a:t>
            </a:r>
          </a:p>
        </p:txBody>
      </p:sp>
      <p:pic>
        <p:nvPicPr>
          <p:cNvPr id="6" name="Picture 6">
            <a:extLst>
              <a:ext uri="{FF2B5EF4-FFF2-40B4-BE49-F238E27FC236}">
                <a16:creationId xmlns:a16="http://schemas.microsoft.com/office/drawing/2014/main" id="{2904E135-E92D-EF48-92DE-C6D57203AA8A}"/>
              </a:ext>
            </a:extLst>
          </p:cNvPr>
          <p:cNvPicPr>
            <a:picLocks noChangeAspect="1"/>
          </p:cNvPicPr>
          <p:nvPr/>
        </p:nvPicPr>
        <p:blipFill>
          <a:blip r:embed="rId3"/>
          <a:stretch>
            <a:fillRect/>
          </a:stretch>
        </p:blipFill>
        <p:spPr>
          <a:xfrm>
            <a:off x="151258" y="246958"/>
            <a:ext cx="1959420" cy="2740449"/>
          </a:xfrm>
          <a:prstGeom prst="rect">
            <a:avLst/>
          </a:prstGeom>
        </p:spPr>
      </p:pic>
      <p:pic>
        <p:nvPicPr>
          <p:cNvPr id="4" name="Picture 4">
            <a:extLst>
              <a:ext uri="{FF2B5EF4-FFF2-40B4-BE49-F238E27FC236}">
                <a16:creationId xmlns:a16="http://schemas.microsoft.com/office/drawing/2014/main" id="{861A3F5B-C010-624B-A23D-B9B90051DEC2}"/>
              </a:ext>
            </a:extLst>
          </p:cNvPr>
          <p:cNvPicPr>
            <a:picLocks noChangeAspect="1"/>
          </p:cNvPicPr>
          <p:nvPr/>
        </p:nvPicPr>
        <p:blipFill>
          <a:blip r:embed="rId4"/>
          <a:stretch>
            <a:fillRect/>
          </a:stretch>
        </p:blipFill>
        <p:spPr>
          <a:xfrm>
            <a:off x="2110678" y="361002"/>
            <a:ext cx="2662359" cy="2498637"/>
          </a:xfrm>
          <a:prstGeom prst="rect">
            <a:avLst/>
          </a:prstGeom>
        </p:spPr>
      </p:pic>
      <p:pic>
        <p:nvPicPr>
          <p:cNvPr id="7" name="Picture 7">
            <a:extLst>
              <a:ext uri="{FF2B5EF4-FFF2-40B4-BE49-F238E27FC236}">
                <a16:creationId xmlns:a16="http://schemas.microsoft.com/office/drawing/2014/main" id="{C97CA1F8-DA7C-604E-AA8A-926A155D5BFA}"/>
              </a:ext>
            </a:extLst>
          </p:cNvPr>
          <p:cNvPicPr>
            <a:picLocks noChangeAspect="1"/>
          </p:cNvPicPr>
          <p:nvPr/>
        </p:nvPicPr>
        <p:blipFill>
          <a:blip r:embed="rId5"/>
          <a:stretch>
            <a:fillRect/>
          </a:stretch>
        </p:blipFill>
        <p:spPr>
          <a:xfrm>
            <a:off x="6867282" y="662358"/>
            <a:ext cx="2786761" cy="1805522"/>
          </a:xfrm>
          <a:prstGeom prst="rect">
            <a:avLst/>
          </a:prstGeom>
        </p:spPr>
      </p:pic>
      <p:pic>
        <p:nvPicPr>
          <p:cNvPr id="5" name="Picture 5">
            <a:extLst>
              <a:ext uri="{FF2B5EF4-FFF2-40B4-BE49-F238E27FC236}">
                <a16:creationId xmlns:a16="http://schemas.microsoft.com/office/drawing/2014/main" id="{08BD3356-28F4-024F-9486-F7B7050D5D13}"/>
              </a:ext>
            </a:extLst>
          </p:cNvPr>
          <p:cNvPicPr>
            <a:picLocks noChangeAspect="1"/>
          </p:cNvPicPr>
          <p:nvPr/>
        </p:nvPicPr>
        <p:blipFill>
          <a:blip r:embed="rId3"/>
          <a:stretch>
            <a:fillRect/>
          </a:stretch>
        </p:blipFill>
        <p:spPr>
          <a:xfrm rot="19610414" flipH="1">
            <a:off x="7950199" y="8170333"/>
            <a:ext cx="482439" cy="676736"/>
          </a:xfrm>
          <a:prstGeom prst="rect">
            <a:avLst/>
          </a:prstGeom>
        </p:spPr>
      </p:pic>
      <p:pic>
        <p:nvPicPr>
          <p:cNvPr id="3" name="Picture 7">
            <a:extLst>
              <a:ext uri="{FF2B5EF4-FFF2-40B4-BE49-F238E27FC236}">
                <a16:creationId xmlns:a16="http://schemas.microsoft.com/office/drawing/2014/main" id="{2CDD53DC-AD8A-2E49-9C1A-EF381C66AD3B}"/>
              </a:ext>
            </a:extLst>
          </p:cNvPr>
          <p:cNvPicPr>
            <a:picLocks noChangeAspect="1"/>
          </p:cNvPicPr>
          <p:nvPr/>
        </p:nvPicPr>
        <p:blipFill>
          <a:blip r:embed="rId6"/>
          <a:stretch>
            <a:fillRect/>
          </a:stretch>
        </p:blipFill>
        <p:spPr>
          <a:xfrm>
            <a:off x="4829654" y="194895"/>
            <a:ext cx="1981011" cy="2740448"/>
          </a:xfrm>
          <a:prstGeom prst="rect">
            <a:avLst/>
          </a:prstGeom>
        </p:spPr>
      </p:pic>
      <p:pic>
        <p:nvPicPr>
          <p:cNvPr id="8" name="Picture 8">
            <a:extLst>
              <a:ext uri="{FF2B5EF4-FFF2-40B4-BE49-F238E27FC236}">
                <a16:creationId xmlns:a16="http://schemas.microsoft.com/office/drawing/2014/main" id="{8EA0B10E-85F4-9348-9FA6-1FD2A32D542B}"/>
              </a:ext>
            </a:extLst>
          </p:cNvPr>
          <p:cNvPicPr>
            <a:picLocks noChangeAspect="1"/>
          </p:cNvPicPr>
          <p:nvPr/>
        </p:nvPicPr>
        <p:blipFill>
          <a:blip r:embed="rId7"/>
          <a:stretch>
            <a:fillRect/>
          </a:stretch>
        </p:blipFill>
        <p:spPr>
          <a:xfrm>
            <a:off x="9710660" y="246958"/>
            <a:ext cx="2368697" cy="2431625"/>
          </a:xfrm>
          <a:prstGeom prst="rect">
            <a:avLst/>
          </a:prstGeom>
        </p:spPr>
      </p:pic>
    </p:spTree>
    <p:extLst>
      <p:ext uri="{BB962C8B-B14F-4D97-AF65-F5344CB8AC3E}">
        <p14:creationId xmlns:p14="http://schemas.microsoft.com/office/powerpoint/2010/main" val="7071460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65E21-9380-E640-9001-F8B826C80EAF}"/>
              </a:ext>
            </a:extLst>
          </p:cNvPr>
          <p:cNvSpPr>
            <a:spLocks noGrp="1"/>
          </p:cNvSpPr>
          <p:nvPr>
            <p:ph type="title"/>
          </p:nvPr>
        </p:nvSpPr>
        <p:spPr/>
        <p:txBody>
          <a:bodyPr/>
          <a:lstStyle/>
          <a:p>
            <a:r>
              <a:rPr lang="en-GB" b="1" dirty="0">
                <a:solidFill>
                  <a:srgbClr val="FFC000"/>
                </a:solidFill>
              </a:rPr>
              <a:t>For you to do!</a:t>
            </a:r>
            <a:endParaRPr lang="en-US" b="1" dirty="0">
              <a:solidFill>
                <a:srgbClr val="FFC000"/>
              </a:solidFill>
            </a:endParaRPr>
          </a:p>
        </p:txBody>
      </p:sp>
      <p:sp>
        <p:nvSpPr>
          <p:cNvPr id="3" name="TextBox 2"/>
          <p:cNvSpPr txBox="1"/>
          <p:nvPr/>
        </p:nvSpPr>
        <p:spPr>
          <a:xfrm>
            <a:off x="931985" y="2329934"/>
            <a:ext cx="9944100" cy="1938992"/>
          </a:xfrm>
          <a:prstGeom prst="rect">
            <a:avLst/>
          </a:prstGeom>
          <a:noFill/>
        </p:spPr>
        <p:txBody>
          <a:bodyPr wrap="square" rtlCol="0">
            <a:spAutoFit/>
          </a:bodyPr>
          <a:lstStyle/>
          <a:p>
            <a:r>
              <a:rPr lang="en-GB" sz="4000" dirty="0"/>
              <a:t>G</a:t>
            </a:r>
            <a:r>
              <a:rPr lang="en-GB" sz="4000" dirty="0" smtClean="0"/>
              <a:t>o </a:t>
            </a:r>
            <a:r>
              <a:rPr lang="en-GB" sz="4000" dirty="0" smtClean="0"/>
              <a:t>to the worksheet entitled “What does the Bible tell us about St Joseph?” and complete the tasks.</a:t>
            </a:r>
            <a:endParaRPr lang="en-GB" sz="4000" dirty="0"/>
          </a:p>
        </p:txBody>
      </p:sp>
    </p:spTree>
    <p:extLst>
      <p:ext uri="{BB962C8B-B14F-4D97-AF65-F5344CB8AC3E}">
        <p14:creationId xmlns:p14="http://schemas.microsoft.com/office/powerpoint/2010/main" val="15727957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9455A6-EBFA-984C-96C6-B1ED6C7152D3}"/>
              </a:ext>
            </a:extLst>
          </p:cNvPr>
          <p:cNvSpPr>
            <a:spLocks noGrp="1"/>
          </p:cNvSpPr>
          <p:nvPr>
            <p:ph type="title"/>
          </p:nvPr>
        </p:nvSpPr>
        <p:spPr>
          <a:xfrm>
            <a:off x="1114424" y="847726"/>
            <a:ext cx="6150510" cy="3200400"/>
          </a:xfrm>
        </p:spPr>
        <p:txBody>
          <a:bodyPr vert="horz" lIns="91440" tIns="45720" rIns="91440" bIns="45720" rtlCol="0" anchor="b">
            <a:normAutofit/>
          </a:bodyPr>
          <a:lstStyle/>
          <a:p>
            <a:pPr algn="ctr"/>
            <a:r>
              <a:rPr lang="en-US" sz="4800">
                <a:effectLst>
                  <a:glow rad="38100">
                    <a:schemeClr val="bg1">
                      <a:lumMod val="65000"/>
                      <a:lumOff val="35000"/>
                      <a:alpha val="50000"/>
                    </a:schemeClr>
                  </a:glow>
                  <a:outerShdw blurRad="28575" dist="31750" dir="13200000" algn="tl" rotWithShape="0">
                    <a:srgbClr val="000000">
                      <a:alpha val="25000"/>
                    </a:srgbClr>
                  </a:outerShdw>
                </a:effectLst>
              </a:rPr>
              <a:t>The church and st joseph</a:t>
            </a:r>
          </a:p>
        </p:txBody>
      </p:sp>
      <p:pic>
        <p:nvPicPr>
          <p:cNvPr id="3" name="Picture 3">
            <a:extLst>
              <a:ext uri="{FF2B5EF4-FFF2-40B4-BE49-F238E27FC236}">
                <a16:creationId xmlns:a16="http://schemas.microsoft.com/office/drawing/2014/main" id="{810B43E9-5BE5-054B-B000-ADD3D8BCA570}"/>
              </a:ext>
            </a:extLst>
          </p:cNvPr>
          <p:cNvPicPr>
            <a:picLocks noChangeAspect="1"/>
          </p:cNvPicPr>
          <p:nvPr/>
        </p:nvPicPr>
        <p:blipFill>
          <a:blip r:embed="rId3"/>
          <a:stretch>
            <a:fillRect/>
          </a:stretch>
        </p:blipFill>
        <p:spPr>
          <a:xfrm>
            <a:off x="7631043" y="863390"/>
            <a:ext cx="3353064" cy="5218777"/>
          </a:xfrm>
          <a:prstGeom prst="roundRect">
            <a:avLst>
              <a:gd name="adj" fmla="val 3517"/>
            </a:avLst>
          </a:prstGeom>
          <a:ln w="38100">
            <a:gradFill flip="none" rotWithShape="1">
              <a:gsLst>
                <a:gs pos="0">
                  <a:srgbClr val="363D46"/>
                </a:gs>
                <a:gs pos="100000">
                  <a:srgbClr val="363D46">
                    <a:lumMod val="75000"/>
                  </a:srgbClr>
                </a:gs>
              </a:gsLst>
              <a:lin ang="5400000" scaled="0"/>
              <a:tileRect/>
            </a:gradFill>
          </a:ln>
          <a:effectLst>
            <a:innerShdw blurRad="57150" dist="38100" dir="14460000">
              <a:srgbClr val="000000">
                <a:alpha val="70000"/>
              </a:srgbClr>
            </a:innerShdw>
          </a:effectLst>
        </p:spPr>
      </p:pic>
    </p:spTree>
    <p:extLst>
      <p:ext uri="{BB962C8B-B14F-4D97-AF65-F5344CB8AC3E}">
        <p14:creationId xmlns:p14="http://schemas.microsoft.com/office/powerpoint/2010/main" val="6135151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Some Facts about  </a:t>
            </a:r>
            <a:r>
              <a:rPr lang="en-GB" dirty="0" err="1" smtClean="0"/>
              <a:t>st</a:t>
            </a:r>
            <a:r>
              <a:rPr lang="en-GB" dirty="0" smtClean="0"/>
              <a:t> joseph</a:t>
            </a:r>
            <a:endParaRPr lang="en-GB" dirty="0"/>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2800935383"/>
              </p:ext>
            </p:extLst>
          </p:nvPr>
        </p:nvGraphicFramePr>
        <p:xfrm>
          <a:off x="641838" y="2118946"/>
          <a:ext cx="11043139" cy="4343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064310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solidFill>
                  <a:schemeClr val="accent4">
                    <a:lumMod val="75000"/>
                  </a:schemeClr>
                </a:solidFill>
              </a:rPr>
              <a:t>For you to do!</a:t>
            </a:r>
            <a:endParaRPr lang="en-GB" b="1" dirty="0">
              <a:solidFill>
                <a:schemeClr val="accent4">
                  <a:lumMod val="75000"/>
                </a:schemeClr>
              </a:solidFill>
            </a:endParaRPr>
          </a:p>
        </p:txBody>
      </p:sp>
      <p:sp>
        <p:nvSpPr>
          <p:cNvPr id="3" name="Content Placeholder 2"/>
          <p:cNvSpPr>
            <a:spLocks noGrp="1"/>
          </p:cNvSpPr>
          <p:nvPr>
            <p:ph idx="1"/>
          </p:nvPr>
        </p:nvSpPr>
        <p:spPr/>
        <p:txBody>
          <a:bodyPr/>
          <a:lstStyle/>
          <a:p>
            <a:r>
              <a:rPr lang="en-GB" dirty="0" smtClean="0"/>
              <a:t>Complete a </a:t>
            </a:r>
            <a:r>
              <a:rPr lang="en-GB" dirty="0" err="1" smtClean="0"/>
              <a:t>factfile</a:t>
            </a:r>
            <a:r>
              <a:rPr lang="en-GB" dirty="0" smtClean="0"/>
              <a:t> on St Joseph.</a:t>
            </a:r>
            <a:endParaRPr lang="en-GB" dirty="0"/>
          </a:p>
        </p:txBody>
      </p:sp>
    </p:spTree>
    <p:extLst>
      <p:ext uri="{BB962C8B-B14F-4D97-AF65-F5344CB8AC3E}">
        <p14:creationId xmlns:p14="http://schemas.microsoft.com/office/powerpoint/2010/main" val="13020280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does Pope Francis say?</a:t>
            </a:r>
            <a:endParaRPr lang="en-GB" dirty="0"/>
          </a:p>
        </p:txBody>
      </p:sp>
      <p:sp>
        <p:nvSpPr>
          <p:cNvPr id="3" name="Content Placeholder 2"/>
          <p:cNvSpPr>
            <a:spLocks noGrp="1"/>
          </p:cNvSpPr>
          <p:nvPr>
            <p:ph idx="1"/>
          </p:nvPr>
        </p:nvSpPr>
        <p:spPr/>
        <p:txBody>
          <a:bodyPr/>
          <a:lstStyle/>
          <a:p>
            <a:r>
              <a:rPr lang="en-GB" dirty="0"/>
              <a:t>The Holy Father wrote </a:t>
            </a:r>
            <a:r>
              <a:rPr lang="en-GB" b="1" i="1" dirty="0" err="1">
                <a:solidFill>
                  <a:srgbClr val="FF0000"/>
                </a:solidFill>
              </a:rPr>
              <a:t>Patris</a:t>
            </a:r>
            <a:r>
              <a:rPr lang="en-GB" b="1" i="1" dirty="0">
                <a:solidFill>
                  <a:srgbClr val="FF0000"/>
                </a:solidFill>
              </a:rPr>
              <a:t> </a:t>
            </a:r>
            <a:r>
              <a:rPr lang="en-GB" b="1" i="1" dirty="0" err="1">
                <a:solidFill>
                  <a:srgbClr val="FF0000"/>
                </a:solidFill>
              </a:rPr>
              <a:t>corde</a:t>
            </a:r>
            <a:r>
              <a:rPr lang="en-GB" b="1" dirty="0">
                <a:solidFill>
                  <a:srgbClr val="FF0000"/>
                </a:solidFill>
              </a:rPr>
              <a:t> </a:t>
            </a:r>
            <a:r>
              <a:rPr lang="en-GB" dirty="0"/>
              <a:t>against the backdrop of the Covid-19 pandemic, which, he says, has helped us see more clearly the importance of “ordinary” people who, though far from the limelight, exercise patience and offer hope every day. </a:t>
            </a:r>
            <a:endParaRPr lang="en-GB" dirty="0" smtClean="0"/>
          </a:p>
          <a:p>
            <a:r>
              <a:rPr lang="en-GB" dirty="0" smtClean="0"/>
              <a:t>In </a:t>
            </a:r>
            <a:r>
              <a:rPr lang="en-GB" dirty="0"/>
              <a:t>this, they resemble Saint Joseph, </a:t>
            </a:r>
            <a:r>
              <a:rPr lang="en-GB" dirty="0">
                <a:solidFill>
                  <a:srgbClr val="FFC000"/>
                </a:solidFill>
              </a:rPr>
              <a:t>“the man who goes unnoticed, a daily, discreet and hidden presence</a:t>
            </a:r>
            <a:r>
              <a:rPr lang="en-GB" dirty="0"/>
              <a:t>,” who nonetheless played “</a:t>
            </a:r>
            <a:r>
              <a:rPr lang="en-GB" dirty="0">
                <a:solidFill>
                  <a:srgbClr val="FFC000"/>
                </a:solidFill>
              </a:rPr>
              <a:t>an incomparable role in the history of salvation.”</a:t>
            </a:r>
          </a:p>
        </p:txBody>
      </p:sp>
    </p:spTree>
    <p:extLst>
      <p:ext uri="{BB962C8B-B14F-4D97-AF65-F5344CB8AC3E}">
        <p14:creationId xmlns:p14="http://schemas.microsoft.com/office/powerpoint/2010/main" val="34887832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solidFill>
                  <a:srgbClr val="FFC000"/>
                </a:solidFill>
              </a:rPr>
              <a:t>For you to do!</a:t>
            </a:r>
            <a:endParaRPr lang="en-GB" b="1" dirty="0">
              <a:solidFill>
                <a:srgbClr val="FFC000"/>
              </a:solidFill>
            </a:endParaRPr>
          </a:p>
        </p:txBody>
      </p:sp>
      <p:sp>
        <p:nvSpPr>
          <p:cNvPr id="3" name="Content Placeholder 2"/>
          <p:cNvSpPr>
            <a:spLocks noGrp="1"/>
          </p:cNvSpPr>
          <p:nvPr>
            <p:ph idx="1"/>
          </p:nvPr>
        </p:nvSpPr>
        <p:spPr/>
        <p:txBody>
          <a:bodyPr/>
          <a:lstStyle/>
          <a:p>
            <a:r>
              <a:rPr lang="en-GB" dirty="0" smtClean="0"/>
              <a:t>In the Roman </a:t>
            </a:r>
            <a:r>
              <a:rPr lang="en-GB" dirty="0" err="1" smtClean="0"/>
              <a:t>Cathoilic</a:t>
            </a:r>
            <a:r>
              <a:rPr lang="en-GB" dirty="0" smtClean="0"/>
              <a:t> Church we use images and prayers to show devotion to Saints.</a:t>
            </a:r>
          </a:p>
          <a:p>
            <a:r>
              <a:rPr lang="en-GB" dirty="0" smtClean="0"/>
              <a:t>A triptych is a work of art that is divided into three sections.</a:t>
            </a:r>
          </a:p>
          <a:p>
            <a:r>
              <a:rPr lang="en-GB" dirty="0" smtClean="0"/>
              <a:t>Use the worksheets provided to create your own </a:t>
            </a:r>
            <a:r>
              <a:rPr lang="en-GB" dirty="0"/>
              <a:t>S</a:t>
            </a:r>
            <a:r>
              <a:rPr lang="en-GB" dirty="0" smtClean="0"/>
              <a:t>t </a:t>
            </a:r>
            <a:r>
              <a:rPr lang="en-GB" dirty="0"/>
              <a:t>J</a:t>
            </a:r>
            <a:r>
              <a:rPr lang="en-GB" dirty="0" smtClean="0"/>
              <a:t>oseph triptych.</a:t>
            </a:r>
            <a:endParaRPr lang="en-GB" dirty="0"/>
          </a:p>
        </p:txBody>
      </p:sp>
    </p:spTree>
    <p:extLst>
      <p:ext uri="{BB962C8B-B14F-4D97-AF65-F5344CB8AC3E}">
        <p14:creationId xmlns:p14="http://schemas.microsoft.com/office/powerpoint/2010/main" val="25207562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F9AB5-4A6B-C34D-9BBC-489DED297F42}"/>
              </a:ext>
            </a:extLst>
          </p:cNvPr>
          <p:cNvSpPr>
            <a:spLocks noGrp="1"/>
          </p:cNvSpPr>
          <p:nvPr>
            <p:ph type="title"/>
          </p:nvPr>
        </p:nvSpPr>
        <p:spPr>
          <a:xfrm>
            <a:off x="1751012" y="4363271"/>
            <a:ext cx="8676222" cy="1066801"/>
          </a:xfrm>
        </p:spPr>
        <p:txBody>
          <a:bodyPr vert="horz" lIns="91440" tIns="45720" rIns="91440" bIns="45720" rtlCol="0" anchor="b">
            <a:normAutofit/>
          </a:bodyPr>
          <a:lstStyle/>
          <a:p>
            <a:pPr algn="ctr"/>
            <a:r>
              <a:rPr lang="en-US" sz="4800">
                <a:effectLst>
                  <a:glow rad="38100">
                    <a:schemeClr val="bg1">
                      <a:lumMod val="65000"/>
                      <a:lumOff val="35000"/>
                      <a:alpha val="50000"/>
                    </a:schemeClr>
                  </a:glow>
                  <a:outerShdw blurRad="28575" dist="31750" dir="13200000" algn="tl" rotWithShape="0">
                    <a:srgbClr val="000000">
                      <a:alpha val="25000"/>
                    </a:srgbClr>
                  </a:outerShdw>
                </a:effectLst>
              </a:rPr>
              <a:t>The sleeping st joseph</a:t>
            </a:r>
          </a:p>
        </p:txBody>
      </p:sp>
      <p:pic>
        <p:nvPicPr>
          <p:cNvPr id="3" name="Picture 3">
            <a:extLst>
              <a:ext uri="{FF2B5EF4-FFF2-40B4-BE49-F238E27FC236}">
                <a16:creationId xmlns:a16="http://schemas.microsoft.com/office/drawing/2014/main" id="{784F3EFE-F78E-1D43-8FC9-0E2666C729BE}"/>
              </a:ext>
            </a:extLst>
          </p:cNvPr>
          <p:cNvPicPr>
            <a:picLocks noChangeAspect="1"/>
          </p:cNvPicPr>
          <p:nvPr/>
        </p:nvPicPr>
        <p:blipFill rotWithShape="1">
          <a:blip r:embed="rId3"/>
          <a:srcRect t="34896" r="1" b="20953"/>
          <a:stretch/>
        </p:blipFill>
        <p:spPr>
          <a:xfrm>
            <a:off x="20" y="10"/>
            <a:ext cx="7574515" cy="4273816"/>
          </a:xfrm>
          <a:prstGeom prst="rect">
            <a:avLst/>
          </a:prstGeom>
        </p:spPr>
      </p:pic>
      <p:pic>
        <p:nvPicPr>
          <p:cNvPr id="4" name="Picture 4">
            <a:extLst>
              <a:ext uri="{FF2B5EF4-FFF2-40B4-BE49-F238E27FC236}">
                <a16:creationId xmlns:a16="http://schemas.microsoft.com/office/drawing/2014/main" id="{E862A43D-40CF-E942-92F4-49914F93D69D}"/>
              </a:ext>
            </a:extLst>
          </p:cNvPr>
          <p:cNvPicPr>
            <a:picLocks noChangeAspect="1"/>
          </p:cNvPicPr>
          <p:nvPr/>
        </p:nvPicPr>
        <p:blipFill rotWithShape="1">
          <a:blip r:embed="rId4"/>
          <a:srcRect l="332" r="-1" b="-1"/>
          <a:stretch/>
        </p:blipFill>
        <p:spPr>
          <a:xfrm>
            <a:off x="7574535" y="10"/>
            <a:ext cx="4617465" cy="4273816"/>
          </a:xfrm>
          <a:prstGeom prst="rect">
            <a:avLst/>
          </a:prstGeom>
        </p:spPr>
      </p:pic>
    </p:spTree>
    <p:extLst>
      <p:ext uri="{BB962C8B-B14F-4D97-AF65-F5344CB8AC3E}">
        <p14:creationId xmlns:p14="http://schemas.microsoft.com/office/powerpoint/2010/main" val="6268881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F0E85-3B52-3243-B48C-850C88A8986D}"/>
              </a:ext>
            </a:extLst>
          </p:cNvPr>
          <p:cNvSpPr>
            <a:spLocks noGrp="1"/>
          </p:cNvSpPr>
          <p:nvPr>
            <p:ph type="title"/>
          </p:nvPr>
        </p:nvSpPr>
        <p:spPr/>
        <p:txBody>
          <a:bodyPr/>
          <a:lstStyle/>
          <a:p>
            <a:r>
              <a:rPr lang="en-US" b="1" dirty="0" smtClean="0">
                <a:solidFill>
                  <a:srgbClr val="FFC000"/>
                </a:solidFill>
              </a:rPr>
              <a:t>For You To Do! </a:t>
            </a:r>
            <a:br>
              <a:rPr lang="en-US" b="1" dirty="0" smtClean="0">
                <a:solidFill>
                  <a:srgbClr val="FFC000"/>
                </a:solidFill>
              </a:rPr>
            </a:br>
            <a:r>
              <a:rPr lang="en-US" b="1" dirty="0" err="1" smtClean="0">
                <a:solidFill>
                  <a:srgbClr val="FFC000"/>
                </a:solidFill>
              </a:rPr>
              <a:t>Colour</a:t>
            </a:r>
            <a:r>
              <a:rPr lang="en-US" b="1" dirty="0" smtClean="0">
                <a:solidFill>
                  <a:srgbClr val="FFC000"/>
                </a:solidFill>
              </a:rPr>
              <a:t>, fold and tape the sleeping </a:t>
            </a:r>
            <a:r>
              <a:rPr lang="en-US" b="1" dirty="0" err="1" smtClean="0">
                <a:solidFill>
                  <a:srgbClr val="FFC000"/>
                </a:solidFill>
              </a:rPr>
              <a:t>st</a:t>
            </a:r>
            <a:r>
              <a:rPr lang="en-US" b="1" dirty="0" smtClean="0">
                <a:solidFill>
                  <a:srgbClr val="FFC000"/>
                </a:solidFill>
              </a:rPr>
              <a:t> joseph image to create a prayer pillow.</a:t>
            </a:r>
            <a:endParaRPr lang="en-US" b="1" dirty="0">
              <a:solidFill>
                <a:srgbClr val="FFC000"/>
              </a:solidFill>
            </a:endParaRPr>
          </a:p>
        </p:txBody>
      </p:sp>
      <p:pic>
        <p:nvPicPr>
          <p:cNvPr id="3" name="Picture 3">
            <a:extLst>
              <a:ext uri="{FF2B5EF4-FFF2-40B4-BE49-F238E27FC236}">
                <a16:creationId xmlns:a16="http://schemas.microsoft.com/office/drawing/2014/main" id="{CE0DB9A1-183F-4342-9577-DFF344121169}"/>
              </a:ext>
            </a:extLst>
          </p:cNvPr>
          <p:cNvPicPr>
            <a:picLocks noChangeAspect="1"/>
          </p:cNvPicPr>
          <p:nvPr/>
        </p:nvPicPr>
        <p:blipFill>
          <a:blip r:embed="rId2"/>
          <a:stretch>
            <a:fillRect/>
          </a:stretch>
        </p:blipFill>
        <p:spPr>
          <a:xfrm>
            <a:off x="1788583" y="2627585"/>
            <a:ext cx="9017000" cy="3934082"/>
          </a:xfrm>
          <a:prstGeom prst="rect">
            <a:avLst/>
          </a:prstGeom>
        </p:spPr>
      </p:pic>
      <p:pic>
        <p:nvPicPr>
          <p:cNvPr id="4" name="Picture 4">
            <a:extLst>
              <a:ext uri="{FF2B5EF4-FFF2-40B4-BE49-F238E27FC236}">
                <a16:creationId xmlns:a16="http://schemas.microsoft.com/office/drawing/2014/main" id="{02E33D44-567D-7341-8A1A-AB22E93AD339}"/>
              </a:ext>
            </a:extLst>
          </p:cNvPr>
          <p:cNvPicPr>
            <a:picLocks noChangeAspect="1"/>
          </p:cNvPicPr>
          <p:nvPr/>
        </p:nvPicPr>
        <p:blipFill>
          <a:blip r:embed="rId2"/>
          <a:stretch>
            <a:fillRect/>
          </a:stretch>
        </p:blipFill>
        <p:spPr>
          <a:xfrm flipV="1">
            <a:off x="920749" y="-952500"/>
            <a:ext cx="1306429" cy="105833"/>
          </a:xfrm>
          <a:prstGeom prst="rect">
            <a:avLst/>
          </a:prstGeom>
        </p:spPr>
      </p:pic>
    </p:spTree>
    <p:extLst>
      <p:ext uri="{BB962C8B-B14F-4D97-AF65-F5344CB8AC3E}">
        <p14:creationId xmlns:p14="http://schemas.microsoft.com/office/powerpoint/2010/main" val="31511478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6BB2A-255C-324F-863C-DFAB48722E7F}"/>
              </a:ext>
            </a:extLst>
          </p:cNvPr>
          <p:cNvSpPr>
            <a:spLocks noGrp="1"/>
          </p:cNvSpPr>
          <p:nvPr>
            <p:ph type="title"/>
          </p:nvPr>
        </p:nvSpPr>
        <p:spPr>
          <a:xfrm>
            <a:off x="1751012" y="3883741"/>
            <a:ext cx="8676222" cy="1335959"/>
          </a:xfrm>
        </p:spPr>
        <p:txBody>
          <a:bodyPr vert="horz" lIns="91440" tIns="45720" rIns="91440" bIns="45720" rtlCol="0" anchor="b">
            <a:normAutofit/>
          </a:bodyPr>
          <a:lstStyle/>
          <a:p>
            <a:pPr algn="ctr">
              <a:lnSpc>
                <a:spcPct val="90000"/>
              </a:lnSpc>
            </a:pPr>
            <a:r>
              <a:rPr lang="en-US" sz="4400">
                <a:effectLst>
                  <a:glow rad="38100">
                    <a:schemeClr val="bg1">
                      <a:lumMod val="65000"/>
                      <a:lumOff val="35000"/>
                      <a:alpha val="50000"/>
                    </a:schemeClr>
                  </a:glow>
                  <a:outerShdw blurRad="28575" dist="31750" dir="13200000" algn="tl" rotWithShape="0">
                    <a:srgbClr val="000000">
                      <a:alpha val="25000"/>
                    </a:srgbClr>
                  </a:outerShdw>
                </a:effectLst>
              </a:rPr>
              <a:t>St Joseph: an example of true faith.</a:t>
            </a:r>
          </a:p>
        </p:txBody>
      </p:sp>
      <p:sp>
        <p:nvSpPr>
          <p:cNvPr id="8" name="Rounded Rectangle 7">
            <a:extLst>
              <a:ext uri="{FF2B5EF4-FFF2-40B4-BE49-F238E27FC236}">
                <a16:creationId xmlns:a16="http://schemas.microsoft.com/office/drawing/2014/main" id="{13D2377F-3EA9-4348-A5C6-725D9D1998A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90307" y="824487"/>
            <a:ext cx="7811386" cy="2983054"/>
          </a:xfrm>
          <a:prstGeom prst="roundRect">
            <a:avLst>
              <a:gd name="adj" fmla="val 5238"/>
            </a:avLst>
          </a:prstGeom>
          <a:solidFill>
            <a:srgbClr val="FFFFFF"/>
          </a:solidFill>
          <a:ln w="38100">
            <a:gradFill flip="none" rotWithShape="1">
              <a:gsLst>
                <a:gs pos="0">
                  <a:srgbClr val="363D46"/>
                </a:gs>
                <a:gs pos="100000">
                  <a:srgbClr val="363D46">
                    <a:lumMod val="75000"/>
                  </a:srgbClr>
                </a:gs>
              </a:gsLst>
              <a:lin ang="5400000" scaled="0"/>
              <a:tileRect/>
            </a:gradFill>
          </a:ln>
          <a:effectLst>
            <a:innerShdw blurRad="57150" dist="38100" dir="14460000">
              <a:srgbClr val="000000">
                <a:alpha val="7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3">
            <a:extLst>
              <a:ext uri="{FF2B5EF4-FFF2-40B4-BE49-F238E27FC236}">
                <a16:creationId xmlns:a16="http://schemas.microsoft.com/office/drawing/2014/main" id="{60EE5D05-D4E5-2E45-A9E6-AA111975ADE9}"/>
              </a:ext>
            </a:extLst>
          </p:cNvPr>
          <p:cNvPicPr>
            <a:picLocks noChangeAspect="1"/>
          </p:cNvPicPr>
          <p:nvPr/>
        </p:nvPicPr>
        <p:blipFill rotWithShape="1">
          <a:blip r:embed="rId3"/>
          <a:srcRect t="30275" r="-1" b="55950"/>
          <a:stretch/>
        </p:blipFill>
        <p:spPr>
          <a:xfrm>
            <a:off x="2356104" y="990134"/>
            <a:ext cx="3657600" cy="2651760"/>
          </a:xfrm>
          <a:custGeom>
            <a:avLst/>
            <a:gdLst/>
            <a:ahLst/>
            <a:cxnLst/>
            <a:rect l="l" t="t" r="r" b="b"/>
            <a:pathLst>
              <a:path w="3657600" h="2651760">
                <a:moveTo>
                  <a:pt x="100793" y="0"/>
                </a:moveTo>
                <a:lnTo>
                  <a:pt x="3657600" y="0"/>
                </a:lnTo>
                <a:lnTo>
                  <a:pt x="3657600" y="2651760"/>
                </a:lnTo>
                <a:lnTo>
                  <a:pt x="100793" y="2651760"/>
                </a:lnTo>
                <a:cubicBezTo>
                  <a:pt x="45127" y="2651760"/>
                  <a:pt x="0" y="2606633"/>
                  <a:pt x="0" y="2550967"/>
                </a:cubicBezTo>
                <a:lnTo>
                  <a:pt x="0" y="100793"/>
                </a:lnTo>
                <a:cubicBezTo>
                  <a:pt x="0" y="45127"/>
                  <a:pt x="45127" y="0"/>
                  <a:pt x="100793" y="0"/>
                </a:cubicBezTo>
                <a:close/>
              </a:path>
            </a:pathLst>
          </a:custGeom>
        </p:spPr>
      </p:pic>
      <p:pic>
        <p:nvPicPr>
          <p:cNvPr id="6" name="Picture 6">
            <a:extLst>
              <a:ext uri="{FF2B5EF4-FFF2-40B4-BE49-F238E27FC236}">
                <a16:creationId xmlns:a16="http://schemas.microsoft.com/office/drawing/2014/main" id="{2FDC095E-0B8F-8648-8050-F7AC4601C6A5}"/>
              </a:ext>
            </a:extLst>
          </p:cNvPr>
          <p:cNvPicPr>
            <a:picLocks noChangeAspect="1"/>
          </p:cNvPicPr>
          <p:nvPr/>
        </p:nvPicPr>
        <p:blipFill rotWithShape="1">
          <a:blip r:embed="rId4"/>
          <a:srcRect t="15386" r="-2" b="26231"/>
          <a:stretch/>
        </p:blipFill>
        <p:spPr>
          <a:xfrm>
            <a:off x="6172624" y="990134"/>
            <a:ext cx="3656395" cy="2651760"/>
          </a:xfrm>
          <a:custGeom>
            <a:avLst/>
            <a:gdLst/>
            <a:ahLst/>
            <a:cxnLst/>
            <a:rect l="l" t="t" r="r" b="b"/>
            <a:pathLst>
              <a:path w="3656395" h="2651760">
                <a:moveTo>
                  <a:pt x="0" y="0"/>
                </a:moveTo>
                <a:lnTo>
                  <a:pt x="3555602" y="0"/>
                </a:lnTo>
                <a:cubicBezTo>
                  <a:pt x="3611268" y="0"/>
                  <a:pt x="3656395" y="45127"/>
                  <a:pt x="3656395" y="100793"/>
                </a:cubicBezTo>
                <a:lnTo>
                  <a:pt x="3656395" y="2550967"/>
                </a:lnTo>
                <a:cubicBezTo>
                  <a:pt x="3656395" y="2606633"/>
                  <a:pt x="3611268" y="2651760"/>
                  <a:pt x="3555602" y="2651760"/>
                </a:cubicBezTo>
                <a:lnTo>
                  <a:pt x="0" y="2651760"/>
                </a:lnTo>
                <a:close/>
              </a:path>
            </a:pathLst>
          </a:custGeom>
        </p:spPr>
      </p:pic>
    </p:spTree>
    <p:extLst>
      <p:ext uri="{BB962C8B-B14F-4D97-AF65-F5344CB8AC3E}">
        <p14:creationId xmlns:p14="http://schemas.microsoft.com/office/powerpoint/2010/main" val="22824015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141413" y="609600"/>
            <a:ext cx="9905998" cy="946638"/>
          </a:xfrm>
        </p:spPr>
        <p:txBody>
          <a:bodyPr/>
          <a:lstStyle/>
          <a:p>
            <a:r>
              <a:rPr lang="en-GB" dirty="0" smtClean="0">
                <a:solidFill>
                  <a:srgbClr val="FFC000"/>
                </a:solidFill>
              </a:rPr>
              <a:t>How did St Joseph Show His Faith in God?</a:t>
            </a:r>
            <a:endParaRPr lang="en-GB" dirty="0">
              <a:solidFill>
                <a:srgbClr val="FFC000"/>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958356096"/>
              </p:ext>
            </p:extLst>
          </p:nvPr>
        </p:nvGraphicFramePr>
        <p:xfrm>
          <a:off x="1141413" y="1776046"/>
          <a:ext cx="9906000" cy="40151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872965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solidFill>
                  <a:schemeClr val="accent4">
                    <a:lumMod val="75000"/>
                  </a:schemeClr>
                </a:solidFill>
              </a:rPr>
              <a:t>Symbols of the Pure Heart of St Joseph</a:t>
            </a:r>
            <a:endParaRPr lang="en-GB" b="1" dirty="0">
              <a:solidFill>
                <a:schemeClr val="accent4">
                  <a:lumMod val="75000"/>
                </a:schemeClr>
              </a:solidFill>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68315" y="2667000"/>
            <a:ext cx="9135208" cy="3672254"/>
          </a:xfrm>
        </p:spPr>
      </p:pic>
    </p:spTree>
    <p:extLst>
      <p:ext uri="{BB962C8B-B14F-4D97-AF65-F5344CB8AC3E}">
        <p14:creationId xmlns:p14="http://schemas.microsoft.com/office/powerpoint/2010/main" val="34522204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solidFill>
                  <a:schemeClr val="accent4">
                    <a:lumMod val="75000"/>
                  </a:schemeClr>
                </a:solidFill>
              </a:rPr>
              <a:t>For You To Do!!</a:t>
            </a:r>
            <a:endParaRPr lang="en-GB" b="1" dirty="0">
              <a:solidFill>
                <a:schemeClr val="accent4">
                  <a:lumMod val="75000"/>
                </a:schemeClr>
              </a:solidFill>
            </a:endParaRPr>
          </a:p>
        </p:txBody>
      </p:sp>
      <p:sp>
        <p:nvSpPr>
          <p:cNvPr id="3" name="Content Placeholder 2"/>
          <p:cNvSpPr>
            <a:spLocks noGrp="1"/>
          </p:cNvSpPr>
          <p:nvPr>
            <p:ph idx="1"/>
          </p:nvPr>
        </p:nvSpPr>
        <p:spPr/>
        <p:txBody>
          <a:bodyPr/>
          <a:lstStyle/>
          <a:p>
            <a:pPr marL="0" indent="0">
              <a:buNone/>
            </a:pPr>
            <a:r>
              <a:rPr lang="en-GB" dirty="0" smtClean="0"/>
              <a:t>Show your understanding of the meaning of the symbols of the pure heart of St Joseph by labelling the diagram in </a:t>
            </a:r>
            <a:r>
              <a:rPr lang="en-GB" smtClean="0"/>
              <a:t>the worksheet.</a:t>
            </a:r>
            <a:endParaRPr lang="en-GB" dirty="0"/>
          </a:p>
        </p:txBody>
      </p:sp>
    </p:spTree>
    <p:extLst>
      <p:ext uri="{BB962C8B-B14F-4D97-AF65-F5344CB8AC3E}">
        <p14:creationId xmlns:p14="http://schemas.microsoft.com/office/powerpoint/2010/main" val="323394734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sh">
  <a:themeElements>
    <a:clrScheme name="Mesh">
      <a:dk1>
        <a:sysClr val="windowText" lastClr="000000"/>
      </a:dk1>
      <a:lt1>
        <a:sysClr val="window" lastClr="FFFFFF"/>
      </a:lt1>
      <a:dk2>
        <a:srgbClr val="363D46"/>
      </a:dk2>
      <a:lt2>
        <a:srgbClr val="EBEBEB"/>
      </a:lt2>
      <a:accent1>
        <a:srgbClr val="6F6F6F"/>
      </a:accent1>
      <a:accent2>
        <a:srgbClr val="BFBFA5"/>
      </a:accent2>
      <a:accent3>
        <a:srgbClr val="DCD084"/>
      </a:accent3>
      <a:accent4>
        <a:srgbClr val="E7BF5F"/>
      </a:accent4>
      <a:accent5>
        <a:srgbClr val="E9A039"/>
      </a:accent5>
      <a:accent6>
        <a:srgbClr val="CF7133"/>
      </a:accent6>
      <a:hlink>
        <a:srgbClr val="F28943"/>
      </a:hlink>
      <a:folHlink>
        <a:srgbClr val="F1B76C"/>
      </a:folHlink>
    </a:clrScheme>
    <a:fontScheme name="Mesh">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name="Mesh" id="{789EC3FE-34FD-429C-9918-760025E6C145}" vid="{B8BE45C0-8141-4D58-8C71-A009BC26FBB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247</TotalTime>
  <Words>848</Words>
  <Application>Microsoft Office PowerPoint</Application>
  <PresentationFormat>Widescreen</PresentationFormat>
  <Paragraphs>45</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Century Gothic</vt:lpstr>
      <vt:lpstr>Mesh</vt:lpstr>
      <vt:lpstr>The year of  st joseph</vt:lpstr>
      <vt:lpstr>Why has Pope Francis announced the year of St Joseph?</vt:lpstr>
      <vt:lpstr>What does the Bible tell us about st Joseph?</vt:lpstr>
      <vt:lpstr>For you to do!</vt:lpstr>
      <vt:lpstr>The church and st joseph</vt:lpstr>
      <vt:lpstr>Some Facts about  st joseph</vt:lpstr>
      <vt:lpstr>For you to do!</vt:lpstr>
      <vt:lpstr>What does Pope Francis say?</vt:lpstr>
      <vt:lpstr>For you to do!</vt:lpstr>
      <vt:lpstr>The sleeping st joseph</vt:lpstr>
      <vt:lpstr>For You To Do!  Colour, fold and tape the sleeping st joseph image to create a prayer pillow.</vt:lpstr>
      <vt:lpstr>St Joseph: an example of true faith.</vt:lpstr>
      <vt:lpstr>How did St Joseph Show His Faith in God?</vt:lpstr>
      <vt:lpstr>Symbols of the Pure Heart of St Joseph</vt:lpstr>
      <vt:lpstr>For You To Do!!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year of st joseph</dc:title>
  <dc:creator>B Leathem</dc:creator>
  <cp:lastModifiedBy>B Leathem</cp:lastModifiedBy>
  <cp:revision>21</cp:revision>
  <cp:lastPrinted>2021-03-23T14:33:54Z</cp:lastPrinted>
  <dcterms:created xsi:type="dcterms:W3CDTF">2021-03-21T19:47:06Z</dcterms:created>
  <dcterms:modified xsi:type="dcterms:W3CDTF">2021-03-25T11:26:28Z</dcterms:modified>
</cp:coreProperties>
</file>