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sldIdLst>
    <p:sldId id="256" r:id="rId2"/>
    <p:sldId id="281" r:id="rId3"/>
    <p:sldId id="269" r:id="rId4"/>
    <p:sldId id="277" r:id="rId5"/>
    <p:sldId id="283" r:id="rId6"/>
    <p:sldId id="27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41" d="100"/>
          <a:sy n="41" d="100"/>
        </p:scale>
        <p:origin x="90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6DDD433D-FC1B-44D2-B29B-E6DAAD5A6729}"/>
    <pc:docChg chg="undo custSel addSld delSld modSld">
      <pc:chgData name="Elaine Campion" userId="2d63722dacb7f72b" providerId="LiveId" clId="{6DDD433D-FC1B-44D2-B29B-E6DAAD5A6729}" dt="2020-07-20T13:24:49.321" v="322" actId="13926"/>
      <pc:docMkLst>
        <pc:docMk/>
      </pc:docMkLst>
      <pc:sldChg chg="modSp mod">
        <pc:chgData name="Elaine Campion" userId="2d63722dacb7f72b" providerId="LiveId" clId="{6DDD433D-FC1B-44D2-B29B-E6DAAD5A6729}" dt="2020-07-20T10:15:06.470" v="1" actId="20577"/>
        <pc:sldMkLst>
          <pc:docMk/>
          <pc:sldMk cId="3671527178" sldId="256"/>
        </pc:sldMkLst>
        <pc:spChg chg="mod">
          <ac:chgData name="Elaine Campion" userId="2d63722dacb7f72b" providerId="LiveId" clId="{6DDD433D-FC1B-44D2-B29B-E6DAAD5A6729}" dt="2020-07-20T10:15:06.470" v="1" actId="20577"/>
          <ac:spMkLst>
            <pc:docMk/>
            <pc:sldMk cId="3671527178" sldId="256"/>
            <ac:spMk id="3" creationId="{A9CA978C-6E91-44B4-AD66-76B192D3D761}"/>
          </ac:spMkLst>
        </pc:spChg>
      </pc:sldChg>
      <pc:sldChg chg="modSp">
        <pc:chgData name="Elaine Campion" userId="2d63722dacb7f72b" providerId="LiveId" clId="{6DDD433D-FC1B-44D2-B29B-E6DAAD5A6729}" dt="2020-07-20T10:31:59.386" v="5" actId="20577"/>
        <pc:sldMkLst>
          <pc:docMk/>
          <pc:sldMk cId="3792641566" sldId="269"/>
        </pc:sldMkLst>
        <pc:spChg chg="mod">
          <ac:chgData name="Elaine Campion" userId="2d63722dacb7f72b" providerId="LiveId" clId="{6DDD433D-FC1B-44D2-B29B-E6DAAD5A6729}" dt="2020-07-20T10:31:59.386" v="5" actId="20577"/>
          <ac:spMkLst>
            <pc:docMk/>
            <pc:sldMk cId="3792641566" sldId="269"/>
            <ac:spMk id="3" creationId="{F4500CC9-8F96-463A-BA94-BFFFE3A5182E}"/>
          </ac:spMkLst>
        </pc:spChg>
      </pc:sldChg>
      <pc:sldChg chg="modSp mod">
        <pc:chgData name="Elaine Campion" userId="2d63722dacb7f72b" providerId="LiveId" clId="{6DDD433D-FC1B-44D2-B29B-E6DAAD5A6729}" dt="2020-07-20T11:39:29.572" v="318" actId="20577"/>
        <pc:sldMkLst>
          <pc:docMk/>
          <pc:sldMk cId="3563535440" sldId="276"/>
        </pc:sldMkLst>
        <pc:spChg chg="mod">
          <ac:chgData name="Elaine Campion" userId="2d63722dacb7f72b" providerId="LiveId" clId="{6DDD433D-FC1B-44D2-B29B-E6DAAD5A6729}" dt="2020-07-20T11:39:29.572" v="318" actId="20577"/>
          <ac:spMkLst>
            <pc:docMk/>
            <pc:sldMk cId="3563535440" sldId="276"/>
            <ac:spMk id="3" creationId="{FD60BA8E-858A-41A6-B042-5A99C0DB4EBD}"/>
          </ac:spMkLst>
        </pc:spChg>
      </pc:sldChg>
      <pc:sldChg chg="modSp mod">
        <pc:chgData name="Elaine Campion" userId="2d63722dacb7f72b" providerId="LiveId" clId="{6DDD433D-FC1B-44D2-B29B-E6DAAD5A6729}" dt="2020-07-20T10:41:44.557" v="95" actId="20577"/>
        <pc:sldMkLst>
          <pc:docMk/>
          <pc:sldMk cId="2592438601" sldId="277"/>
        </pc:sldMkLst>
        <pc:spChg chg="mod">
          <ac:chgData name="Elaine Campion" userId="2d63722dacb7f72b" providerId="LiveId" clId="{6DDD433D-FC1B-44D2-B29B-E6DAAD5A6729}" dt="2020-07-20T10:41:44.557" v="95" actId="20577"/>
          <ac:spMkLst>
            <pc:docMk/>
            <pc:sldMk cId="2592438601" sldId="277"/>
            <ac:spMk id="3" creationId="{C1B7B8D5-6D68-45AD-839E-F62098FD760B}"/>
          </ac:spMkLst>
        </pc:spChg>
      </pc:sldChg>
      <pc:sldChg chg="modSp del mod">
        <pc:chgData name="Elaine Campion" userId="2d63722dacb7f72b" providerId="LiveId" clId="{6DDD433D-FC1B-44D2-B29B-E6DAAD5A6729}" dt="2020-07-20T11:05:17.877" v="280" actId="2696"/>
        <pc:sldMkLst>
          <pc:docMk/>
          <pc:sldMk cId="2477652659" sldId="280"/>
        </pc:sldMkLst>
        <pc:spChg chg="mod">
          <ac:chgData name="Elaine Campion" userId="2d63722dacb7f72b" providerId="LiveId" clId="{6DDD433D-FC1B-44D2-B29B-E6DAAD5A6729}" dt="2020-07-20T11:01:19.072" v="218" actId="13926"/>
          <ac:spMkLst>
            <pc:docMk/>
            <pc:sldMk cId="2477652659" sldId="280"/>
            <ac:spMk id="2" creationId="{8A1138FE-8530-4A83-B419-9FF032DAACE2}"/>
          </ac:spMkLst>
        </pc:spChg>
        <pc:spChg chg="mod">
          <ac:chgData name="Elaine Campion" userId="2d63722dacb7f72b" providerId="LiveId" clId="{6DDD433D-FC1B-44D2-B29B-E6DAAD5A6729}" dt="2020-07-20T11:01:19.764" v="219" actId="13926"/>
          <ac:spMkLst>
            <pc:docMk/>
            <pc:sldMk cId="2477652659" sldId="280"/>
            <ac:spMk id="3" creationId="{853D592E-E5E6-43B0-B16C-A818FFF8EFA0}"/>
          </ac:spMkLst>
        </pc:spChg>
      </pc:sldChg>
      <pc:sldChg chg="modSp mod">
        <pc:chgData name="Elaine Campion" userId="2d63722dacb7f72b" providerId="LiveId" clId="{6DDD433D-FC1B-44D2-B29B-E6DAAD5A6729}" dt="2020-07-20T13:24:49.321" v="322" actId="13926"/>
        <pc:sldMkLst>
          <pc:docMk/>
          <pc:sldMk cId="2005352572" sldId="281"/>
        </pc:sldMkLst>
        <pc:spChg chg="mod">
          <ac:chgData name="Elaine Campion" userId="2d63722dacb7f72b" providerId="LiveId" clId="{6DDD433D-FC1B-44D2-B29B-E6DAAD5A6729}" dt="2020-07-20T13:24:49.321" v="322" actId="13926"/>
          <ac:spMkLst>
            <pc:docMk/>
            <pc:sldMk cId="2005352572" sldId="281"/>
            <ac:spMk id="3" creationId="{E04C4BC6-CD3A-48DA-89FE-D31D7E586EEC}"/>
          </ac:spMkLst>
        </pc:spChg>
      </pc:sldChg>
      <pc:sldChg chg="modSp mod">
        <pc:chgData name="Elaine Campion" userId="2d63722dacb7f72b" providerId="LiveId" clId="{6DDD433D-FC1B-44D2-B29B-E6DAAD5A6729}" dt="2020-07-20T13:22:49.657" v="321" actId="13926"/>
        <pc:sldMkLst>
          <pc:docMk/>
          <pc:sldMk cId="3944405309" sldId="282"/>
        </pc:sldMkLst>
        <pc:spChg chg="mod">
          <ac:chgData name="Elaine Campion" userId="2d63722dacb7f72b" providerId="LiveId" clId="{6DDD433D-FC1B-44D2-B29B-E6DAAD5A6729}" dt="2020-07-20T13:22:49.657" v="321" actId="13926"/>
          <ac:spMkLst>
            <pc:docMk/>
            <pc:sldMk cId="3944405309" sldId="282"/>
            <ac:spMk id="3" creationId="{03338A75-57F7-417C-8866-F96E36092D76}"/>
          </ac:spMkLst>
        </pc:spChg>
      </pc:sldChg>
      <pc:sldChg chg="new del">
        <pc:chgData name="Elaine Campion" userId="2d63722dacb7f72b" providerId="LiveId" clId="{6DDD433D-FC1B-44D2-B29B-E6DAAD5A6729}" dt="2020-07-20T10:29:03.621" v="3" actId="680"/>
        <pc:sldMkLst>
          <pc:docMk/>
          <pc:sldMk cId="1217499895" sldId="283"/>
        </pc:sldMkLst>
      </pc:sldChg>
      <pc:sldChg chg="modSp new mod">
        <pc:chgData name="Elaine Campion" userId="2d63722dacb7f72b" providerId="LiveId" clId="{6DDD433D-FC1B-44D2-B29B-E6DAAD5A6729}" dt="2020-07-20T11:04:22.519" v="279" actId="13926"/>
        <pc:sldMkLst>
          <pc:docMk/>
          <pc:sldMk cId="3153793461" sldId="283"/>
        </pc:sldMkLst>
        <pc:spChg chg="mod">
          <ac:chgData name="Elaine Campion" userId="2d63722dacb7f72b" providerId="LiveId" clId="{6DDD433D-FC1B-44D2-B29B-E6DAAD5A6729}" dt="2020-07-20T11:01:49.419" v="224" actId="20577"/>
          <ac:spMkLst>
            <pc:docMk/>
            <pc:sldMk cId="3153793461" sldId="283"/>
            <ac:spMk id="2" creationId="{67B3D7F7-473A-473D-825B-4BCB9ED4E8DF}"/>
          </ac:spMkLst>
        </pc:spChg>
        <pc:spChg chg="mod">
          <ac:chgData name="Elaine Campion" userId="2d63722dacb7f72b" providerId="LiveId" clId="{6DDD433D-FC1B-44D2-B29B-E6DAAD5A6729}" dt="2020-07-20T11:04:22.519" v="279" actId="13926"/>
          <ac:spMkLst>
            <pc:docMk/>
            <pc:sldMk cId="3153793461" sldId="283"/>
            <ac:spMk id="3" creationId="{A80AC261-EEE2-40FB-87CE-70B195526007}"/>
          </ac:spMkLst>
        </pc:spChg>
      </pc:sldChg>
      <pc:sldChg chg="modSp new del mod">
        <pc:chgData name="Elaine Campion" userId="2d63722dacb7f72b" providerId="LiveId" clId="{6DDD433D-FC1B-44D2-B29B-E6DAAD5A6729}" dt="2020-07-20T10:59:00.263" v="198" actId="2696"/>
        <pc:sldMkLst>
          <pc:docMk/>
          <pc:sldMk cId="3578525267" sldId="283"/>
        </pc:sldMkLst>
        <pc:spChg chg="mod">
          <ac:chgData name="Elaine Campion" userId="2d63722dacb7f72b" providerId="LiveId" clId="{6DDD433D-FC1B-44D2-B29B-E6DAAD5A6729}" dt="2020-07-20T10:58:45.536" v="197" actId="27636"/>
          <ac:spMkLst>
            <pc:docMk/>
            <pc:sldMk cId="3578525267" sldId="283"/>
            <ac:spMk id="3" creationId="{7039AB55-F400-4E04-B7FB-099C85B3340B}"/>
          </ac:spMkLst>
        </pc:spChg>
      </pc:sldChg>
      <pc:sldChg chg="add del">
        <pc:chgData name="Elaine Campion" userId="2d63722dacb7f72b" providerId="LiveId" clId="{6DDD433D-FC1B-44D2-B29B-E6DAAD5A6729}" dt="2020-07-20T10:58:32.159" v="195" actId="22"/>
        <pc:sldMkLst>
          <pc:docMk/>
          <pc:sldMk cId="1948257818" sldId="284"/>
        </pc:sldMkLst>
      </pc:sldChg>
    </pc:docChg>
  </pc:docChgLst>
  <pc:docChgLst>
    <pc:chgData name="Elaine Campion" userId="2d63722dacb7f72b" providerId="LiveId" clId="{1E78E933-E4B5-4938-A8FC-2B5B65C64F35}"/>
    <pc:docChg chg="undo redo custSel delSld modSld">
      <pc:chgData name="Elaine Campion" userId="2d63722dacb7f72b" providerId="LiveId" clId="{1E78E933-E4B5-4938-A8FC-2B5B65C64F35}" dt="2020-10-05T14:58:40.079" v="97" actId="255"/>
      <pc:docMkLst>
        <pc:docMk/>
      </pc:docMkLst>
      <pc:sldChg chg="addSp delSp modSp mod">
        <pc:chgData name="Elaine Campion" userId="2d63722dacb7f72b" providerId="LiveId" clId="{1E78E933-E4B5-4938-A8FC-2B5B65C64F35}" dt="2020-10-05T14:58:20.663" v="96" actId="113"/>
        <pc:sldMkLst>
          <pc:docMk/>
          <pc:sldMk cId="2592438601" sldId="277"/>
        </pc:sldMkLst>
        <pc:spChg chg="add del mod">
          <ac:chgData name="Elaine Campion" userId="2d63722dacb7f72b" providerId="LiveId" clId="{1E78E933-E4B5-4938-A8FC-2B5B65C64F35}" dt="2020-10-05T14:58:03.306" v="55" actId="478"/>
          <ac:spMkLst>
            <pc:docMk/>
            <pc:sldMk cId="2592438601" sldId="277"/>
            <ac:spMk id="2" creationId="{58046E74-BEBD-4199-9A0D-B4E945B51445}"/>
          </ac:spMkLst>
        </pc:spChg>
        <pc:spChg chg="add del mod">
          <ac:chgData name="Elaine Campion" userId="2d63722dacb7f72b" providerId="LiveId" clId="{1E78E933-E4B5-4938-A8FC-2B5B65C64F35}" dt="2020-10-05T14:58:20.663" v="96" actId="113"/>
          <ac:spMkLst>
            <pc:docMk/>
            <pc:sldMk cId="2592438601" sldId="277"/>
            <ac:spMk id="6" creationId="{3549AACF-FEAD-4DD6-B446-8E75FE0EE67E}"/>
          </ac:spMkLst>
        </pc:spChg>
      </pc:sldChg>
      <pc:sldChg chg="addSp delSp modSp mod">
        <pc:chgData name="Elaine Campion" userId="2d63722dacb7f72b" providerId="LiveId" clId="{1E78E933-E4B5-4938-A8FC-2B5B65C64F35}" dt="2020-10-05T14:58:40.079" v="97" actId="255"/>
        <pc:sldMkLst>
          <pc:docMk/>
          <pc:sldMk cId="2005352572" sldId="281"/>
        </pc:sldMkLst>
        <pc:spChg chg="mod">
          <ac:chgData name="Elaine Campion" userId="2d63722dacb7f72b" providerId="LiveId" clId="{1E78E933-E4B5-4938-A8FC-2B5B65C64F35}" dt="2020-10-05T14:58:40.079" v="97" actId="255"/>
          <ac:spMkLst>
            <pc:docMk/>
            <pc:sldMk cId="2005352572" sldId="281"/>
            <ac:spMk id="2" creationId="{C7016CA2-9398-47C1-B303-E825FEE9B5CF}"/>
          </ac:spMkLst>
        </pc:spChg>
        <pc:spChg chg="del mod">
          <ac:chgData name="Elaine Campion" userId="2d63722dacb7f72b" providerId="LiveId" clId="{1E78E933-E4B5-4938-A8FC-2B5B65C64F35}" dt="2020-10-05T14:56:20.799" v="37"/>
          <ac:spMkLst>
            <pc:docMk/>
            <pc:sldMk cId="2005352572" sldId="281"/>
            <ac:spMk id="3" creationId="{E04C4BC6-CD3A-48DA-89FE-D31D7E586EEC}"/>
          </ac:spMkLst>
        </pc:spChg>
        <pc:picChg chg="add mod">
          <ac:chgData name="Elaine Campion" userId="2d63722dacb7f72b" providerId="LiveId" clId="{1E78E933-E4B5-4938-A8FC-2B5B65C64F35}" dt="2020-10-05T14:56:20.799" v="37"/>
          <ac:picMkLst>
            <pc:docMk/>
            <pc:sldMk cId="2005352572" sldId="281"/>
            <ac:picMk id="6" creationId="{567FBFCE-99A8-4A1F-9B6E-0BADB98D9D34}"/>
          </ac:picMkLst>
        </pc:picChg>
      </pc:sldChg>
      <pc:sldChg chg="del">
        <pc:chgData name="Elaine Campion" userId="2d63722dacb7f72b" providerId="LiveId" clId="{1E78E933-E4B5-4938-A8FC-2B5B65C64F35}" dt="2020-09-08T15:55:54.648" v="0" actId="2696"/>
        <pc:sldMkLst>
          <pc:docMk/>
          <pc:sldMk cId="3944405309" sldId="282"/>
        </pc:sldMkLst>
      </pc:sldChg>
      <pc:sldChg chg="modSp mod">
        <pc:chgData name="Elaine Campion" userId="2d63722dacb7f72b" providerId="LiveId" clId="{1E78E933-E4B5-4938-A8FC-2B5B65C64F35}" dt="2020-09-21T16:01:09.424" v="33" actId="20577"/>
        <pc:sldMkLst>
          <pc:docMk/>
          <pc:sldMk cId="3153793461" sldId="283"/>
        </pc:sldMkLst>
        <pc:spChg chg="mod">
          <ac:chgData name="Elaine Campion" userId="2d63722dacb7f72b" providerId="LiveId" clId="{1E78E933-E4B5-4938-A8FC-2B5B65C64F35}" dt="2020-09-21T16:01:09.424" v="33" actId="20577"/>
          <ac:spMkLst>
            <pc:docMk/>
            <pc:sldMk cId="3153793461" sldId="283"/>
            <ac:spMk id="3" creationId="{A80AC261-EEE2-40FB-87CE-70B19552600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05/10/2020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3</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05/10/2020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05/10/2020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05/10/2020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05/10/2020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05/10/2020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05/10/2020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05/10/2020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05/10/2020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05/10/2020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05/10/2020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05/10/2020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05/10/2020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9: The Dead Sea Scrolls</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16CA2-9398-47C1-B303-E825FEE9B5CF}"/>
              </a:ext>
            </a:extLst>
          </p:cNvPr>
          <p:cNvSpPr>
            <a:spLocks noGrp="1"/>
          </p:cNvSpPr>
          <p:nvPr>
            <p:ph type="title"/>
          </p:nvPr>
        </p:nvSpPr>
        <p:spPr/>
        <p:txBody>
          <a:bodyPr>
            <a:normAutofit/>
          </a:bodyPr>
          <a:lstStyle/>
          <a:p>
            <a:r>
              <a:rPr lang="en-GB" sz="3600" b="1" dirty="0">
                <a:latin typeface="+mn-lt"/>
              </a:rPr>
              <a:t>The Dead Sea Scrolls</a:t>
            </a:r>
          </a:p>
        </p:txBody>
      </p:sp>
      <p:pic>
        <p:nvPicPr>
          <p:cNvPr id="6" name="Content Placeholder 5">
            <a:extLst>
              <a:ext uri="{FF2B5EF4-FFF2-40B4-BE49-F238E27FC236}">
                <a16:creationId xmlns:a16="http://schemas.microsoft.com/office/drawing/2014/main" id="{567FBFCE-99A8-4A1F-9B6E-0BADB98D9D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1000" y="2066131"/>
            <a:ext cx="6350000" cy="4229100"/>
          </a:xfrm>
        </p:spPr>
      </p:pic>
      <p:sp>
        <p:nvSpPr>
          <p:cNvPr id="4" name="Slide Number Placeholder 3">
            <a:extLst>
              <a:ext uri="{FF2B5EF4-FFF2-40B4-BE49-F238E27FC236}">
                <a16:creationId xmlns:a16="http://schemas.microsoft.com/office/drawing/2014/main" id="{A72D9095-DA1B-4030-8986-6E35CFA94DA8}"/>
              </a:ext>
            </a:extLst>
          </p:cNvPr>
          <p:cNvSpPr>
            <a:spLocks noGrp="1"/>
          </p:cNvSpPr>
          <p:nvPr>
            <p:ph type="sldNum" sz="quarter" idx="12"/>
          </p:nvPr>
        </p:nvSpPr>
        <p:spPr/>
        <p:txBody>
          <a:bodyPr/>
          <a:lstStyle/>
          <a:p>
            <a:fld id="{F7A020AB-42F3-4845-B1BE-FD6316F4739F}" type="slidenum">
              <a:rPr lang="en-GB" smtClean="0"/>
              <a:t>2</a:t>
            </a:fld>
            <a:endParaRPr lang="en-GB"/>
          </a:p>
        </p:txBody>
      </p:sp>
    </p:spTree>
    <p:extLst>
      <p:ext uri="{BB962C8B-B14F-4D97-AF65-F5344CB8AC3E}">
        <p14:creationId xmlns:p14="http://schemas.microsoft.com/office/powerpoint/2010/main" val="2005352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39"/>
            <a:ext cx="10515600" cy="2875539"/>
          </a:xfrm>
        </p:spPr>
        <p:txBody>
          <a:bodyPr>
            <a:normAutofit/>
          </a:bodyPr>
          <a:lstStyle/>
          <a:p>
            <a:pPr marL="0" indent="0">
              <a:buNone/>
            </a:pPr>
            <a:r>
              <a:rPr lang="en-GB" sz="2600" dirty="0"/>
              <a:t>In this lesson you will be learning about:</a:t>
            </a:r>
          </a:p>
          <a:p>
            <a:pPr marL="0" indent="0">
              <a:buNone/>
            </a:pPr>
            <a:endParaRPr lang="en-GB" sz="2600" dirty="0"/>
          </a:p>
          <a:p>
            <a:pPr lvl="0"/>
            <a:r>
              <a:rPr lang="en-GB" sz="2400" dirty="0"/>
              <a:t>the Dead Sea Scrolls and how they were found;</a:t>
            </a:r>
          </a:p>
          <a:p>
            <a:pPr lvl="0"/>
            <a:r>
              <a:rPr lang="en-GB" sz="2400" dirty="0"/>
              <a:t>the importance of the Dead Sea Scrolls.</a:t>
            </a:r>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3</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838200" y="1747621"/>
            <a:ext cx="10515600" cy="4371492"/>
          </a:xfrm>
        </p:spPr>
        <p:txBody>
          <a:bodyPr>
            <a:normAutofit fontScale="70000" lnSpcReduction="20000"/>
          </a:bodyPr>
          <a:lstStyle/>
          <a:p>
            <a:pPr marL="457200" lvl="1" indent="0">
              <a:lnSpc>
                <a:spcPct val="170000"/>
              </a:lnSpc>
              <a:buNone/>
            </a:pPr>
            <a:r>
              <a:rPr lang="en-GB" sz="2700" dirty="0"/>
              <a:t>In 1947 a young shepherd boy was searching for a stray goat among caves near the Dead Sea, thirteen miles east of Jerusalem. He threw a stone through the opening of one of the caves to see if the goat would come out. Instead, he heard the sound of breaking pottery. He was scared and went away, but he returned the following day with his cousin. </a:t>
            </a:r>
          </a:p>
          <a:p>
            <a:pPr marL="457200" lvl="1" indent="0">
              <a:lnSpc>
                <a:spcPct val="170000"/>
              </a:lnSpc>
              <a:buNone/>
            </a:pPr>
            <a:endParaRPr lang="en-GB" sz="2700" dirty="0"/>
          </a:p>
          <a:p>
            <a:pPr marL="457200" lvl="1" indent="0">
              <a:lnSpc>
                <a:spcPct val="170000"/>
              </a:lnSpc>
              <a:buNone/>
            </a:pPr>
            <a:r>
              <a:rPr lang="en-GB" sz="2700" dirty="0"/>
              <a:t>When they looked inside the cave, they found many old pottery jars. The jars were 21 inches high and just over 9 inches wide and they contained what looked like rolls of wallpaper. The scrolls were very fragile and broke easily into tiny pieces. When experts began to examine the pieces, they realised that they had found the oldest copies of parts of the Hebrew Scriptures (Old Testament). </a:t>
            </a:r>
          </a:p>
          <a:p>
            <a:pPr marL="0" indent="0">
              <a:buNone/>
            </a:pPr>
            <a:endParaRPr lang="en-GB" sz="22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4</a:t>
            </a:fld>
            <a:endParaRPr lang="en-GB"/>
          </a:p>
        </p:txBody>
      </p:sp>
      <p:sp>
        <p:nvSpPr>
          <p:cNvPr id="6" name="Title 5">
            <a:extLst>
              <a:ext uri="{FF2B5EF4-FFF2-40B4-BE49-F238E27FC236}">
                <a16:creationId xmlns:a16="http://schemas.microsoft.com/office/drawing/2014/main" id="{3549AACF-FEAD-4DD6-B446-8E75FE0EE67E}"/>
              </a:ext>
            </a:extLst>
          </p:cNvPr>
          <p:cNvSpPr>
            <a:spLocks noGrp="1"/>
          </p:cNvSpPr>
          <p:nvPr>
            <p:ph type="title"/>
          </p:nvPr>
        </p:nvSpPr>
        <p:spPr/>
        <p:txBody>
          <a:bodyPr/>
          <a:lstStyle/>
          <a:p>
            <a:r>
              <a:rPr lang="en-IE" b="1" dirty="0"/>
              <a:t>The Discovery of the Dead Sea Scrolls</a:t>
            </a:r>
          </a:p>
        </p:txBody>
      </p:sp>
    </p:spTree>
    <p:extLst>
      <p:ext uri="{BB962C8B-B14F-4D97-AF65-F5344CB8AC3E}">
        <p14:creationId xmlns:p14="http://schemas.microsoft.com/office/powerpoint/2010/main" val="259243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3D7F7-473A-473D-825B-4BCB9ED4E8DF}"/>
              </a:ext>
            </a:extLst>
          </p:cNvPr>
          <p:cNvSpPr>
            <a:spLocks noGrp="1"/>
          </p:cNvSpPr>
          <p:nvPr>
            <p:ph type="title"/>
          </p:nvPr>
        </p:nvSpPr>
        <p:spPr/>
        <p:txBody>
          <a:bodyPr/>
          <a:lstStyle/>
          <a:p>
            <a:r>
              <a:rPr lang="en-GB" sz="4400" b="1" dirty="0">
                <a:latin typeface="+mn-lt"/>
              </a:rPr>
              <a:t>The Dead Sea Scrolls</a:t>
            </a:r>
            <a:endParaRPr lang="en-IE" dirty="0"/>
          </a:p>
        </p:txBody>
      </p:sp>
      <p:sp>
        <p:nvSpPr>
          <p:cNvPr id="3" name="Content Placeholder 2">
            <a:extLst>
              <a:ext uri="{FF2B5EF4-FFF2-40B4-BE49-F238E27FC236}">
                <a16:creationId xmlns:a16="http://schemas.microsoft.com/office/drawing/2014/main" id="{A80AC261-EEE2-40FB-87CE-70B195526007}"/>
              </a:ext>
            </a:extLst>
          </p:cNvPr>
          <p:cNvSpPr>
            <a:spLocks noGrp="1"/>
          </p:cNvSpPr>
          <p:nvPr>
            <p:ph idx="1"/>
          </p:nvPr>
        </p:nvSpPr>
        <p:spPr/>
        <p:txBody>
          <a:bodyPr>
            <a:normAutofit fontScale="85000" lnSpcReduction="20000"/>
          </a:bodyPr>
          <a:lstStyle/>
          <a:p>
            <a:r>
              <a:rPr lang="en-GB" sz="2800" dirty="0"/>
              <a:t>The Dead Sea Scrolls are the oldest handwritten copies of the Old Testament in the world, with some of them now over two thousand years old. </a:t>
            </a:r>
          </a:p>
          <a:p>
            <a:r>
              <a:rPr lang="en-GB" sz="2800" dirty="0"/>
              <a:t>They were written mainly in Hebrew and Aramaic, with a few in Greek. </a:t>
            </a:r>
          </a:p>
          <a:p>
            <a:r>
              <a:rPr lang="en-GB" sz="2800" dirty="0"/>
              <a:t>They were written on parchment, papyrus (made from a reed-like plant) and even copper scrolls and are in extremely good condition. </a:t>
            </a:r>
          </a:p>
          <a:p>
            <a:r>
              <a:rPr lang="en-GB" sz="2800" dirty="0"/>
              <a:t>To date, almost six thousand manuscripts, fragments and pieces have been discovered and every few years more are found. </a:t>
            </a:r>
          </a:p>
          <a:p>
            <a:r>
              <a:rPr lang="en-GB" sz="2800" dirty="0"/>
              <a:t>Even though some of them were written centuries apart and by many different authors, they are almost identical in content to modern versions of the Old Testament. This shows us that the Bible has remained virtually unchanged down through history. </a:t>
            </a:r>
          </a:p>
          <a:p>
            <a:r>
              <a:rPr lang="en-GB" sz="2800" dirty="0"/>
              <a:t>These scrolls are considered to be accurate accounts of the biblical history of the Jewish people. </a:t>
            </a:r>
            <a:endParaRPr lang="en-IE" dirty="0"/>
          </a:p>
        </p:txBody>
      </p:sp>
      <p:sp>
        <p:nvSpPr>
          <p:cNvPr id="4" name="Slide Number Placeholder 3">
            <a:extLst>
              <a:ext uri="{FF2B5EF4-FFF2-40B4-BE49-F238E27FC236}">
                <a16:creationId xmlns:a16="http://schemas.microsoft.com/office/drawing/2014/main" id="{E32E209D-C741-412D-8048-60FF52F6D87C}"/>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3153793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5381091" cy="5864644"/>
          </a:xfrm>
        </p:spPr>
        <p:txBody>
          <a:bodyPr>
            <a:normAutofit lnSpcReduction="10000"/>
          </a:bodyPr>
          <a:lstStyle/>
          <a:p>
            <a:pPr marL="0" indent="0">
              <a:buNone/>
            </a:pPr>
            <a:r>
              <a:rPr lang="en-GB" sz="2200" i="1" dirty="0"/>
              <a:t>Sign of the Cross</a:t>
            </a:r>
            <a:r>
              <a:rPr lang="en-GB" sz="2200" dirty="0"/>
              <a:t> </a:t>
            </a:r>
          </a:p>
          <a:p>
            <a:pPr marL="0" indent="0">
              <a:buNone/>
            </a:pPr>
            <a:r>
              <a:rPr lang="en-GB" sz="2200" b="1" dirty="0"/>
              <a:t>Teacher</a:t>
            </a:r>
            <a:endParaRPr lang="en-GB" sz="2200" dirty="0"/>
          </a:p>
          <a:p>
            <a:pPr marL="0" indent="0">
              <a:buNone/>
            </a:pPr>
            <a:r>
              <a:rPr lang="en-GB" sz="2200" dirty="0"/>
              <a:t>The Dead Sea Scrolls are the oldest handwritten copies of the Old Testament in the world.</a:t>
            </a:r>
          </a:p>
          <a:p>
            <a:pPr marL="0" indent="0">
              <a:buNone/>
            </a:pPr>
            <a:r>
              <a:rPr lang="en-GB" sz="2200" dirty="0"/>
              <a:t>They were written by people who loved the Bible.</a:t>
            </a:r>
          </a:p>
          <a:p>
            <a:pPr marL="0" indent="0">
              <a:buNone/>
            </a:pPr>
            <a:r>
              <a:rPr lang="en-GB" sz="2200" dirty="0"/>
              <a:t>Close your eyes and imagine one of these writers working at this task. </a:t>
            </a:r>
          </a:p>
          <a:p>
            <a:pPr marL="0" indent="0">
              <a:buNone/>
            </a:pPr>
            <a:r>
              <a:rPr lang="en-GB" sz="2200" dirty="0"/>
              <a:t>The sheet of papyrus is spread out before them.</a:t>
            </a:r>
          </a:p>
          <a:p>
            <a:pPr marL="0" indent="0">
              <a:buNone/>
            </a:pPr>
            <a:r>
              <a:rPr lang="en-GB" sz="2200" dirty="0"/>
              <a:t>They write with a quill pen made from a feather.</a:t>
            </a:r>
          </a:p>
          <a:p>
            <a:pPr marL="0" indent="0">
              <a:buNone/>
            </a:pPr>
            <a:r>
              <a:rPr lang="en-GB" sz="2200" dirty="0"/>
              <a:t>They are careful in their work. (</a:t>
            </a:r>
            <a:r>
              <a:rPr lang="en-GB" sz="2200" i="1" dirty="0"/>
              <a:t>Pause</a:t>
            </a:r>
            <a:r>
              <a:rPr lang="en-GB" sz="2200" dirty="0"/>
              <a:t>)</a:t>
            </a:r>
          </a:p>
          <a:p>
            <a:pPr marL="0" indent="0">
              <a:buNone/>
            </a:pPr>
            <a:r>
              <a:rPr lang="en-GB" sz="2200" dirty="0"/>
              <a:t>We will listen now to a prayer that they might have said.</a:t>
            </a:r>
          </a:p>
          <a:p>
            <a:pPr marL="0" indent="0">
              <a:buNone/>
            </a:pPr>
            <a:endParaRPr lang="en-GB" sz="2200"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6</a:t>
            </a:fld>
            <a:endParaRPr lang="en-GB"/>
          </a:p>
        </p:txBody>
      </p:sp>
      <p:sp>
        <p:nvSpPr>
          <p:cNvPr id="5" name="Rectangle 4">
            <a:extLst>
              <a:ext uri="{FF2B5EF4-FFF2-40B4-BE49-F238E27FC236}">
                <a16:creationId xmlns:a16="http://schemas.microsoft.com/office/drawing/2014/main" id="{2252C0AB-5A68-4699-8ABD-16EA3A8F527D}"/>
              </a:ext>
            </a:extLst>
          </p:cNvPr>
          <p:cNvSpPr/>
          <p:nvPr/>
        </p:nvSpPr>
        <p:spPr>
          <a:xfrm>
            <a:off x="6096000" y="906601"/>
            <a:ext cx="5714639" cy="5632311"/>
          </a:xfrm>
          <a:prstGeom prst="rect">
            <a:avLst/>
          </a:prstGeom>
        </p:spPr>
        <p:txBody>
          <a:bodyPr wrap="square">
            <a:spAutoFit/>
          </a:bodyPr>
          <a:lstStyle/>
          <a:p>
            <a:r>
              <a:rPr lang="en-GB" sz="2000" b="1" dirty="0"/>
              <a:t>Reader</a:t>
            </a:r>
            <a:endParaRPr lang="en-GB" sz="2000" dirty="0"/>
          </a:p>
          <a:p>
            <a:r>
              <a:rPr lang="en-GB" sz="2000" i="1" dirty="0"/>
              <a:t>The Prayer of the Writer</a:t>
            </a:r>
            <a:endParaRPr lang="en-GB" sz="2000" dirty="0"/>
          </a:p>
          <a:p>
            <a:r>
              <a:rPr lang="en-GB" sz="2000" dirty="0"/>
              <a:t>I know that God loves me and is with me as I work.</a:t>
            </a:r>
          </a:p>
          <a:p>
            <a:r>
              <a:rPr lang="en-GB" sz="2000" dirty="0"/>
              <a:t>These stories have been handed on so we will not forget.</a:t>
            </a:r>
          </a:p>
          <a:p>
            <a:r>
              <a:rPr lang="en-GB" sz="2000" dirty="0"/>
              <a:t>I truly love these stories so I copy them with care,</a:t>
            </a:r>
          </a:p>
          <a:p>
            <a:r>
              <a:rPr lang="en-GB" sz="2000" dirty="0"/>
              <a:t>For others need to hear them too and know that God is there.</a:t>
            </a:r>
          </a:p>
          <a:p>
            <a:endParaRPr lang="en-GB" sz="2000" b="1" dirty="0"/>
          </a:p>
          <a:p>
            <a:r>
              <a:rPr lang="en-GB" sz="2000" b="1" dirty="0"/>
              <a:t>Teacher</a:t>
            </a:r>
            <a:endParaRPr lang="en-GB" sz="2000" dirty="0"/>
          </a:p>
          <a:p>
            <a:r>
              <a:rPr lang="en-GB" sz="2000" dirty="0"/>
              <a:t>We thank God for all the people who went to such trouble to tell and copy out the Bible stories. Because of them, we know more about God’s love today. </a:t>
            </a:r>
          </a:p>
          <a:p>
            <a:endParaRPr lang="en-GB" sz="2000" b="1" dirty="0"/>
          </a:p>
          <a:p>
            <a:r>
              <a:rPr lang="en-GB" sz="2000" b="1" dirty="0"/>
              <a:t>All </a:t>
            </a:r>
            <a:endParaRPr lang="en-GB" sz="2000" dirty="0"/>
          </a:p>
          <a:p>
            <a:r>
              <a:rPr lang="en-GB" sz="2000" dirty="0"/>
              <a:t>Glory be to the Father …</a:t>
            </a:r>
          </a:p>
          <a:p>
            <a:endParaRPr lang="en-GB" sz="2000" i="1" dirty="0"/>
          </a:p>
          <a:p>
            <a:r>
              <a:rPr lang="en-GB" sz="2000" i="1" dirty="0"/>
              <a:t>Sign of the Cross</a:t>
            </a:r>
            <a:endParaRPr lang="en-GB" sz="2000" dirty="0"/>
          </a:p>
        </p:txBody>
      </p:sp>
    </p:spTree>
    <p:extLst>
      <p:ext uri="{BB962C8B-B14F-4D97-AF65-F5344CB8AC3E}">
        <p14:creationId xmlns:p14="http://schemas.microsoft.com/office/powerpoint/2010/main" val="3563535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603</Words>
  <Application>Microsoft Office PowerPoint</Application>
  <PresentationFormat>Widescreen</PresentationFormat>
  <Paragraphs>60</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Fully Alive 1 Year 8</vt:lpstr>
      <vt:lpstr>The Dead Sea Scrolls</vt:lpstr>
      <vt:lpstr>Learning Intentions </vt:lpstr>
      <vt:lpstr>The Discovery of the Dead Sea Scrolls</vt:lpstr>
      <vt:lpstr>The Dead Sea Scrolls</vt:lpstr>
      <vt:lpstr>A time to pray…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79</cp:revision>
  <dcterms:created xsi:type="dcterms:W3CDTF">2020-07-06T19:31:10Z</dcterms:created>
  <dcterms:modified xsi:type="dcterms:W3CDTF">2020-10-05T15:57:13Z</dcterms:modified>
</cp:coreProperties>
</file>