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
  </p:notesMasterIdLst>
  <p:sldIdLst>
    <p:sldId id="256" r:id="rId2"/>
    <p:sldId id="269" r:id="rId3"/>
    <p:sldId id="290" r:id="rId4"/>
    <p:sldId id="288" r:id="rId5"/>
    <p:sldId id="28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9" d="100"/>
          <a:sy n="69"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5D264F2E-5E2B-492F-AB73-900D3EDE0A9D}"/>
    <pc:docChg chg="undo custSel modSld">
      <pc:chgData name="Elaine Campion" userId="2d63722dacb7f72b" providerId="LiveId" clId="{5D264F2E-5E2B-492F-AB73-900D3EDE0A9D}" dt="2020-09-11T09:42:04.388" v="130" actId="20577"/>
      <pc:docMkLst>
        <pc:docMk/>
      </pc:docMkLst>
      <pc:sldChg chg="modSp">
        <pc:chgData name="Elaine Campion" userId="2d63722dacb7f72b" providerId="LiveId" clId="{5D264F2E-5E2B-492F-AB73-900D3EDE0A9D}" dt="2020-09-11T09:37:27.875" v="4" actId="207"/>
        <pc:sldMkLst>
          <pc:docMk/>
          <pc:sldMk cId="3792641566" sldId="269"/>
        </pc:sldMkLst>
        <pc:spChg chg="mod">
          <ac:chgData name="Elaine Campion" userId="2d63722dacb7f72b" providerId="LiveId" clId="{5D264F2E-5E2B-492F-AB73-900D3EDE0A9D}" dt="2020-09-11T09:37:27.875" v="4" actId="207"/>
          <ac:spMkLst>
            <pc:docMk/>
            <pc:sldMk cId="3792641566" sldId="269"/>
            <ac:spMk id="3" creationId="{F4500CC9-8F96-463A-BA94-BFFFE3A5182E}"/>
          </ac:spMkLst>
        </pc:spChg>
      </pc:sldChg>
      <pc:sldChg chg="modSp mod">
        <pc:chgData name="Elaine Campion" userId="2d63722dacb7f72b" providerId="LiveId" clId="{5D264F2E-5E2B-492F-AB73-900D3EDE0A9D}" dt="2020-09-11T09:42:04.388" v="130" actId="20577"/>
        <pc:sldMkLst>
          <pc:docMk/>
          <pc:sldMk cId="364259286" sldId="290"/>
        </pc:sldMkLst>
        <pc:spChg chg="mod">
          <ac:chgData name="Elaine Campion" userId="2d63722dacb7f72b" providerId="LiveId" clId="{5D264F2E-5E2B-492F-AB73-900D3EDE0A9D}" dt="2020-09-11T09:42:04.388" v="130" actId="20577"/>
          <ac:spMkLst>
            <pc:docMk/>
            <pc:sldMk cId="364259286" sldId="290"/>
            <ac:spMk id="3" creationId="{8552C09D-464A-4CB0-8DCB-D4D7155B3263}"/>
          </ac:spMkLst>
        </pc:spChg>
      </pc:sldChg>
    </pc:docChg>
  </pc:docChgLst>
  <pc:docChgLst>
    <pc:chgData name="Elaine Campion" userId="2d63722dacb7f72b" providerId="LiveId" clId="{4EC75418-5842-4379-A02D-D2B689B0EB73}"/>
    <pc:docChg chg="custSel addSld modSld">
      <pc:chgData name="Elaine Campion" userId="2d63722dacb7f72b" providerId="LiveId" clId="{4EC75418-5842-4379-A02D-D2B689B0EB73}" dt="2020-07-27T16:35:21.104" v="260" actId="255"/>
      <pc:docMkLst>
        <pc:docMk/>
      </pc:docMkLst>
      <pc:sldChg chg="modSp mod">
        <pc:chgData name="Elaine Campion" userId="2d63722dacb7f72b" providerId="LiveId" clId="{4EC75418-5842-4379-A02D-D2B689B0EB73}" dt="2020-07-27T15:07:34.574" v="31" actId="20577"/>
        <pc:sldMkLst>
          <pc:docMk/>
          <pc:sldMk cId="3671527178" sldId="256"/>
        </pc:sldMkLst>
        <pc:spChg chg="mod">
          <ac:chgData name="Elaine Campion" userId="2d63722dacb7f72b" providerId="LiveId" clId="{4EC75418-5842-4379-A02D-D2B689B0EB73}" dt="2020-07-27T15:07:34.574" v="31" actId="20577"/>
          <ac:spMkLst>
            <pc:docMk/>
            <pc:sldMk cId="3671527178" sldId="256"/>
            <ac:spMk id="3" creationId="{A9CA978C-6E91-44B4-AD66-76B192D3D761}"/>
          </ac:spMkLst>
        </pc:spChg>
      </pc:sldChg>
      <pc:sldChg chg="modSp modAnim">
        <pc:chgData name="Elaine Campion" userId="2d63722dacb7f72b" providerId="LiveId" clId="{4EC75418-5842-4379-A02D-D2B689B0EB73}" dt="2020-07-27T15:25:07.672" v="179" actId="13926"/>
        <pc:sldMkLst>
          <pc:docMk/>
          <pc:sldMk cId="3792641566" sldId="269"/>
        </pc:sldMkLst>
        <pc:spChg chg="mod">
          <ac:chgData name="Elaine Campion" userId="2d63722dacb7f72b" providerId="LiveId" clId="{4EC75418-5842-4379-A02D-D2B689B0EB73}" dt="2020-07-27T15:25:07.672" v="179" actId="13926"/>
          <ac:spMkLst>
            <pc:docMk/>
            <pc:sldMk cId="3792641566" sldId="269"/>
            <ac:spMk id="3" creationId="{F4500CC9-8F96-463A-BA94-BFFFE3A5182E}"/>
          </ac:spMkLst>
        </pc:spChg>
      </pc:sldChg>
      <pc:sldChg chg="modSp mod">
        <pc:chgData name="Elaine Campion" userId="2d63722dacb7f72b" providerId="LiveId" clId="{4EC75418-5842-4379-A02D-D2B689B0EB73}" dt="2020-07-27T15:39:56" v="238" actId="20577"/>
        <pc:sldMkLst>
          <pc:docMk/>
          <pc:sldMk cId="464282817" sldId="288"/>
        </pc:sldMkLst>
        <pc:spChg chg="mod">
          <ac:chgData name="Elaine Campion" userId="2d63722dacb7f72b" providerId="LiveId" clId="{4EC75418-5842-4379-A02D-D2B689B0EB73}" dt="2020-07-27T15:39:56" v="238" actId="20577"/>
          <ac:spMkLst>
            <pc:docMk/>
            <pc:sldMk cId="464282817" sldId="288"/>
            <ac:spMk id="3" creationId="{C8124E1D-3833-49DD-B42D-74BC8F5E760F}"/>
          </ac:spMkLst>
        </pc:spChg>
      </pc:sldChg>
      <pc:sldChg chg="modSp mod">
        <pc:chgData name="Elaine Campion" userId="2d63722dacb7f72b" providerId="LiveId" clId="{4EC75418-5842-4379-A02D-D2B689B0EB73}" dt="2020-07-27T16:35:21.104" v="260" actId="255"/>
        <pc:sldMkLst>
          <pc:docMk/>
          <pc:sldMk cId="3097438072" sldId="289"/>
        </pc:sldMkLst>
        <pc:spChg chg="mod">
          <ac:chgData name="Elaine Campion" userId="2d63722dacb7f72b" providerId="LiveId" clId="{4EC75418-5842-4379-A02D-D2B689B0EB73}" dt="2020-07-27T16:35:21.104" v="260" actId="255"/>
          <ac:spMkLst>
            <pc:docMk/>
            <pc:sldMk cId="3097438072" sldId="289"/>
            <ac:spMk id="2" creationId="{42E72330-FA7C-4E82-86EF-6187E076838E}"/>
          </ac:spMkLst>
        </pc:spChg>
        <pc:spChg chg="mod">
          <ac:chgData name="Elaine Campion" userId="2d63722dacb7f72b" providerId="LiveId" clId="{4EC75418-5842-4379-A02D-D2B689B0EB73}" dt="2020-07-27T16:34:49.970" v="253" actId="27636"/>
          <ac:spMkLst>
            <pc:docMk/>
            <pc:sldMk cId="3097438072" sldId="289"/>
            <ac:spMk id="3" creationId="{20A35016-3615-49EE-9444-2D218EF26E85}"/>
          </ac:spMkLst>
        </pc:spChg>
      </pc:sldChg>
      <pc:sldChg chg="modSp new mod">
        <pc:chgData name="Elaine Campion" userId="2d63722dacb7f72b" providerId="LiveId" clId="{4EC75418-5842-4379-A02D-D2B689B0EB73}" dt="2020-07-27T15:28:37.807" v="203" actId="20577"/>
        <pc:sldMkLst>
          <pc:docMk/>
          <pc:sldMk cId="364259286" sldId="290"/>
        </pc:sldMkLst>
        <pc:spChg chg="mod">
          <ac:chgData name="Elaine Campion" userId="2d63722dacb7f72b" providerId="LiveId" clId="{4EC75418-5842-4379-A02D-D2B689B0EB73}" dt="2020-07-27T15:28:37.807" v="203" actId="20577"/>
          <ac:spMkLst>
            <pc:docMk/>
            <pc:sldMk cId="364259286" sldId="290"/>
            <ac:spMk id="2" creationId="{05A73EF5-6469-49DB-AE73-8115B1A7171E}"/>
          </ac:spMkLst>
        </pc:spChg>
        <pc:spChg chg="mod">
          <ac:chgData name="Elaine Campion" userId="2d63722dacb7f72b" providerId="LiveId" clId="{4EC75418-5842-4379-A02D-D2B689B0EB73}" dt="2020-07-27T15:28:01.664" v="193" actId="255"/>
          <ac:spMkLst>
            <pc:docMk/>
            <pc:sldMk cId="364259286" sldId="290"/>
            <ac:spMk id="3" creationId="{8552C09D-464A-4CB0-8DCB-D4D7155B326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11/09/2020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11/09/2020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11/09/2020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11/09/2020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11/09/2020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11/09/2020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11/09/2020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11/09/2020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11/09/2020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11/09/2020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11/09/2020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11/09/2020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11/09/2020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15: Lectio Divina </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40"/>
            <a:ext cx="10515600" cy="4474656"/>
          </a:xfrm>
        </p:spPr>
        <p:txBody>
          <a:bodyPr>
            <a:normAutofit/>
          </a:bodyPr>
          <a:lstStyle/>
          <a:p>
            <a:pPr marL="0" indent="0">
              <a:buNone/>
            </a:pPr>
            <a:r>
              <a:rPr lang="en-GB" sz="2600" dirty="0"/>
              <a:t>In this lesson you will:</a:t>
            </a:r>
          </a:p>
          <a:p>
            <a:pPr marL="0" indent="0">
              <a:lnSpc>
                <a:spcPct val="110000"/>
              </a:lnSpc>
              <a:buNone/>
            </a:pPr>
            <a:endParaRPr lang="en-GB" sz="2600" dirty="0"/>
          </a:p>
          <a:p>
            <a:pPr lvl="0"/>
            <a:r>
              <a:rPr lang="en-GB" sz="2400" dirty="0"/>
              <a:t>learn about the form of prayer known as </a:t>
            </a:r>
            <a:r>
              <a:rPr lang="en-GB" sz="2400" i="1" dirty="0"/>
              <a:t>lectio </a:t>
            </a:r>
            <a:r>
              <a:rPr lang="en-GB" sz="2400" i="1" dirty="0" err="1"/>
              <a:t>divina</a:t>
            </a:r>
            <a:r>
              <a:rPr lang="en-GB" sz="2400" dirty="0"/>
              <a:t>;</a:t>
            </a:r>
          </a:p>
          <a:p>
            <a:pPr lvl="0"/>
            <a:r>
              <a:rPr lang="en-GB" sz="2400" dirty="0"/>
              <a:t>participate in a </a:t>
            </a:r>
            <a:r>
              <a:rPr lang="en-GB" sz="2400" i="1" dirty="0"/>
              <a:t>lectio </a:t>
            </a:r>
            <a:r>
              <a:rPr lang="en-GB" sz="2400" i="1" dirty="0" err="1"/>
              <a:t>divina</a:t>
            </a:r>
            <a:r>
              <a:rPr lang="en-GB" sz="2400" i="1" dirty="0"/>
              <a:t> </a:t>
            </a:r>
            <a:r>
              <a:rPr lang="en-GB" sz="2400" dirty="0"/>
              <a:t>exercise.</a:t>
            </a:r>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2000"/>
                                        <p:tgtEl>
                                          <p:spTgt spid="3">
                                            <p:txEl>
                                              <p:pRg st="2" end="2"/>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73EF5-6469-49DB-AE73-8115B1A7171E}"/>
              </a:ext>
            </a:extLst>
          </p:cNvPr>
          <p:cNvSpPr>
            <a:spLocks noGrp="1"/>
          </p:cNvSpPr>
          <p:nvPr>
            <p:ph type="title"/>
          </p:nvPr>
        </p:nvSpPr>
        <p:spPr/>
        <p:txBody>
          <a:bodyPr/>
          <a:lstStyle/>
          <a:p>
            <a:r>
              <a:rPr lang="en-IE" b="1" dirty="0"/>
              <a:t>What is Lectio Divina?</a:t>
            </a:r>
          </a:p>
        </p:txBody>
      </p:sp>
      <p:sp>
        <p:nvSpPr>
          <p:cNvPr id="3" name="Content Placeholder 2">
            <a:extLst>
              <a:ext uri="{FF2B5EF4-FFF2-40B4-BE49-F238E27FC236}">
                <a16:creationId xmlns:a16="http://schemas.microsoft.com/office/drawing/2014/main" id="{8552C09D-464A-4CB0-8DCB-D4D7155B3263}"/>
              </a:ext>
            </a:extLst>
          </p:cNvPr>
          <p:cNvSpPr>
            <a:spLocks noGrp="1"/>
          </p:cNvSpPr>
          <p:nvPr>
            <p:ph idx="1"/>
          </p:nvPr>
        </p:nvSpPr>
        <p:spPr/>
        <p:txBody>
          <a:bodyPr>
            <a:normAutofit fontScale="70000" lnSpcReduction="20000"/>
          </a:bodyPr>
          <a:lstStyle/>
          <a:p>
            <a:pPr marL="0" indent="0">
              <a:buNone/>
            </a:pPr>
            <a:r>
              <a:rPr lang="en-GB" i="1" dirty="0"/>
              <a:t>Lectio Divina</a:t>
            </a:r>
            <a:r>
              <a:rPr lang="en-GB" dirty="0"/>
              <a:t> (meaning ‘divine reading’ or ‘holy reading’) is an ancient method of paying attention to God’s Word in Scripture in order to achieve a fuller understanding of the message that is being communicated. </a:t>
            </a:r>
            <a:endParaRPr lang="en-GB" dirty="0">
              <a:highlight>
                <a:srgbClr val="00FF00"/>
              </a:highlight>
            </a:endParaRPr>
          </a:p>
          <a:p>
            <a:pPr marL="0" indent="0">
              <a:buNone/>
            </a:pPr>
            <a:endParaRPr lang="en-GB" sz="1400" dirty="0"/>
          </a:p>
          <a:p>
            <a:pPr marL="0" indent="0">
              <a:buNone/>
            </a:pPr>
            <a:r>
              <a:rPr lang="en-GB" i="1" dirty="0"/>
              <a:t>Lectio Divina</a:t>
            </a:r>
            <a:r>
              <a:rPr lang="en-GB" dirty="0"/>
              <a:t> is a particularly simple approach to prayer. It can be used individually or in groups. Ideally, it should be done at the same time each day in a place free of distraction. </a:t>
            </a:r>
          </a:p>
          <a:p>
            <a:pPr marL="0" indent="0">
              <a:buNone/>
            </a:pPr>
            <a:endParaRPr lang="en-GB" sz="1400" dirty="0"/>
          </a:p>
          <a:p>
            <a:pPr marL="0" indent="0">
              <a:buNone/>
            </a:pPr>
            <a:r>
              <a:rPr lang="en-GB" dirty="0"/>
              <a:t>It begins with the person reading a passage from Scripture or listening attentively to it being read. They notice particular words or phrases that stand out for them. They read or listen to the text again and meditate on the words or phrases that keep coming back to them. They silently talk to God about what they are hearing. After reading/listening to the text a third time, they listen to hear what God is saying to them. Finally, the person recognises and prays about whatever is in their hearts. </a:t>
            </a:r>
          </a:p>
          <a:p>
            <a:pPr marL="0" indent="0">
              <a:buNone/>
            </a:pPr>
            <a:endParaRPr lang="en-GB" sz="1400" dirty="0"/>
          </a:p>
          <a:p>
            <a:pPr marL="0" indent="0">
              <a:buNone/>
            </a:pPr>
            <a:r>
              <a:rPr lang="en-GB" dirty="0"/>
              <a:t>People from all walks of life are realising the benefits of this type of spiritual exercise. It allows them to explore the deep wisdom of Scripture and to experience God in a very personal way. </a:t>
            </a:r>
          </a:p>
          <a:p>
            <a:endParaRPr lang="en-IE" dirty="0"/>
          </a:p>
        </p:txBody>
      </p:sp>
      <p:sp>
        <p:nvSpPr>
          <p:cNvPr id="4" name="Slide Number Placeholder 3">
            <a:extLst>
              <a:ext uri="{FF2B5EF4-FFF2-40B4-BE49-F238E27FC236}">
                <a16:creationId xmlns:a16="http://schemas.microsoft.com/office/drawing/2014/main" id="{5E5F4AD4-5AEF-4364-8ABB-4BC64430D2B2}"/>
              </a:ext>
            </a:extLst>
          </p:cNvPr>
          <p:cNvSpPr>
            <a:spLocks noGrp="1"/>
          </p:cNvSpPr>
          <p:nvPr>
            <p:ph type="sldNum" sz="quarter" idx="12"/>
          </p:nvPr>
        </p:nvSpPr>
        <p:spPr/>
        <p:txBody>
          <a:bodyPr/>
          <a:lstStyle/>
          <a:p>
            <a:fld id="{F7A020AB-42F3-4845-B1BE-FD6316F4739F}" type="slidenum">
              <a:rPr lang="en-GB" smtClean="0"/>
              <a:t>3</a:t>
            </a:fld>
            <a:endParaRPr lang="en-GB"/>
          </a:p>
        </p:txBody>
      </p:sp>
    </p:spTree>
    <p:extLst>
      <p:ext uri="{BB962C8B-B14F-4D97-AF65-F5344CB8AC3E}">
        <p14:creationId xmlns:p14="http://schemas.microsoft.com/office/powerpoint/2010/main" val="364259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B8DB-BF01-4991-8847-A3C6D4804D20}"/>
              </a:ext>
            </a:extLst>
          </p:cNvPr>
          <p:cNvSpPr>
            <a:spLocks noGrp="1"/>
          </p:cNvSpPr>
          <p:nvPr>
            <p:ph type="title"/>
          </p:nvPr>
        </p:nvSpPr>
        <p:spPr>
          <a:xfrm>
            <a:off x="838200" y="365125"/>
            <a:ext cx="10515600" cy="1021643"/>
          </a:xfrm>
        </p:spPr>
        <p:txBody>
          <a:bodyPr>
            <a:normAutofit/>
          </a:bodyPr>
          <a:lstStyle/>
          <a:p>
            <a:r>
              <a:rPr lang="en-GB" sz="3200" b="1" i="1" dirty="0">
                <a:latin typeface="+mn-lt"/>
              </a:rPr>
              <a:t>Lectio Divina</a:t>
            </a:r>
          </a:p>
        </p:txBody>
      </p:sp>
      <p:sp>
        <p:nvSpPr>
          <p:cNvPr id="3" name="Content Placeholder 2">
            <a:extLst>
              <a:ext uri="{FF2B5EF4-FFF2-40B4-BE49-F238E27FC236}">
                <a16:creationId xmlns:a16="http://schemas.microsoft.com/office/drawing/2014/main" id="{C8124E1D-3833-49DD-B42D-74BC8F5E760F}"/>
              </a:ext>
            </a:extLst>
          </p:cNvPr>
          <p:cNvSpPr>
            <a:spLocks noGrp="1"/>
          </p:cNvSpPr>
          <p:nvPr>
            <p:ph idx="1"/>
          </p:nvPr>
        </p:nvSpPr>
        <p:spPr>
          <a:xfrm>
            <a:off x="872870" y="1230758"/>
            <a:ext cx="10515600" cy="4969581"/>
          </a:xfrm>
        </p:spPr>
        <p:txBody>
          <a:bodyPr>
            <a:normAutofit/>
          </a:bodyPr>
          <a:lstStyle/>
          <a:p>
            <a:pPr marL="0" indent="0">
              <a:buNone/>
            </a:pPr>
            <a:r>
              <a:rPr lang="en-GB" b="1" dirty="0"/>
              <a:t>Step by Step </a:t>
            </a:r>
            <a:r>
              <a:rPr lang="en-GB" dirty="0"/>
              <a:t>(Read, Reflect, Respond, Rest)</a:t>
            </a:r>
          </a:p>
          <a:p>
            <a:r>
              <a:rPr lang="en-GB" dirty="0"/>
              <a:t>Begin by reading a passage from Scripture or listen attentively to it being read. </a:t>
            </a:r>
          </a:p>
          <a:p>
            <a:r>
              <a:rPr lang="en-GB" dirty="0"/>
              <a:t>Notice particular words or phrases that stand out for you. </a:t>
            </a:r>
          </a:p>
          <a:p>
            <a:r>
              <a:rPr lang="en-GB" dirty="0"/>
              <a:t>Read the text again and meditate on the words or phrases that keep coming back to you.</a:t>
            </a:r>
          </a:p>
          <a:p>
            <a:r>
              <a:rPr lang="en-GB" dirty="0"/>
              <a:t>Silently talk to God about what you are hearing. </a:t>
            </a:r>
          </a:p>
          <a:p>
            <a:r>
              <a:rPr lang="en-GB" dirty="0"/>
              <a:t>After reading the text a third time, listen to hear what God is saying to you. </a:t>
            </a:r>
          </a:p>
          <a:p>
            <a:r>
              <a:rPr lang="en-GB" dirty="0"/>
              <a:t>Finally, recognise and pray about whatever is in your heart. </a:t>
            </a:r>
          </a:p>
          <a:p>
            <a:pPr marL="0" indent="0">
              <a:buNone/>
            </a:pPr>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B3D9ABCC-441C-4A1A-990A-1BA2BF9766A3}"/>
              </a:ext>
            </a:extLst>
          </p:cNvPr>
          <p:cNvSpPr>
            <a:spLocks noGrp="1"/>
          </p:cNvSpPr>
          <p:nvPr>
            <p:ph type="sldNum" sz="quarter" idx="12"/>
          </p:nvPr>
        </p:nvSpPr>
        <p:spPr/>
        <p:txBody>
          <a:bodyPr/>
          <a:lstStyle/>
          <a:p>
            <a:fld id="{F7A020AB-42F3-4845-B1BE-FD6316F4739F}" type="slidenum">
              <a:rPr lang="en-GB" smtClean="0"/>
              <a:t>4</a:t>
            </a:fld>
            <a:endParaRPr lang="en-GB"/>
          </a:p>
        </p:txBody>
      </p:sp>
    </p:spTree>
    <p:extLst>
      <p:ext uri="{BB962C8B-B14F-4D97-AF65-F5344CB8AC3E}">
        <p14:creationId xmlns:p14="http://schemas.microsoft.com/office/powerpoint/2010/main" val="464282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72330-FA7C-4E82-86EF-6187E076838E}"/>
              </a:ext>
            </a:extLst>
          </p:cNvPr>
          <p:cNvSpPr>
            <a:spLocks noGrp="1"/>
          </p:cNvSpPr>
          <p:nvPr>
            <p:ph type="title"/>
          </p:nvPr>
        </p:nvSpPr>
        <p:spPr>
          <a:xfrm>
            <a:off x="838200" y="876496"/>
            <a:ext cx="10515600" cy="917635"/>
          </a:xfrm>
        </p:spPr>
        <p:txBody>
          <a:bodyPr>
            <a:normAutofit fontScale="90000"/>
          </a:bodyPr>
          <a:lstStyle/>
          <a:p>
            <a:r>
              <a:rPr lang="en-GB" sz="3200" b="1" dirty="0">
                <a:latin typeface="+mn-lt"/>
              </a:rPr>
              <a:t>Jesus Blesses Little Children </a:t>
            </a:r>
            <a:r>
              <a:rPr lang="en-GB" sz="3100" b="1" dirty="0">
                <a:latin typeface="+mn-lt"/>
              </a:rPr>
              <a:t>(Mark 10:13-16)</a:t>
            </a:r>
            <a:br>
              <a:rPr lang="en-GB" dirty="0"/>
            </a:br>
            <a:endParaRPr lang="en-GB" dirty="0"/>
          </a:p>
        </p:txBody>
      </p:sp>
      <p:sp>
        <p:nvSpPr>
          <p:cNvPr id="3" name="Content Placeholder 2">
            <a:extLst>
              <a:ext uri="{FF2B5EF4-FFF2-40B4-BE49-F238E27FC236}">
                <a16:creationId xmlns:a16="http://schemas.microsoft.com/office/drawing/2014/main" id="{20A35016-3615-49EE-9444-2D218EF26E85}"/>
              </a:ext>
            </a:extLst>
          </p:cNvPr>
          <p:cNvSpPr>
            <a:spLocks noGrp="1"/>
          </p:cNvSpPr>
          <p:nvPr>
            <p:ph idx="1"/>
          </p:nvPr>
        </p:nvSpPr>
        <p:spPr/>
        <p:txBody>
          <a:bodyPr>
            <a:normAutofit fontScale="92500" lnSpcReduction="10000"/>
          </a:bodyPr>
          <a:lstStyle/>
          <a:p>
            <a:pPr marL="0" indent="0">
              <a:buNone/>
            </a:pPr>
            <a:r>
              <a:rPr lang="en-GB" dirty="0"/>
              <a:t> </a:t>
            </a:r>
          </a:p>
          <a:p>
            <a:pPr marL="0" indent="0">
              <a:buNone/>
            </a:pPr>
            <a:r>
              <a:rPr lang="en-GB" dirty="0"/>
              <a:t>Some people brought children to Jesus for him to place his hands on them, but the disciples scolded the people. </a:t>
            </a:r>
          </a:p>
          <a:p>
            <a:pPr marL="0" indent="0">
              <a:buNone/>
            </a:pPr>
            <a:endParaRPr lang="en-GB" sz="1000" dirty="0"/>
          </a:p>
          <a:p>
            <a:pPr marL="0" indent="0">
              <a:buNone/>
            </a:pPr>
            <a:r>
              <a:rPr lang="en-GB" dirty="0"/>
              <a:t>When Jesus noticed this, he was angry and said to his disciples, ‘Let the children come to me, and do not stop them, because the Kingdom of God belongs to such as these. I assure you that whoever does not receive the Kingdom of God like a child will never enter it.’ </a:t>
            </a:r>
          </a:p>
          <a:p>
            <a:pPr marL="0" indent="0">
              <a:buNone/>
            </a:pPr>
            <a:endParaRPr lang="en-GB" sz="1000" dirty="0"/>
          </a:p>
          <a:p>
            <a:pPr marL="0" indent="0">
              <a:buNone/>
            </a:pPr>
            <a:r>
              <a:rPr lang="en-GB" dirty="0"/>
              <a:t>Then he took the children in his arms, placed his hands on each of them, and blessed them.</a:t>
            </a:r>
          </a:p>
          <a:p>
            <a:pPr marL="0" indent="0">
              <a:buNone/>
            </a:pPr>
            <a:r>
              <a:rPr lang="en-GB" dirty="0"/>
              <a:t> </a:t>
            </a:r>
          </a:p>
          <a:p>
            <a:pPr marL="0" indent="0">
              <a:buNone/>
            </a:pPr>
            <a:endParaRPr lang="en-GB" dirty="0"/>
          </a:p>
        </p:txBody>
      </p:sp>
      <p:sp>
        <p:nvSpPr>
          <p:cNvPr id="4" name="Slide Number Placeholder 3">
            <a:extLst>
              <a:ext uri="{FF2B5EF4-FFF2-40B4-BE49-F238E27FC236}">
                <a16:creationId xmlns:a16="http://schemas.microsoft.com/office/drawing/2014/main" id="{4FF37452-D48B-4152-A874-4E41D89EEF0A}"/>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3097438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TotalTime>
  <Words>515</Words>
  <Application>Microsoft Office PowerPoint</Application>
  <PresentationFormat>Widescreen</PresentationFormat>
  <Paragraphs>44</Paragraphs>
  <Slides>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Fully Alive 1 Year 8</vt:lpstr>
      <vt:lpstr>Learning Intentions </vt:lpstr>
      <vt:lpstr>What is Lectio Divina?</vt:lpstr>
      <vt:lpstr>Lectio Divina</vt:lpstr>
      <vt:lpstr>Jesus Blesses Little Children (Mark 10:13-16)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113</cp:revision>
  <dcterms:created xsi:type="dcterms:W3CDTF">2020-07-06T19:31:10Z</dcterms:created>
  <dcterms:modified xsi:type="dcterms:W3CDTF">2020-09-11T10:27:03Z</dcterms:modified>
</cp:coreProperties>
</file>