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0"/>
  </p:notesMasterIdLst>
  <p:sldIdLst>
    <p:sldId id="256" r:id="rId2"/>
    <p:sldId id="291" r:id="rId3"/>
    <p:sldId id="281" r:id="rId4"/>
    <p:sldId id="277" r:id="rId5"/>
    <p:sldId id="286" r:id="rId6"/>
    <p:sldId id="292" r:id="rId7"/>
    <p:sldId id="293" r:id="rId8"/>
    <p:sldId id="294"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7" autoAdjust="0"/>
    <p:restoredTop sz="94660"/>
  </p:normalViewPr>
  <p:slideViewPr>
    <p:cSldViewPr snapToGrid="0">
      <p:cViewPr varScale="1">
        <p:scale>
          <a:sx n="41" d="100"/>
          <a:sy n="41" d="100"/>
        </p:scale>
        <p:origin x="906" y="5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aine Campion" userId="2d63722dacb7f72b" providerId="LiveId" clId="{F8C4EC74-EB07-47C8-AAC1-C826E5D64F85}"/>
    <pc:docChg chg="undo custSel addSld delSld modSld">
      <pc:chgData name="Elaine Campion" userId="2d63722dacb7f72b" providerId="LiveId" clId="{F8C4EC74-EB07-47C8-AAC1-C826E5D64F85}" dt="2020-07-27T14:24:26.705" v="730" actId="207"/>
      <pc:docMkLst>
        <pc:docMk/>
      </pc:docMkLst>
      <pc:sldChg chg="modSp mod">
        <pc:chgData name="Elaine Campion" userId="2d63722dacb7f72b" providerId="LiveId" clId="{F8C4EC74-EB07-47C8-AAC1-C826E5D64F85}" dt="2020-07-27T11:26:38.939" v="1" actId="20577"/>
        <pc:sldMkLst>
          <pc:docMk/>
          <pc:sldMk cId="3671527178" sldId="256"/>
        </pc:sldMkLst>
        <pc:spChg chg="mod">
          <ac:chgData name="Elaine Campion" userId="2d63722dacb7f72b" providerId="LiveId" clId="{F8C4EC74-EB07-47C8-AAC1-C826E5D64F85}" dt="2020-07-27T11:26:38.939" v="1" actId="20577"/>
          <ac:spMkLst>
            <pc:docMk/>
            <pc:sldMk cId="3671527178" sldId="256"/>
            <ac:spMk id="3" creationId="{A9CA978C-6E91-44B4-AD66-76B192D3D761}"/>
          </ac:spMkLst>
        </pc:spChg>
      </pc:sldChg>
      <pc:sldChg chg="modSp del mod modAnim">
        <pc:chgData name="Elaine Campion" userId="2d63722dacb7f72b" providerId="LiveId" clId="{F8C4EC74-EB07-47C8-AAC1-C826E5D64F85}" dt="2020-07-27T11:41:20.994" v="117" actId="2696"/>
        <pc:sldMkLst>
          <pc:docMk/>
          <pc:sldMk cId="3792641566" sldId="269"/>
        </pc:sldMkLst>
        <pc:spChg chg="mod">
          <ac:chgData name="Elaine Campion" userId="2d63722dacb7f72b" providerId="LiveId" clId="{F8C4EC74-EB07-47C8-AAC1-C826E5D64F85}" dt="2020-07-27T11:32:29.393" v="114" actId="1076"/>
          <ac:spMkLst>
            <pc:docMk/>
            <pc:sldMk cId="3792641566" sldId="269"/>
            <ac:spMk id="3" creationId="{F4500CC9-8F96-463A-BA94-BFFFE3A5182E}"/>
          </ac:spMkLst>
        </pc:spChg>
      </pc:sldChg>
      <pc:sldChg chg="modSp mod">
        <pc:chgData name="Elaine Campion" userId="2d63722dacb7f72b" providerId="LiveId" clId="{F8C4EC74-EB07-47C8-AAC1-C826E5D64F85}" dt="2020-07-27T13:54:53.748" v="218" actId="13926"/>
        <pc:sldMkLst>
          <pc:docMk/>
          <pc:sldMk cId="2592438601" sldId="277"/>
        </pc:sldMkLst>
        <pc:spChg chg="mod">
          <ac:chgData name="Elaine Campion" userId="2d63722dacb7f72b" providerId="LiveId" clId="{F8C4EC74-EB07-47C8-AAC1-C826E5D64F85}" dt="2020-07-27T13:54:53.748" v="218" actId="13926"/>
          <ac:spMkLst>
            <pc:docMk/>
            <pc:sldMk cId="2592438601" sldId="277"/>
            <ac:spMk id="3" creationId="{C1B7B8D5-6D68-45AD-839E-F62098FD760B}"/>
          </ac:spMkLst>
        </pc:spChg>
      </pc:sldChg>
      <pc:sldChg chg="modSp mod">
        <pc:chgData name="Elaine Campion" userId="2d63722dacb7f72b" providerId="LiveId" clId="{F8C4EC74-EB07-47C8-AAC1-C826E5D64F85}" dt="2020-07-27T14:04:11.292" v="322" actId="13926"/>
        <pc:sldMkLst>
          <pc:docMk/>
          <pc:sldMk cId="2076275902" sldId="286"/>
        </pc:sldMkLst>
        <pc:spChg chg="mod">
          <ac:chgData name="Elaine Campion" userId="2d63722dacb7f72b" providerId="LiveId" clId="{F8C4EC74-EB07-47C8-AAC1-C826E5D64F85}" dt="2020-07-27T14:04:11.292" v="322" actId="13926"/>
          <ac:spMkLst>
            <pc:docMk/>
            <pc:sldMk cId="2076275902" sldId="286"/>
            <ac:spMk id="3" creationId="{C8124E1D-3833-49DD-B42D-74BC8F5E760F}"/>
          </ac:spMkLst>
        </pc:spChg>
      </pc:sldChg>
      <pc:sldChg chg="addSp delSp modSp mod">
        <pc:chgData name="Elaine Campion" userId="2d63722dacb7f72b" providerId="LiveId" clId="{F8C4EC74-EB07-47C8-AAC1-C826E5D64F85}" dt="2020-07-27T14:14:22.292" v="340" actId="1076"/>
        <pc:sldMkLst>
          <pc:docMk/>
          <pc:sldMk cId="3045798500" sldId="287"/>
        </pc:sldMkLst>
        <pc:spChg chg="add del mod">
          <ac:chgData name="Elaine Campion" userId="2d63722dacb7f72b" providerId="LiveId" clId="{F8C4EC74-EB07-47C8-AAC1-C826E5D64F85}" dt="2020-07-27T14:14:22.292" v="340" actId="1076"/>
          <ac:spMkLst>
            <pc:docMk/>
            <pc:sldMk cId="3045798500" sldId="287"/>
            <ac:spMk id="3" creationId="{C8124E1D-3833-49DD-B42D-74BC8F5E760F}"/>
          </ac:spMkLst>
        </pc:spChg>
        <pc:spChg chg="add del mod">
          <ac:chgData name="Elaine Campion" userId="2d63722dacb7f72b" providerId="LiveId" clId="{F8C4EC74-EB07-47C8-AAC1-C826E5D64F85}" dt="2020-07-27T14:14:19.944" v="339" actId="21"/>
          <ac:spMkLst>
            <pc:docMk/>
            <pc:sldMk cId="3045798500" sldId="287"/>
            <ac:spMk id="5" creationId="{BEFBA5B7-D839-4C2C-ABEE-23ED876B8FB2}"/>
          </ac:spMkLst>
        </pc:spChg>
      </pc:sldChg>
      <pc:sldChg chg="add del">
        <pc:chgData name="Elaine Campion" userId="2d63722dacb7f72b" providerId="LiveId" clId="{F8C4EC74-EB07-47C8-AAC1-C826E5D64F85}" dt="2020-07-27T14:14:44.058" v="342" actId="2696"/>
        <pc:sldMkLst>
          <pc:docMk/>
          <pc:sldMk cId="1068648676" sldId="289"/>
        </pc:sldMkLst>
      </pc:sldChg>
      <pc:sldChg chg="new del">
        <pc:chgData name="Elaine Campion" userId="2d63722dacb7f72b" providerId="LiveId" clId="{F8C4EC74-EB07-47C8-AAC1-C826E5D64F85}" dt="2020-07-27T11:32:45.919" v="116" actId="2696"/>
        <pc:sldMkLst>
          <pc:docMk/>
          <pc:sldMk cId="2037957561" sldId="290"/>
        </pc:sldMkLst>
      </pc:sldChg>
      <pc:sldChg chg="add">
        <pc:chgData name="Elaine Campion" userId="2d63722dacb7f72b" providerId="LiveId" clId="{F8C4EC74-EB07-47C8-AAC1-C826E5D64F85}" dt="2020-07-27T11:32:42.200" v="115" actId="22"/>
        <pc:sldMkLst>
          <pc:docMk/>
          <pc:sldMk cId="961844207" sldId="291"/>
        </pc:sldMkLst>
      </pc:sldChg>
      <pc:sldChg chg="modSp new mod">
        <pc:chgData name="Elaine Campion" userId="2d63722dacb7f72b" providerId="LiveId" clId="{F8C4EC74-EB07-47C8-AAC1-C826E5D64F85}" dt="2020-07-27T14:24:26.705" v="730" actId="207"/>
        <pc:sldMkLst>
          <pc:docMk/>
          <pc:sldMk cId="4268389919" sldId="292"/>
        </pc:sldMkLst>
        <pc:spChg chg="mod">
          <ac:chgData name="Elaine Campion" userId="2d63722dacb7f72b" providerId="LiveId" clId="{F8C4EC74-EB07-47C8-AAC1-C826E5D64F85}" dt="2020-07-27T14:15:20.911" v="383" actId="207"/>
          <ac:spMkLst>
            <pc:docMk/>
            <pc:sldMk cId="4268389919" sldId="292"/>
            <ac:spMk id="2" creationId="{7B81AADA-AB09-4F56-895E-09CE1C653255}"/>
          </ac:spMkLst>
        </pc:spChg>
        <pc:spChg chg="mod">
          <ac:chgData name="Elaine Campion" userId="2d63722dacb7f72b" providerId="LiveId" clId="{F8C4EC74-EB07-47C8-AAC1-C826E5D64F85}" dt="2020-07-27T14:24:26.705" v="730" actId="207"/>
          <ac:spMkLst>
            <pc:docMk/>
            <pc:sldMk cId="4268389919" sldId="292"/>
            <ac:spMk id="3" creationId="{A5683A8B-2ED3-4972-99DE-8F134C51B479}"/>
          </ac:spMkLst>
        </pc:spChg>
      </pc:sldChg>
    </pc:docChg>
  </pc:docChgLst>
  <pc:docChgLst>
    <pc:chgData name="Elaine Campion" userId="2d63722dacb7f72b" providerId="LiveId" clId="{1BD5C3FE-6CE2-4375-9C19-BC2857CA4E47}"/>
    <pc:docChg chg="custSel addSld delSld modSld">
      <pc:chgData name="Elaine Campion" userId="2d63722dacb7f72b" providerId="LiveId" clId="{1BD5C3FE-6CE2-4375-9C19-BC2857CA4E47}" dt="2020-09-09T16:12:37.782" v="214" actId="2696"/>
      <pc:docMkLst>
        <pc:docMk/>
      </pc:docMkLst>
      <pc:sldChg chg="modSp mod">
        <pc:chgData name="Elaine Campion" userId="2d63722dacb7f72b" providerId="LiveId" clId="{1BD5C3FE-6CE2-4375-9C19-BC2857CA4E47}" dt="2020-09-09T15:30:30.477" v="57" actId="207"/>
        <pc:sldMkLst>
          <pc:docMk/>
          <pc:sldMk cId="2592438601" sldId="277"/>
        </pc:sldMkLst>
        <pc:spChg chg="mod">
          <ac:chgData name="Elaine Campion" userId="2d63722dacb7f72b" providerId="LiveId" clId="{1BD5C3FE-6CE2-4375-9C19-BC2857CA4E47}" dt="2020-09-09T15:30:30.477" v="57" actId="207"/>
          <ac:spMkLst>
            <pc:docMk/>
            <pc:sldMk cId="2592438601" sldId="277"/>
            <ac:spMk id="3" creationId="{C1B7B8D5-6D68-45AD-839E-F62098FD760B}"/>
          </ac:spMkLst>
        </pc:spChg>
      </pc:sldChg>
      <pc:sldChg chg="modSp mod">
        <pc:chgData name="Elaine Campion" userId="2d63722dacb7f72b" providerId="LiveId" clId="{1BD5C3FE-6CE2-4375-9C19-BC2857CA4E47}" dt="2020-09-09T15:24:24.480" v="53" actId="20577"/>
        <pc:sldMkLst>
          <pc:docMk/>
          <pc:sldMk cId="2005352572" sldId="281"/>
        </pc:sldMkLst>
        <pc:spChg chg="mod">
          <ac:chgData name="Elaine Campion" userId="2d63722dacb7f72b" providerId="LiveId" clId="{1BD5C3FE-6CE2-4375-9C19-BC2857CA4E47}" dt="2020-09-09T15:24:24.480" v="53" actId="20577"/>
          <ac:spMkLst>
            <pc:docMk/>
            <pc:sldMk cId="2005352572" sldId="281"/>
            <ac:spMk id="19" creationId="{C4AEB7A6-52BF-4DCB-8E99-F2BA0D9BC5E2}"/>
          </ac:spMkLst>
        </pc:spChg>
      </pc:sldChg>
      <pc:sldChg chg="modSp mod">
        <pc:chgData name="Elaine Campion" userId="2d63722dacb7f72b" providerId="LiveId" clId="{1BD5C3FE-6CE2-4375-9C19-BC2857CA4E47}" dt="2020-09-09T15:34:21.887" v="115" actId="207"/>
        <pc:sldMkLst>
          <pc:docMk/>
          <pc:sldMk cId="2076275902" sldId="286"/>
        </pc:sldMkLst>
        <pc:spChg chg="mod">
          <ac:chgData name="Elaine Campion" userId="2d63722dacb7f72b" providerId="LiveId" clId="{1BD5C3FE-6CE2-4375-9C19-BC2857CA4E47}" dt="2020-09-09T15:34:21.887" v="115" actId="207"/>
          <ac:spMkLst>
            <pc:docMk/>
            <pc:sldMk cId="2076275902" sldId="286"/>
            <ac:spMk id="3" creationId="{C8124E1D-3833-49DD-B42D-74BC8F5E760F}"/>
          </ac:spMkLst>
        </pc:spChg>
      </pc:sldChg>
      <pc:sldChg chg="del">
        <pc:chgData name="Elaine Campion" userId="2d63722dacb7f72b" providerId="LiveId" clId="{1BD5C3FE-6CE2-4375-9C19-BC2857CA4E47}" dt="2020-09-09T15:39:21.983" v="141" actId="2696"/>
        <pc:sldMkLst>
          <pc:docMk/>
          <pc:sldMk cId="3045798500" sldId="287"/>
        </pc:sldMkLst>
      </pc:sldChg>
      <pc:sldChg chg="del">
        <pc:chgData name="Elaine Campion" userId="2d63722dacb7f72b" providerId="LiveId" clId="{1BD5C3FE-6CE2-4375-9C19-BC2857CA4E47}" dt="2020-09-09T16:12:37.782" v="214" actId="2696"/>
        <pc:sldMkLst>
          <pc:docMk/>
          <pc:sldMk cId="464282817" sldId="288"/>
        </pc:sldMkLst>
      </pc:sldChg>
      <pc:sldChg chg="del">
        <pc:chgData name="Elaine Campion" userId="2d63722dacb7f72b" providerId="LiveId" clId="{1BD5C3FE-6CE2-4375-9C19-BC2857CA4E47}" dt="2020-09-09T15:36:01.455" v="116" actId="2696"/>
        <pc:sldMkLst>
          <pc:docMk/>
          <pc:sldMk cId="1068648676" sldId="289"/>
        </pc:sldMkLst>
      </pc:sldChg>
      <pc:sldChg chg="modSp modAnim">
        <pc:chgData name="Elaine Campion" userId="2d63722dacb7f72b" providerId="LiveId" clId="{1BD5C3FE-6CE2-4375-9C19-BC2857CA4E47}" dt="2020-09-09T15:22:52.851" v="4" actId="207"/>
        <pc:sldMkLst>
          <pc:docMk/>
          <pc:sldMk cId="961844207" sldId="291"/>
        </pc:sldMkLst>
        <pc:spChg chg="mod">
          <ac:chgData name="Elaine Campion" userId="2d63722dacb7f72b" providerId="LiveId" clId="{1BD5C3FE-6CE2-4375-9C19-BC2857CA4E47}" dt="2020-09-09T15:22:52.851" v="4" actId="207"/>
          <ac:spMkLst>
            <pc:docMk/>
            <pc:sldMk cId="961844207" sldId="291"/>
            <ac:spMk id="3" creationId="{F4500CC9-8F96-463A-BA94-BFFFE3A5182E}"/>
          </ac:spMkLst>
        </pc:spChg>
      </pc:sldChg>
      <pc:sldChg chg="modSp mod">
        <pc:chgData name="Elaine Campion" userId="2d63722dacb7f72b" providerId="LiveId" clId="{1BD5C3FE-6CE2-4375-9C19-BC2857CA4E47}" dt="2020-09-09T15:36:52.238" v="140" actId="207"/>
        <pc:sldMkLst>
          <pc:docMk/>
          <pc:sldMk cId="4268389919" sldId="292"/>
        </pc:sldMkLst>
        <pc:spChg chg="mod">
          <ac:chgData name="Elaine Campion" userId="2d63722dacb7f72b" providerId="LiveId" clId="{1BD5C3FE-6CE2-4375-9C19-BC2857CA4E47}" dt="2020-09-09T15:36:52.238" v="140" actId="207"/>
          <ac:spMkLst>
            <pc:docMk/>
            <pc:sldMk cId="4268389919" sldId="292"/>
            <ac:spMk id="2" creationId="{7B81AADA-AB09-4F56-895E-09CE1C653255}"/>
          </ac:spMkLst>
        </pc:spChg>
        <pc:spChg chg="mod">
          <ac:chgData name="Elaine Campion" userId="2d63722dacb7f72b" providerId="LiveId" clId="{1BD5C3FE-6CE2-4375-9C19-BC2857CA4E47}" dt="2020-09-09T15:36:49.221" v="139" actId="207"/>
          <ac:spMkLst>
            <pc:docMk/>
            <pc:sldMk cId="4268389919" sldId="292"/>
            <ac:spMk id="3" creationId="{A5683A8B-2ED3-4972-99DE-8F134C51B479}"/>
          </ac:spMkLst>
        </pc:spChg>
      </pc:sldChg>
      <pc:sldChg chg="modSp new mod">
        <pc:chgData name="Elaine Campion" userId="2d63722dacb7f72b" providerId="LiveId" clId="{1BD5C3FE-6CE2-4375-9C19-BC2857CA4E47}" dt="2020-09-09T16:03:48.914" v="175" actId="255"/>
        <pc:sldMkLst>
          <pc:docMk/>
          <pc:sldMk cId="2831678900" sldId="293"/>
        </pc:sldMkLst>
        <pc:spChg chg="mod">
          <ac:chgData name="Elaine Campion" userId="2d63722dacb7f72b" providerId="LiveId" clId="{1BD5C3FE-6CE2-4375-9C19-BC2857CA4E47}" dt="2020-09-09T16:02:46.129" v="168" actId="113"/>
          <ac:spMkLst>
            <pc:docMk/>
            <pc:sldMk cId="2831678900" sldId="293"/>
            <ac:spMk id="2" creationId="{EE658974-B1EC-41B7-BDDD-4F26E45568F5}"/>
          </ac:spMkLst>
        </pc:spChg>
        <pc:spChg chg="mod">
          <ac:chgData name="Elaine Campion" userId="2d63722dacb7f72b" providerId="LiveId" clId="{1BD5C3FE-6CE2-4375-9C19-BC2857CA4E47}" dt="2020-09-09T16:03:48.914" v="175" actId="255"/>
          <ac:spMkLst>
            <pc:docMk/>
            <pc:sldMk cId="2831678900" sldId="293"/>
            <ac:spMk id="3" creationId="{76C9B29D-59B5-41A1-ACC5-420F699A4C78}"/>
          </ac:spMkLst>
        </pc:spChg>
      </pc:sldChg>
      <pc:sldChg chg="modSp new mod">
        <pc:chgData name="Elaine Campion" userId="2d63722dacb7f72b" providerId="LiveId" clId="{1BD5C3FE-6CE2-4375-9C19-BC2857CA4E47}" dt="2020-09-09T16:05:55.032" v="213" actId="20577"/>
        <pc:sldMkLst>
          <pc:docMk/>
          <pc:sldMk cId="2058887687" sldId="294"/>
        </pc:sldMkLst>
        <pc:spChg chg="mod">
          <ac:chgData name="Elaine Campion" userId="2d63722dacb7f72b" providerId="LiveId" clId="{1BD5C3FE-6CE2-4375-9C19-BC2857CA4E47}" dt="2020-09-09T16:04:07.927" v="202" actId="113"/>
          <ac:spMkLst>
            <pc:docMk/>
            <pc:sldMk cId="2058887687" sldId="294"/>
            <ac:spMk id="2" creationId="{5AC44BA8-250D-4816-9594-8AE33C89D03F}"/>
          </ac:spMkLst>
        </pc:spChg>
        <pc:spChg chg="mod">
          <ac:chgData name="Elaine Campion" userId="2d63722dacb7f72b" providerId="LiveId" clId="{1BD5C3FE-6CE2-4375-9C19-BC2857CA4E47}" dt="2020-09-09T16:05:55.032" v="213" actId="20577"/>
          <ac:spMkLst>
            <pc:docMk/>
            <pc:sldMk cId="2058887687" sldId="294"/>
            <ac:spMk id="3" creationId="{2C71DFE3-05E9-4932-BBA0-EB5F586993F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4CE738-507F-471C-98EE-E7754B7274D0}" type="datetimeFigureOut">
              <a:rPr lang="en-GB" smtClean="0"/>
              <a:t>09/09/2020</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49D05A-A385-4127-BEA1-0992F7711A3E}" type="slidenum">
              <a:rPr lang="en-GB" smtClean="0"/>
              <a:t>‹#›</a:t>
            </a:fld>
            <a:endParaRPr lang="en-GB" dirty="0"/>
          </a:p>
        </p:txBody>
      </p:sp>
    </p:spTree>
    <p:extLst>
      <p:ext uri="{BB962C8B-B14F-4D97-AF65-F5344CB8AC3E}">
        <p14:creationId xmlns:p14="http://schemas.microsoft.com/office/powerpoint/2010/main" val="3574607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Learning Intentions</a:t>
            </a:r>
          </a:p>
          <a:p>
            <a:r>
              <a:rPr lang="en-GB" dirty="0"/>
              <a:t>In this lesson you will be learning:</a:t>
            </a:r>
          </a:p>
          <a:p>
            <a:pPr lvl="0"/>
            <a:r>
              <a:rPr lang="en-GB" dirty="0"/>
              <a:t>how different subjects help us to develop.</a:t>
            </a:r>
          </a:p>
          <a:p>
            <a:pPr marL="0" lvl="0" indent="0">
              <a:buNone/>
            </a:pPr>
            <a:endParaRPr lang="en-GB" dirty="0"/>
          </a:p>
          <a:p>
            <a:pPr lvl="0"/>
            <a:r>
              <a:rPr lang="en-GB" dirty="0"/>
              <a:t>why studying Religious Education is important.</a:t>
            </a:r>
          </a:p>
          <a:p>
            <a:pPr marL="0" lvl="0" indent="0">
              <a:buNone/>
            </a:pPr>
            <a:endParaRPr lang="en-GB" dirty="0"/>
          </a:p>
          <a:p>
            <a:pPr lvl="0"/>
            <a:r>
              <a:rPr lang="en-GB" dirty="0"/>
              <a:t>how religious faith can help us in our lives. </a:t>
            </a:r>
          </a:p>
          <a:p>
            <a:endParaRPr lang="en-GB" dirty="0"/>
          </a:p>
        </p:txBody>
      </p:sp>
      <p:sp>
        <p:nvSpPr>
          <p:cNvPr id="4" name="Slide Number Placeholder 3"/>
          <p:cNvSpPr>
            <a:spLocks noGrp="1"/>
          </p:cNvSpPr>
          <p:nvPr>
            <p:ph type="sldNum" sz="quarter" idx="5"/>
          </p:nvPr>
        </p:nvSpPr>
        <p:spPr/>
        <p:txBody>
          <a:bodyPr/>
          <a:lstStyle/>
          <a:p>
            <a:fld id="{564F5FF4-87C2-4F5F-B956-22A3E8DD2054}" type="slidenum">
              <a:rPr lang="en-GB" smtClean="0"/>
              <a:t>2</a:t>
            </a:fld>
            <a:endParaRPr lang="en-GB" dirty="0"/>
          </a:p>
        </p:txBody>
      </p:sp>
    </p:spTree>
    <p:extLst>
      <p:ext uri="{BB962C8B-B14F-4D97-AF65-F5344CB8AC3E}">
        <p14:creationId xmlns:p14="http://schemas.microsoft.com/office/powerpoint/2010/main" val="35589615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BEAD88-45FA-4363-90C5-9502DA1CC22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108BB49-A540-4A59-924E-3B47C617FB7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896E241-11CE-4967-8BCC-3EBD285D4E6C}"/>
              </a:ext>
            </a:extLst>
          </p:cNvPr>
          <p:cNvSpPr>
            <a:spLocks noGrp="1"/>
          </p:cNvSpPr>
          <p:nvPr>
            <p:ph type="dt" sz="half" idx="10"/>
          </p:nvPr>
        </p:nvSpPr>
        <p:spPr/>
        <p:txBody>
          <a:bodyPr/>
          <a:lstStyle/>
          <a:p>
            <a:fld id="{D53A07C6-EED4-4274-9893-7EAB233C8C3E}" type="datetime1">
              <a:rPr lang="en-GB" smtClean="0"/>
              <a:t>09/09/2020</a:t>
            </a:fld>
            <a:endParaRPr lang="en-GB" dirty="0"/>
          </a:p>
        </p:txBody>
      </p:sp>
      <p:sp>
        <p:nvSpPr>
          <p:cNvPr id="5" name="Footer Placeholder 4">
            <a:extLst>
              <a:ext uri="{FF2B5EF4-FFF2-40B4-BE49-F238E27FC236}">
                <a16:creationId xmlns:a16="http://schemas.microsoft.com/office/drawing/2014/main" id="{E8CC2C72-5787-4D64-A7F2-029FED5F0ADB}"/>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905AB55F-F06C-4AF5-8CBA-FCA8FF9FA09A}"/>
              </a:ext>
            </a:extLst>
          </p:cNvPr>
          <p:cNvSpPr>
            <a:spLocks noGrp="1"/>
          </p:cNvSpPr>
          <p:nvPr>
            <p:ph type="sldNum" sz="quarter" idx="12"/>
          </p:nvPr>
        </p:nvSpPr>
        <p:spPr/>
        <p:txBody>
          <a:bodyPr/>
          <a:lstStyle/>
          <a:p>
            <a:fld id="{F7A020AB-42F3-4845-B1BE-FD6316F4739F}" type="slidenum">
              <a:rPr lang="en-GB" smtClean="0"/>
              <a:t>‹#›</a:t>
            </a:fld>
            <a:endParaRPr lang="en-GB" dirty="0"/>
          </a:p>
        </p:txBody>
      </p:sp>
    </p:spTree>
    <p:extLst>
      <p:ext uri="{BB962C8B-B14F-4D97-AF65-F5344CB8AC3E}">
        <p14:creationId xmlns:p14="http://schemas.microsoft.com/office/powerpoint/2010/main" val="8746569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A2D35-8C02-4136-9917-EFFA586C282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F877F3D-2AA2-4D0F-BF94-039A472E55F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E8060D9-0838-4652-A2AF-69CCF2F1B1FE}"/>
              </a:ext>
            </a:extLst>
          </p:cNvPr>
          <p:cNvSpPr>
            <a:spLocks noGrp="1"/>
          </p:cNvSpPr>
          <p:nvPr>
            <p:ph type="dt" sz="half" idx="10"/>
          </p:nvPr>
        </p:nvSpPr>
        <p:spPr/>
        <p:txBody>
          <a:bodyPr/>
          <a:lstStyle/>
          <a:p>
            <a:fld id="{B866E50D-BAC6-47B1-9C37-D4AAB93A0BB9}" type="datetime1">
              <a:rPr lang="en-GB" smtClean="0"/>
              <a:t>09/09/2020</a:t>
            </a:fld>
            <a:endParaRPr lang="en-GB" dirty="0"/>
          </a:p>
        </p:txBody>
      </p:sp>
      <p:sp>
        <p:nvSpPr>
          <p:cNvPr id="5" name="Footer Placeholder 4">
            <a:extLst>
              <a:ext uri="{FF2B5EF4-FFF2-40B4-BE49-F238E27FC236}">
                <a16:creationId xmlns:a16="http://schemas.microsoft.com/office/drawing/2014/main" id="{48A43320-869B-47BF-878A-BFC97DDA226D}"/>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0DBEDEB2-1C17-42EA-9D30-C827922F812E}"/>
              </a:ext>
            </a:extLst>
          </p:cNvPr>
          <p:cNvSpPr>
            <a:spLocks noGrp="1"/>
          </p:cNvSpPr>
          <p:nvPr>
            <p:ph type="sldNum" sz="quarter" idx="12"/>
          </p:nvPr>
        </p:nvSpPr>
        <p:spPr/>
        <p:txBody>
          <a:bodyPr/>
          <a:lstStyle/>
          <a:p>
            <a:fld id="{F7A020AB-42F3-4845-B1BE-FD6316F4739F}" type="slidenum">
              <a:rPr lang="en-GB" smtClean="0"/>
              <a:t>‹#›</a:t>
            </a:fld>
            <a:endParaRPr lang="en-GB" dirty="0"/>
          </a:p>
        </p:txBody>
      </p:sp>
    </p:spTree>
    <p:extLst>
      <p:ext uri="{BB962C8B-B14F-4D97-AF65-F5344CB8AC3E}">
        <p14:creationId xmlns:p14="http://schemas.microsoft.com/office/powerpoint/2010/main" val="31106523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22F86-DC1B-4C12-86D7-1B5C4F9F788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15032BD-445D-4828-9C10-CE2C4BA2251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4CFAE4C-984D-41F0-A5A9-B9E527A6BE55}"/>
              </a:ext>
            </a:extLst>
          </p:cNvPr>
          <p:cNvSpPr>
            <a:spLocks noGrp="1"/>
          </p:cNvSpPr>
          <p:nvPr>
            <p:ph type="dt" sz="half" idx="10"/>
          </p:nvPr>
        </p:nvSpPr>
        <p:spPr/>
        <p:txBody>
          <a:bodyPr/>
          <a:lstStyle/>
          <a:p>
            <a:fld id="{9286F9F2-F0D8-4878-8B01-05E32E3F64A2}" type="datetime1">
              <a:rPr lang="en-GB" smtClean="0"/>
              <a:t>09/09/2020</a:t>
            </a:fld>
            <a:endParaRPr lang="en-GB" dirty="0"/>
          </a:p>
        </p:txBody>
      </p:sp>
      <p:sp>
        <p:nvSpPr>
          <p:cNvPr id="5" name="Footer Placeholder 4">
            <a:extLst>
              <a:ext uri="{FF2B5EF4-FFF2-40B4-BE49-F238E27FC236}">
                <a16:creationId xmlns:a16="http://schemas.microsoft.com/office/drawing/2014/main" id="{55ECF51D-2AC6-40B9-A97C-9C6942B34D3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2DD42611-9344-4E30-9608-D053E8AF9B3F}"/>
              </a:ext>
            </a:extLst>
          </p:cNvPr>
          <p:cNvSpPr>
            <a:spLocks noGrp="1"/>
          </p:cNvSpPr>
          <p:nvPr>
            <p:ph type="sldNum" sz="quarter" idx="12"/>
          </p:nvPr>
        </p:nvSpPr>
        <p:spPr/>
        <p:txBody>
          <a:bodyPr/>
          <a:lstStyle/>
          <a:p>
            <a:fld id="{F7A020AB-42F3-4845-B1BE-FD6316F4739F}" type="slidenum">
              <a:rPr lang="en-GB" smtClean="0"/>
              <a:t>‹#›</a:t>
            </a:fld>
            <a:endParaRPr lang="en-GB" dirty="0"/>
          </a:p>
        </p:txBody>
      </p:sp>
    </p:spTree>
    <p:extLst>
      <p:ext uri="{BB962C8B-B14F-4D97-AF65-F5344CB8AC3E}">
        <p14:creationId xmlns:p14="http://schemas.microsoft.com/office/powerpoint/2010/main" val="39298864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5C86C-C832-4AEB-9648-E068DAC0F39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2FB683A-CF73-47AF-B9C3-80A53570D1E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2082E7E-7BBE-4F50-8C72-12F42619C0F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F6287D4-1B20-4E14-82D3-F867F2E0F30D}"/>
              </a:ext>
            </a:extLst>
          </p:cNvPr>
          <p:cNvSpPr>
            <a:spLocks noGrp="1"/>
          </p:cNvSpPr>
          <p:nvPr>
            <p:ph type="dt" sz="half" idx="10"/>
          </p:nvPr>
        </p:nvSpPr>
        <p:spPr/>
        <p:txBody>
          <a:bodyPr/>
          <a:lstStyle/>
          <a:p>
            <a:fld id="{BE9970C9-BD25-4ECF-8C23-76E50196D569}" type="datetime1">
              <a:rPr lang="en-GB" smtClean="0"/>
              <a:t>09/09/2020</a:t>
            </a:fld>
            <a:endParaRPr lang="en-GB" dirty="0"/>
          </a:p>
        </p:txBody>
      </p:sp>
      <p:sp>
        <p:nvSpPr>
          <p:cNvPr id="6" name="Footer Placeholder 5">
            <a:extLst>
              <a:ext uri="{FF2B5EF4-FFF2-40B4-BE49-F238E27FC236}">
                <a16:creationId xmlns:a16="http://schemas.microsoft.com/office/drawing/2014/main" id="{6235A709-2E51-4BC6-987A-95D8CD99E654}"/>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2E19A5D8-4318-4F87-B5D7-A20CA09085A6}"/>
              </a:ext>
            </a:extLst>
          </p:cNvPr>
          <p:cNvSpPr>
            <a:spLocks noGrp="1"/>
          </p:cNvSpPr>
          <p:nvPr>
            <p:ph type="sldNum" sz="quarter" idx="12"/>
          </p:nvPr>
        </p:nvSpPr>
        <p:spPr/>
        <p:txBody>
          <a:bodyPr/>
          <a:lstStyle/>
          <a:p>
            <a:fld id="{F7A020AB-42F3-4845-B1BE-FD6316F4739F}" type="slidenum">
              <a:rPr lang="en-GB" smtClean="0"/>
              <a:t>‹#›</a:t>
            </a:fld>
            <a:endParaRPr lang="en-GB" dirty="0"/>
          </a:p>
        </p:txBody>
      </p:sp>
    </p:spTree>
    <p:extLst>
      <p:ext uri="{BB962C8B-B14F-4D97-AF65-F5344CB8AC3E}">
        <p14:creationId xmlns:p14="http://schemas.microsoft.com/office/powerpoint/2010/main" val="5558582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14A5C-36CA-48B7-9BB6-5EDD29E18E0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3216218-5556-4FAF-9F5C-FDECDB39397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4311EBB-B3B8-4000-B747-8C127A33C99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3792FB4-E802-49F6-95F5-B2FC2648A9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AFA9084-D5AA-4052-9A5A-303E7793205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1E83E09-E47C-433D-ACD3-687D4B823C4B}"/>
              </a:ext>
            </a:extLst>
          </p:cNvPr>
          <p:cNvSpPr>
            <a:spLocks noGrp="1"/>
          </p:cNvSpPr>
          <p:nvPr>
            <p:ph type="dt" sz="half" idx="10"/>
          </p:nvPr>
        </p:nvSpPr>
        <p:spPr/>
        <p:txBody>
          <a:bodyPr/>
          <a:lstStyle/>
          <a:p>
            <a:fld id="{4B9735C8-759E-4594-B2BE-579D17A05F9D}" type="datetime1">
              <a:rPr lang="en-GB" smtClean="0"/>
              <a:t>09/09/2020</a:t>
            </a:fld>
            <a:endParaRPr lang="en-GB" dirty="0"/>
          </a:p>
        </p:txBody>
      </p:sp>
      <p:sp>
        <p:nvSpPr>
          <p:cNvPr id="8" name="Footer Placeholder 7">
            <a:extLst>
              <a:ext uri="{FF2B5EF4-FFF2-40B4-BE49-F238E27FC236}">
                <a16:creationId xmlns:a16="http://schemas.microsoft.com/office/drawing/2014/main" id="{FCAB993A-C8FF-4F06-B80C-7E1FFFE8948E}"/>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69AC58AA-8153-42A2-BEB8-1FFD0CD91C83}"/>
              </a:ext>
            </a:extLst>
          </p:cNvPr>
          <p:cNvSpPr>
            <a:spLocks noGrp="1"/>
          </p:cNvSpPr>
          <p:nvPr>
            <p:ph type="sldNum" sz="quarter" idx="12"/>
          </p:nvPr>
        </p:nvSpPr>
        <p:spPr/>
        <p:txBody>
          <a:bodyPr/>
          <a:lstStyle/>
          <a:p>
            <a:fld id="{F7A020AB-42F3-4845-B1BE-FD6316F4739F}" type="slidenum">
              <a:rPr lang="en-GB" smtClean="0"/>
              <a:t>‹#›</a:t>
            </a:fld>
            <a:endParaRPr lang="en-GB" dirty="0"/>
          </a:p>
        </p:txBody>
      </p:sp>
    </p:spTree>
    <p:extLst>
      <p:ext uri="{BB962C8B-B14F-4D97-AF65-F5344CB8AC3E}">
        <p14:creationId xmlns:p14="http://schemas.microsoft.com/office/powerpoint/2010/main" val="28406106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3BB3C-1F02-46D0-8B8E-72F00ABD2A1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334C2C1-42FC-4B84-9997-04AF0CB17E90}"/>
              </a:ext>
            </a:extLst>
          </p:cNvPr>
          <p:cNvSpPr>
            <a:spLocks noGrp="1"/>
          </p:cNvSpPr>
          <p:nvPr>
            <p:ph type="dt" sz="half" idx="10"/>
          </p:nvPr>
        </p:nvSpPr>
        <p:spPr/>
        <p:txBody>
          <a:bodyPr/>
          <a:lstStyle/>
          <a:p>
            <a:fld id="{307910F2-8664-4F55-A27A-9FE4028AA3AD}" type="datetime1">
              <a:rPr lang="en-GB" smtClean="0"/>
              <a:t>09/09/2020</a:t>
            </a:fld>
            <a:endParaRPr lang="en-GB" dirty="0"/>
          </a:p>
        </p:txBody>
      </p:sp>
      <p:sp>
        <p:nvSpPr>
          <p:cNvPr id="4" name="Footer Placeholder 3">
            <a:extLst>
              <a:ext uri="{FF2B5EF4-FFF2-40B4-BE49-F238E27FC236}">
                <a16:creationId xmlns:a16="http://schemas.microsoft.com/office/drawing/2014/main" id="{92AD733D-767D-4C03-91A0-66DC311F40AD}"/>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A0B6CA94-BD7E-419E-8EDA-679868F98B9B}"/>
              </a:ext>
            </a:extLst>
          </p:cNvPr>
          <p:cNvSpPr>
            <a:spLocks noGrp="1"/>
          </p:cNvSpPr>
          <p:nvPr>
            <p:ph type="sldNum" sz="quarter" idx="12"/>
          </p:nvPr>
        </p:nvSpPr>
        <p:spPr/>
        <p:txBody>
          <a:bodyPr/>
          <a:lstStyle/>
          <a:p>
            <a:fld id="{F7A020AB-42F3-4845-B1BE-FD6316F4739F}" type="slidenum">
              <a:rPr lang="en-GB" smtClean="0"/>
              <a:t>‹#›</a:t>
            </a:fld>
            <a:endParaRPr lang="en-GB" dirty="0"/>
          </a:p>
        </p:txBody>
      </p:sp>
    </p:spTree>
    <p:extLst>
      <p:ext uri="{BB962C8B-B14F-4D97-AF65-F5344CB8AC3E}">
        <p14:creationId xmlns:p14="http://schemas.microsoft.com/office/powerpoint/2010/main" val="2868284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B3A4D98-4DC7-40A2-9957-9EB259142CD9}"/>
              </a:ext>
            </a:extLst>
          </p:cNvPr>
          <p:cNvSpPr>
            <a:spLocks noGrp="1"/>
          </p:cNvSpPr>
          <p:nvPr>
            <p:ph type="dt" sz="half" idx="10"/>
          </p:nvPr>
        </p:nvSpPr>
        <p:spPr/>
        <p:txBody>
          <a:bodyPr/>
          <a:lstStyle/>
          <a:p>
            <a:fld id="{2862D654-6831-4C19-AE17-CF79BEB151C6}" type="datetime1">
              <a:rPr lang="en-GB" smtClean="0"/>
              <a:t>09/09/2020</a:t>
            </a:fld>
            <a:endParaRPr lang="en-GB" dirty="0"/>
          </a:p>
        </p:txBody>
      </p:sp>
      <p:sp>
        <p:nvSpPr>
          <p:cNvPr id="3" name="Footer Placeholder 2">
            <a:extLst>
              <a:ext uri="{FF2B5EF4-FFF2-40B4-BE49-F238E27FC236}">
                <a16:creationId xmlns:a16="http://schemas.microsoft.com/office/drawing/2014/main" id="{DD645E7B-7511-4C5B-8CEC-7F7DBE130172}"/>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AC502DFB-F00D-4AA7-A802-374B95E44208}"/>
              </a:ext>
            </a:extLst>
          </p:cNvPr>
          <p:cNvSpPr>
            <a:spLocks noGrp="1"/>
          </p:cNvSpPr>
          <p:nvPr>
            <p:ph type="sldNum" sz="quarter" idx="12"/>
          </p:nvPr>
        </p:nvSpPr>
        <p:spPr/>
        <p:txBody>
          <a:bodyPr/>
          <a:lstStyle/>
          <a:p>
            <a:fld id="{F7A020AB-42F3-4845-B1BE-FD6316F4739F}" type="slidenum">
              <a:rPr lang="en-GB" smtClean="0"/>
              <a:t>‹#›</a:t>
            </a:fld>
            <a:endParaRPr lang="en-GB" dirty="0"/>
          </a:p>
        </p:txBody>
      </p:sp>
    </p:spTree>
    <p:extLst>
      <p:ext uri="{BB962C8B-B14F-4D97-AF65-F5344CB8AC3E}">
        <p14:creationId xmlns:p14="http://schemas.microsoft.com/office/powerpoint/2010/main" val="5949596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F6735-59A9-447C-9350-0ACB41D1982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F42CCDE-578A-4591-B46E-19DACA2715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0DEEDFC-AC0E-4489-A7C8-0ADD76B088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987DAE-F690-408F-A189-1FAF19E3DC7B}"/>
              </a:ext>
            </a:extLst>
          </p:cNvPr>
          <p:cNvSpPr>
            <a:spLocks noGrp="1"/>
          </p:cNvSpPr>
          <p:nvPr>
            <p:ph type="dt" sz="half" idx="10"/>
          </p:nvPr>
        </p:nvSpPr>
        <p:spPr/>
        <p:txBody>
          <a:bodyPr/>
          <a:lstStyle/>
          <a:p>
            <a:fld id="{B6A800A2-4D90-430D-B742-DC34E21E2EC0}" type="datetime1">
              <a:rPr lang="en-GB" smtClean="0"/>
              <a:t>09/09/2020</a:t>
            </a:fld>
            <a:endParaRPr lang="en-GB" dirty="0"/>
          </a:p>
        </p:txBody>
      </p:sp>
      <p:sp>
        <p:nvSpPr>
          <p:cNvPr id="6" name="Footer Placeholder 5">
            <a:extLst>
              <a:ext uri="{FF2B5EF4-FFF2-40B4-BE49-F238E27FC236}">
                <a16:creationId xmlns:a16="http://schemas.microsoft.com/office/drawing/2014/main" id="{532FB619-CC45-4944-A8C6-DFD81B2554EC}"/>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59537BEE-315C-4247-837E-76AC4A94E2AB}"/>
              </a:ext>
            </a:extLst>
          </p:cNvPr>
          <p:cNvSpPr>
            <a:spLocks noGrp="1"/>
          </p:cNvSpPr>
          <p:nvPr>
            <p:ph type="sldNum" sz="quarter" idx="12"/>
          </p:nvPr>
        </p:nvSpPr>
        <p:spPr/>
        <p:txBody>
          <a:bodyPr/>
          <a:lstStyle/>
          <a:p>
            <a:fld id="{F7A020AB-42F3-4845-B1BE-FD6316F4739F}" type="slidenum">
              <a:rPr lang="en-GB" smtClean="0"/>
              <a:t>‹#›</a:t>
            </a:fld>
            <a:endParaRPr lang="en-GB" dirty="0"/>
          </a:p>
        </p:txBody>
      </p:sp>
    </p:spTree>
    <p:extLst>
      <p:ext uri="{BB962C8B-B14F-4D97-AF65-F5344CB8AC3E}">
        <p14:creationId xmlns:p14="http://schemas.microsoft.com/office/powerpoint/2010/main" val="8557282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7C6E1-37F7-46EA-850F-F88E8E67EA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34D59E8-9EA0-4422-A914-2E3D43CCDED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a16="http://schemas.microsoft.com/office/drawing/2014/main" id="{3F69951E-9B17-4763-A5B3-E6245A7A25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9C9D2CA-1132-43A9-A012-78413E7D97A1}"/>
              </a:ext>
            </a:extLst>
          </p:cNvPr>
          <p:cNvSpPr>
            <a:spLocks noGrp="1"/>
          </p:cNvSpPr>
          <p:nvPr>
            <p:ph type="dt" sz="half" idx="10"/>
          </p:nvPr>
        </p:nvSpPr>
        <p:spPr/>
        <p:txBody>
          <a:bodyPr/>
          <a:lstStyle/>
          <a:p>
            <a:fld id="{5B6C8D33-912E-47B2-86F8-332461215195}" type="datetime1">
              <a:rPr lang="en-GB" smtClean="0"/>
              <a:t>09/09/2020</a:t>
            </a:fld>
            <a:endParaRPr lang="en-GB" dirty="0"/>
          </a:p>
        </p:txBody>
      </p:sp>
      <p:sp>
        <p:nvSpPr>
          <p:cNvPr id="6" name="Footer Placeholder 5">
            <a:extLst>
              <a:ext uri="{FF2B5EF4-FFF2-40B4-BE49-F238E27FC236}">
                <a16:creationId xmlns:a16="http://schemas.microsoft.com/office/drawing/2014/main" id="{2A3BDE0A-E341-4319-813F-87CCC49EE676}"/>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9D237372-C744-48CB-A20C-7464AEB5E804}"/>
              </a:ext>
            </a:extLst>
          </p:cNvPr>
          <p:cNvSpPr>
            <a:spLocks noGrp="1"/>
          </p:cNvSpPr>
          <p:nvPr>
            <p:ph type="sldNum" sz="quarter" idx="12"/>
          </p:nvPr>
        </p:nvSpPr>
        <p:spPr/>
        <p:txBody>
          <a:bodyPr/>
          <a:lstStyle/>
          <a:p>
            <a:fld id="{F7A020AB-42F3-4845-B1BE-FD6316F4739F}" type="slidenum">
              <a:rPr lang="en-GB" smtClean="0"/>
              <a:t>‹#›</a:t>
            </a:fld>
            <a:endParaRPr lang="en-GB" dirty="0"/>
          </a:p>
        </p:txBody>
      </p:sp>
    </p:spTree>
    <p:extLst>
      <p:ext uri="{BB962C8B-B14F-4D97-AF65-F5344CB8AC3E}">
        <p14:creationId xmlns:p14="http://schemas.microsoft.com/office/powerpoint/2010/main" val="23280339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65AD4-62DE-4DAF-9219-57965D6396E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E9BD510-C35F-439F-891B-E9CCA317021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C28B493-48D3-4D96-852C-5CFC30D45840}"/>
              </a:ext>
            </a:extLst>
          </p:cNvPr>
          <p:cNvSpPr>
            <a:spLocks noGrp="1"/>
          </p:cNvSpPr>
          <p:nvPr>
            <p:ph type="dt" sz="half" idx="10"/>
          </p:nvPr>
        </p:nvSpPr>
        <p:spPr/>
        <p:txBody>
          <a:bodyPr/>
          <a:lstStyle/>
          <a:p>
            <a:fld id="{8F6CA322-CDE6-40D9-8CA7-E0F73D68B345}" type="datetime1">
              <a:rPr lang="en-GB" smtClean="0"/>
              <a:t>09/09/2020</a:t>
            </a:fld>
            <a:endParaRPr lang="en-GB" dirty="0"/>
          </a:p>
        </p:txBody>
      </p:sp>
      <p:sp>
        <p:nvSpPr>
          <p:cNvPr id="5" name="Footer Placeholder 4">
            <a:extLst>
              <a:ext uri="{FF2B5EF4-FFF2-40B4-BE49-F238E27FC236}">
                <a16:creationId xmlns:a16="http://schemas.microsoft.com/office/drawing/2014/main" id="{831A4085-DB55-4F2E-824A-5983532E0991}"/>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A676F29E-ABC0-44E6-B9FD-5BFC4E1E933E}"/>
              </a:ext>
            </a:extLst>
          </p:cNvPr>
          <p:cNvSpPr>
            <a:spLocks noGrp="1"/>
          </p:cNvSpPr>
          <p:nvPr>
            <p:ph type="sldNum" sz="quarter" idx="12"/>
          </p:nvPr>
        </p:nvSpPr>
        <p:spPr/>
        <p:txBody>
          <a:bodyPr/>
          <a:lstStyle/>
          <a:p>
            <a:fld id="{F7A020AB-42F3-4845-B1BE-FD6316F4739F}" type="slidenum">
              <a:rPr lang="en-GB" smtClean="0"/>
              <a:t>‹#›</a:t>
            </a:fld>
            <a:endParaRPr lang="en-GB" dirty="0"/>
          </a:p>
        </p:txBody>
      </p:sp>
    </p:spTree>
    <p:extLst>
      <p:ext uri="{BB962C8B-B14F-4D97-AF65-F5344CB8AC3E}">
        <p14:creationId xmlns:p14="http://schemas.microsoft.com/office/powerpoint/2010/main" val="2333361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E2A459B-51B1-4520-A055-8605E0CEB11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B739693-0F7B-4C99-A267-A8456B209EA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3A1A81A-9F4D-4B87-BC4C-BC37433B87B7}"/>
              </a:ext>
            </a:extLst>
          </p:cNvPr>
          <p:cNvSpPr>
            <a:spLocks noGrp="1"/>
          </p:cNvSpPr>
          <p:nvPr>
            <p:ph type="dt" sz="half" idx="10"/>
          </p:nvPr>
        </p:nvSpPr>
        <p:spPr/>
        <p:txBody>
          <a:bodyPr/>
          <a:lstStyle/>
          <a:p>
            <a:fld id="{95FAC5C3-2C59-4F16-8C8B-414F5F778C4E}" type="datetime1">
              <a:rPr lang="en-GB" smtClean="0"/>
              <a:t>09/09/2020</a:t>
            </a:fld>
            <a:endParaRPr lang="en-GB" dirty="0"/>
          </a:p>
        </p:txBody>
      </p:sp>
      <p:sp>
        <p:nvSpPr>
          <p:cNvPr id="5" name="Footer Placeholder 4">
            <a:extLst>
              <a:ext uri="{FF2B5EF4-FFF2-40B4-BE49-F238E27FC236}">
                <a16:creationId xmlns:a16="http://schemas.microsoft.com/office/drawing/2014/main" id="{4EB08226-04CE-4C14-9B57-0BAC8F52BF1A}"/>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94D0E2CA-A95F-41E6-AE4E-815F4197101B}"/>
              </a:ext>
            </a:extLst>
          </p:cNvPr>
          <p:cNvSpPr>
            <a:spLocks noGrp="1"/>
          </p:cNvSpPr>
          <p:nvPr>
            <p:ph type="sldNum" sz="quarter" idx="12"/>
          </p:nvPr>
        </p:nvSpPr>
        <p:spPr/>
        <p:txBody>
          <a:bodyPr/>
          <a:lstStyle/>
          <a:p>
            <a:fld id="{F7A020AB-42F3-4845-B1BE-FD6316F4739F}" type="slidenum">
              <a:rPr lang="en-GB" smtClean="0"/>
              <a:t>‹#›</a:t>
            </a:fld>
            <a:endParaRPr lang="en-GB" dirty="0"/>
          </a:p>
        </p:txBody>
      </p:sp>
    </p:spTree>
    <p:extLst>
      <p:ext uri="{BB962C8B-B14F-4D97-AF65-F5344CB8AC3E}">
        <p14:creationId xmlns:p14="http://schemas.microsoft.com/office/powerpoint/2010/main" val="17648127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2BF7E23-87A6-4816-B110-D919BF2284D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9F381CE-3E97-4798-A811-4256BE76D0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70ADFC2-297B-45FE-B09A-87E2688CDF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FA9F39-FDD4-4D66-B20A-B45AD0C4E4AE}" type="datetime1">
              <a:rPr lang="en-GB" smtClean="0"/>
              <a:t>09/09/2020</a:t>
            </a:fld>
            <a:endParaRPr lang="en-GB" dirty="0"/>
          </a:p>
        </p:txBody>
      </p:sp>
      <p:sp>
        <p:nvSpPr>
          <p:cNvPr id="5" name="Footer Placeholder 4">
            <a:extLst>
              <a:ext uri="{FF2B5EF4-FFF2-40B4-BE49-F238E27FC236}">
                <a16:creationId xmlns:a16="http://schemas.microsoft.com/office/drawing/2014/main" id="{06908377-6D8E-4DCA-A67E-C4057CF959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3997510C-2D6B-4600-AA80-3629590587D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A020AB-42F3-4845-B1BE-FD6316F4739F}" type="slidenum">
              <a:rPr lang="en-GB" smtClean="0"/>
              <a:t>‹#›</a:t>
            </a:fld>
            <a:endParaRPr lang="en-GB" dirty="0"/>
          </a:p>
        </p:txBody>
      </p:sp>
    </p:spTree>
    <p:extLst>
      <p:ext uri="{BB962C8B-B14F-4D97-AF65-F5344CB8AC3E}">
        <p14:creationId xmlns:p14="http://schemas.microsoft.com/office/powerpoint/2010/main" val="28127659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E59AD-AEE8-4611-AA01-64E1547B4CE1}"/>
              </a:ext>
            </a:extLst>
          </p:cNvPr>
          <p:cNvSpPr>
            <a:spLocks noGrp="1"/>
          </p:cNvSpPr>
          <p:nvPr>
            <p:ph type="ctrTitle"/>
          </p:nvPr>
        </p:nvSpPr>
        <p:spPr/>
        <p:txBody>
          <a:bodyPr/>
          <a:lstStyle/>
          <a:p>
            <a:r>
              <a:rPr lang="en-GB" dirty="0"/>
              <a:t>Fully Alive 1 Year 8</a:t>
            </a:r>
          </a:p>
        </p:txBody>
      </p:sp>
      <p:sp>
        <p:nvSpPr>
          <p:cNvPr id="3" name="Subtitle 2">
            <a:extLst>
              <a:ext uri="{FF2B5EF4-FFF2-40B4-BE49-F238E27FC236}">
                <a16:creationId xmlns:a16="http://schemas.microsoft.com/office/drawing/2014/main" id="{A9CA978C-6E91-44B4-AD66-76B192D3D761}"/>
              </a:ext>
            </a:extLst>
          </p:cNvPr>
          <p:cNvSpPr>
            <a:spLocks noGrp="1"/>
          </p:cNvSpPr>
          <p:nvPr>
            <p:ph type="subTitle" idx="1"/>
          </p:nvPr>
        </p:nvSpPr>
        <p:spPr/>
        <p:txBody>
          <a:bodyPr/>
          <a:lstStyle/>
          <a:p>
            <a:r>
              <a:rPr lang="en-GB" b="1" dirty="0"/>
              <a:t>Term One, Module One: The Bible</a:t>
            </a:r>
          </a:p>
          <a:p>
            <a:r>
              <a:rPr lang="en-GB" b="1" dirty="0"/>
              <a:t>Lesson 14: The Importance of the Bible Today</a:t>
            </a:r>
            <a:endParaRPr lang="en-GB" dirty="0"/>
          </a:p>
          <a:p>
            <a:endParaRPr lang="en-GB" dirty="0"/>
          </a:p>
        </p:txBody>
      </p:sp>
    </p:spTree>
    <p:extLst>
      <p:ext uri="{BB962C8B-B14F-4D97-AF65-F5344CB8AC3E}">
        <p14:creationId xmlns:p14="http://schemas.microsoft.com/office/powerpoint/2010/main" val="36715271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9018F-284D-4085-8E4D-A4D3D3341F8F}"/>
              </a:ext>
            </a:extLst>
          </p:cNvPr>
          <p:cNvSpPr>
            <a:spLocks noGrp="1"/>
          </p:cNvSpPr>
          <p:nvPr>
            <p:ph type="title"/>
          </p:nvPr>
        </p:nvSpPr>
        <p:spPr>
          <a:xfrm>
            <a:off x="838200" y="495134"/>
            <a:ext cx="10515600" cy="1325563"/>
          </a:xfrm>
        </p:spPr>
        <p:txBody>
          <a:bodyPr>
            <a:normAutofit/>
          </a:bodyPr>
          <a:lstStyle/>
          <a:p>
            <a:r>
              <a:rPr lang="en-GB" sz="3200" b="1" dirty="0">
                <a:latin typeface="+mn-lt"/>
              </a:rPr>
              <a:t>Learning Intentions</a:t>
            </a:r>
            <a:br>
              <a:rPr lang="en-GB" sz="3200" dirty="0"/>
            </a:br>
            <a:endParaRPr lang="en-GB" sz="3200" dirty="0"/>
          </a:p>
        </p:txBody>
      </p:sp>
      <p:sp>
        <p:nvSpPr>
          <p:cNvPr id="3" name="Content Placeholder 2">
            <a:extLst>
              <a:ext uri="{FF2B5EF4-FFF2-40B4-BE49-F238E27FC236}">
                <a16:creationId xmlns:a16="http://schemas.microsoft.com/office/drawing/2014/main" id="{F4500CC9-8F96-463A-BA94-BFFFE3A5182E}"/>
              </a:ext>
            </a:extLst>
          </p:cNvPr>
          <p:cNvSpPr>
            <a:spLocks noGrp="1"/>
          </p:cNvSpPr>
          <p:nvPr>
            <p:ph idx="1"/>
          </p:nvPr>
        </p:nvSpPr>
        <p:spPr>
          <a:xfrm>
            <a:off x="655530" y="1355876"/>
            <a:ext cx="10515600" cy="4474656"/>
          </a:xfrm>
        </p:spPr>
        <p:txBody>
          <a:bodyPr>
            <a:normAutofit/>
          </a:bodyPr>
          <a:lstStyle/>
          <a:p>
            <a:pPr marL="0" indent="0">
              <a:buNone/>
            </a:pPr>
            <a:r>
              <a:rPr lang="en-GB" sz="2600" dirty="0"/>
              <a:t>In this lesson you will be learning about:</a:t>
            </a:r>
          </a:p>
          <a:p>
            <a:pPr marL="0" indent="0">
              <a:lnSpc>
                <a:spcPct val="110000"/>
              </a:lnSpc>
              <a:buNone/>
            </a:pPr>
            <a:endParaRPr lang="en-GB" sz="2600" dirty="0"/>
          </a:p>
          <a:p>
            <a:pPr lvl="0"/>
            <a:r>
              <a:rPr lang="en-GB" sz="2400" dirty="0"/>
              <a:t>why it is important to read the Bible and give it a central place in your life;</a:t>
            </a:r>
          </a:p>
          <a:p>
            <a:pPr lvl="0"/>
            <a:r>
              <a:rPr lang="en-GB" sz="2400" dirty="0"/>
              <a:t>how the Bible could change your life. </a:t>
            </a:r>
          </a:p>
          <a:p>
            <a:pPr marL="0" indent="0">
              <a:buNone/>
            </a:pPr>
            <a:endParaRPr lang="en-GB" dirty="0"/>
          </a:p>
        </p:txBody>
      </p:sp>
      <p:sp>
        <p:nvSpPr>
          <p:cNvPr id="4" name="Slide Number Placeholder 3">
            <a:extLst>
              <a:ext uri="{FF2B5EF4-FFF2-40B4-BE49-F238E27FC236}">
                <a16:creationId xmlns:a16="http://schemas.microsoft.com/office/drawing/2014/main" id="{622E293E-1728-4EF0-B6A7-8D38C2E34160}"/>
              </a:ext>
            </a:extLst>
          </p:cNvPr>
          <p:cNvSpPr>
            <a:spLocks noGrp="1"/>
          </p:cNvSpPr>
          <p:nvPr>
            <p:ph type="sldNum" sz="quarter" idx="12"/>
          </p:nvPr>
        </p:nvSpPr>
        <p:spPr/>
        <p:txBody>
          <a:bodyPr/>
          <a:lstStyle/>
          <a:p>
            <a:fld id="{7961AAFB-9CBD-4AEB-820A-7268A8C6EECB}" type="slidenum">
              <a:rPr lang="en-GB" smtClean="0"/>
              <a:t>2</a:t>
            </a:fld>
            <a:endParaRPr lang="en-GB" dirty="0"/>
          </a:p>
        </p:txBody>
      </p:sp>
    </p:spTree>
    <p:extLst>
      <p:ext uri="{BB962C8B-B14F-4D97-AF65-F5344CB8AC3E}">
        <p14:creationId xmlns:p14="http://schemas.microsoft.com/office/powerpoint/2010/main" val="961844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2000"/>
                                        <p:tgtEl>
                                          <p:spTgt spid="2"/>
                                        </p:tgtEl>
                                      </p:cBhvr>
                                    </p:animEffect>
                                  </p:childTnLst>
                                </p:cTn>
                              </p:par>
                              <p:par>
                                <p:cTn id="8" presetID="22" presetClass="entr" presetSubtype="4" fill="hold" nodeType="withEffect">
                                  <p:stCondLst>
                                    <p:cond delay="300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wipe(down)">
                                      <p:cBhvr>
                                        <p:cTn id="10" dur="2000"/>
                                        <p:tgtEl>
                                          <p:spTgt spid="3">
                                            <p:txEl>
                                              <p:pRg st="0" end="0"/>
                                            </p:txEl>
                                          </p:spTgt>
                                        </p:tgtEl>
                                      </p:cBhvr>
                                    </p:animEffect>
                                  </p:childTnLst>
                                </p:cTn>
                              </p:par>
                              <p:par>
                                <p:cTn id="11" presetID="22" presetClass="entr" presetSubtype="4" fill="hold" nodeType="withEffect">
                                  <p:stCondLst>
                                    <p:cond delay="300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2000"/>
                                        <p:tgtEl>
                                          <p:spTgt spid="3">
                                            <p:txEl>
                                              <p:pRg st="2" end="2"/>
                                            </p:txEl>
                                          </p:spTgt>
                                        </p:tgtEl>
                                      </p:cBhvr>
                                    </p:animEffect>
                                  </p:childTnLst>
                                </p:cTn>
                              </p:par>
                              <p:par>
                                <p:cTn id="14" presetID="22" presetClass="entr" presetSubtype="4" fill="hold" nodeType="withEffect">
                                  <p:stCondLst>
                                    <p:cond delay="300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down)">
                                      <p:cBhvr>
                                        <p:cTn id="16"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72D9095-DA1B-4030-8986-6E35CFA94DA8}"/>
              </a:ext>
            </a:extLst>
          </p:cNvPr>
          <p:cNvSpPr>
            <a:spLocks noGrp="1"/>
          </p:cNvSpPr>
          <p:nvPr>
            <p:ph type="sldNum" sz="quarter" idx="12"/>
          </p:nvPr>
        </p:nvSpPr>
        <p:spPr/>
        <p:txBody>
          <a:bodyPr/>
          <a:lstStyle/>
          <a:p>
            <a:fld id="{F7A020AB-42F3-4845-B1BE-FD6316F4739F}" type="slidenum">
              <a:rPr lang="en-GB" smtClean="0"/>
              <a:t>3</a:t>
            </a:fld>
            <a:endParaRPr lang="en-GB" dirty="0"/>
          </a:p>
        </p:txBody>
      </p:sp>
      <p:sp>
        <p:nvSpPr>
          <p:cNvPr id="8" name="Title 1">
            <a:extLst>
              <a:ext uri="{FF2B5EF4-FFF2-40B4-BE49-F238E27FC236}">
                <a16:creationId xmlns:a16="http://schemas.microsoft.com/office/drawing/2014/main" id="{CACF7AF6-0DEF-4C5A-BA89-987EEDC452F3}"/>
              </a:ext>
            </a:extLst>
          </p:cNvPr>
          <p:cNvSpPr txBox="1">
            <a:spLocks/>
          </p:cNvSpPr>
          <p:nvPr/>
        </p:nvSpPr>
        <p:spPr>
          <a:xfrm>
            <a:off x="768862" y="597333"/>
            <a:ext cx="10515600" cy="874299"/>
          </a:xfrm>
          <a:prstGeom prst="rect">
            <a:avLst/>
          </a:prstGeom>
          <a:solidFill>
            <a:schemeClr val="bg1"/>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GB" sz="4000" b="1" dirty="0">
              <a:latin typeface="+mn-lt"/>
            </a:endParaRPr>
          </a:p>
        </p:txBody>
      </p:sp>
      <p:sp>
        <p:nvSpPr>
          <p:cNvPr id="10" name="Title 9">
            <a:extLst>
              <a:ext uri="{FF2B5EF4-FFF2-40B4-BE49-F238E27FC236}">
                <a16:creationId xmlns:a16="http://schemas.microsoft.com/office/drawing/2014/main" id="{9302CF6B-120A-46FC-B1F1-317EE993570C}"/>
              </a:ext>
            </a:extLst>
          </p:cNvPr>
          <p:cNvSpPr>
            <a:spLocks noGrp="1"/>
          </p:cNvSpPr>
          <p:nvPr>
            <p:ph type="title"/>
          </p:nvPr>
        </p:nvSpPr>
        <p:spPr>
          <a:xfrm>
            <a:off x="838200" y="347620"/>
            <a:ext cx="10515600" cy="1057257"/>
          </a:xfrm>
        </p:spPr>
        <p:txBody>
          <a:bodyPr>
            <a:normAutofit/>
          </a:bodyPr>
          <a:lstStyle/>
          <a:p>
            <a:r>
              <a:rPr lang="en-GB" sz="3200" dirty="0">
                <a:latin typeface="+mn-lt"/>
              </a:rPr>
              <a:t>What People say about the Bible…</a:t>
            </a:r>
          </a:p>
        </p:txBody>
      </p:sp>
      <p:sp>
        <p:nvSpPr>
          <p:cNvPr id="12" name="Speech Bubble: Rectangle with Corners Rounded 11">
            <a:extLst>
              <a:ext uri="{FF2B5EF4-FFF2-40B4-BE49-F238E27FC236}">
                <a16:creationId xmlns:a16="http://schemas.microsoft.com/office/drawing/2014/main" id="{AC6C4A3A-35E8-4B4F-A03A-57520E3DABDD}"/>
              </a:ext>
            </a:extLst>
          </p:cNvPr>
          <p:cNvSpPr/>
          <p:nvPr/>
        </p:nvSpPr>
        <p:spPr>
          <a:xfrm>
            <a:off x="1037295" y="1618183"/>
            <a:ext cx="3055222" cy="985538"/>
          </a:xfrm>
          <a:prstGeom prst="wedgeRoundRectCallout">
            <a:avLst>
              <a:gd name="adj1" fmla="val 302"/>
              <a:gd name="adj2" fmla="val 76995"/>
              <a:gd name="adj3" fmla="val 16667"/>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GB" sz="2000" dirty="0"/>
              <a:t>A history of God’s love for all people</a:t>
            </a:r>
          </a:p>
        </p:txBody>
      </p:sp>
      <p:sp>
        <p:nvSpPr>
          <p:cNvPr id="14" name="Speech Bubble: Oval 13">
            <a:extLst>
              <a:ext uri="{FF2B5EF4-FFF2-40B4-BE49-F238E27FC236}">
                <a16:creationId xmlns:a16="http://schemas.microsoft.com/office/drawing/2014/main" id="{86B7E1E8-AF48-4385-840F-DB7CBD0B9771}"/>
              </a:ext>
            </a:extLst>
          </p:cNvPr>
          <p:cNvSpPr/>
          <p:nvPr/>
        </p:nvSpPr>
        <p:spPr>
          <a:xfrm>
            <a:off x="4092517" y="2733449"/>
            <a:ext cx="2877543" cy="1391102"/>
          </a:xfrm>
          <a:prstGeom prst="wedgeEllipseCallout">
            <a:avLst>
              <a:gd name="adj1" fmla="val 54692"/>
              <a:gd name="adj2" fmla="val 80857"/>
            </a:avLst>
          </a:prstGeom>
        </p:spPr>
        <p:style>
          <a:lnRef idx="2">
            <a:schemeClr val="accent2"/>
          </a:lnRef>
          <a:fillRef idx="1">
            <a:schemeClr val="lt1"/>
          </a:fillRef>
          <a:effectRef idx="0">
            <a:schemeClr val="accent2"/>
          </a:effectRef>
          <a:fontRef idx="minor">
            <a:schemeClr val="dk1"/>
          </a:fontRef>
        </p:style>
        <p:txBody>
          <a:bodyPr rtlCol="0" anchor="ctr"/>
          <a:lstStyle/>
          <a:p>
            <a:r>
              <a:rPr lang="en-GB" sz="2000" dirty="0"/>
              <a:t>The Word of God</a:t>
            </a:r>
          </a:p>
        </p:txBody>
      </p:sp>
      <p:sp>
        <p:nvSpPr>
          <p:cNvPr id="15" name="Speech Bubble: Oval 14">
            <a:extLst>
              <a:ext uri="{FF2B5EF4-FFF2-40B4-BE49-F238E27FC236}">
                <a16:creationId xmlns:a16="http://schemas.microsoft.com/office/drawing/2014/main" id="{359BBA6A-BD65-4D57-976B-07D3FD2A80D8}"/>
              </a:ext>
            </a:extLst>
          </p:cNvPr>
          <p:cNvSpPr/>
          <p:nvPr/>
        </p:nvSpPr>
        <p:spPr>
          <a:xfrm>
            <a:off x="4375541" y="1645960"/>
            <a:ext cx="3440917" cy="953403"/>
          </a:xfrm>
          <a:prstGeom prst="wedgeEllipseCallout">
            <a:avLst>
              <a:gd name="adj1" fmla="val 38109"/>
              <a:gd name="adj2" fmla="val 73409"/>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2000" dirty="0"/>
              <a:t>Sacred Scripture</a:t>
            </a:r>
          </a:p>
        </p:txBody>
      </p:sp>
      <p:sp>
        <p:nvSpPr>
          <p:cNvPr id="16" name="Speech Bubble: Rectangle with Corners Rounded 15">
            <a:extLst>
              <a:ext uri="{FF2B5EF4-FFF2-40B4-BE49-F238E27FC236}">
                <a16:creationId xmlns:a16="http://schemas.microsoft.com/office/drawing/2014/main" id="{780EF08F-E415-4F58-8866-513379F8A0EE}"/>
              </a:ext>
            </a:extLst>
          </p:cNvPr>
          <p:cNvSpPr/>
          <p:nvPr/>
        </p:nvSpPr>
        <p:spPr>
          <a:xfrm>
            <a:off x="8136107" y="1669706"/>
            <a:ext cx="3500717" cy="1057256"/>
          </a:xfrm>
          <a:prstGeom prst="wedgeRoundRectCallout">
            <a:avLst>
              <a:gd name="adj1" fmla="val -46569"/>
              <a:gd name="adj2" fmla="val 87013"/>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GB" sz="2000" dirty="0"/>
              <a:t>The sacred text of Christianity</a:t>
            </a:r>
          </a:p>
        </p:txBody>
      </p:sp>
      <p:sp>
        <p:nvSpPr>
          <p:cNvPr id="17" name="Speech Bubble: Oval 16">
            <a:extLst>
              <a:ext uri="{FF2B5EF4-FFF2-40B4-BE49-F238E27FC236}">
                <a16:creationId xmlns:a16="http://schemas.microsoft.com/office/drawing/2014/main" id="{3F6E683D-4F85-492C-8232-85E0CEFDDF3F}"/>
              </a:ext>
            </a:extLst>
          </p:cNvPr>
          <p:cNvSpPr/>
          <p:nvPr/>
        </p:nvSpPr>
        <p:spPr>
          <a:xfrm>
            <a:off x="5164307" y="4760483"/>
            <a:ext cx="2971800" cy="1391102"/>
          </a:xfrm>
          <a:prstGeom prst="wedgeEllipseCallout">
            <a:avLst>
              <a:gd name="adj1" fmla="val -40591"/>
              <a:gd name="adj2" fmla="val 750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GB" sz="2000" dirty="0"/>
              <a:t>A library of different books</a:t>
            </a:r>
          </a:p>
        </p:txBody>
      </p:sp>
      <p:sp>
        <p:nvSpPr>
          <p:cNvPr id="19" name="Speech Bubble: Oval 18">
            <a:extLst>
              <a:ext uri="{FF2B5EF4-FFF2-40B4-BE49-F238E27FC236}">
                <a16:creationId xmlns:a16="http://schemas.microsoft.com/office/drawing/2014/main" id="{C4AEB7A6-52BF-4DCB-8E99-F2BA0D9BC5E2}"/>
              </a:ext>
            </a:extLst>
          </p:cNvPr>
          <p:cNvSpPr/>
          <p:nvPr/>
        </p:nvSpPr>
        <p:spPr>
          <a:xfrm>
            <a:off x="768862" y="3489484"/>
            <a:ext cx="3527612" cy="1325563"/>
          </a:xfrm>
          <a:prstGeom prst="wedgeEllipseCallout">
            <a:avLst>
              <a:gd name="adj1" fmla="val 49287"/>
              <a:gd name="adj2" fmla="val 56075"/>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2000" dirty="0"/>
              <a:t>A special book for  Jews as well as Christians</a:t>
            </a:r>
          </a:p>
        </p:txBody>
      </p:sp>
      <p:sp>
        <p:nvSpPr>
          <p:cNvPr id="20" name="Speech Bubble: Rectangle with Corners Rounded 19">
            <a:extLst>
              <a:ext uri="{FF2B5EF4-FFF2-40B4-BE49-F238E27FC236}">
                <a16:creationId xmlns:a16="http://schemas.microsoft.com/office/drawing/2014/main" id="{BC318F94-6183-4C5E-AB28-9DC881582693}"/>
              </a:ext>
            </a:extLst>
          </p:cNvPr>
          <p:cNvSpPr/>
          <p:nvPr/>
        </p:nvSpPr>
        <p:spPr>
          <a:xfrm>
            <a:off x="1609235" y="5157923"/>
            <a:ext cx="3281082" cy="947305"/>
          </a:xfrm>
          <a:prstGeom prst="wedgeRoundRectCallout">
            <a:avLst>
              <a:gd name="adj1" fmla="val -64958"/>
              <a:gd name="adj2" fmla="val 85686"/>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GB" sz="2000" dirty="0"/>
              <a:t>The most important book ever written </a:t>
            </a:r>
          </a:p>
        </p:txBody>
      </p:sp>
      <p:sp>
        <p:nvSpPr>
          <p:cNvPr id="21" name="Speech Bubble: Rectangle with Corners Rounded 20">
            <a:extLst>
              <a:ext uri="{FF2B5EF4-FFF2-40B4-BE49-F238E27FC236}">
                <a16:creationId xmlns:a16="http://schemas.microsoft.com/office/drawing/2014/main" id="{34F77725-3D04-4701-9B84-7C65E81F66B5}"/>
              </a:ext>
            </a:extLst>
          </p:cNvPr>
          <p:cNvSpPr/>
          <p:nvPr/>
        </p:nvSpPr>
        <p:spPr>
          <a:xfrm>
            <a:off x="8610600" y="4861358"/>
            <a:ext cx="2909047" cy="1189352"/>
          </a:xfrm>
          <a:prstGeom prst="wedgeRoundRectCallout">
            <a:avLst>
              <a:gd name="adj1" fmla="val -58275"/>
              <a:gd name="adj2" fmla="val 83982"/>
              <a:gd name="adj3" fmla="val 16667"/>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GB" sz="2000" dirty="0"/>
              <a:t>An ancient religious text</a:t>
            </a:r>
          </a:p>
        </p:txBody>
      </p:sp>
      <p:sp>
        <p:nvSpPr>
          <p:cNvPr id="22" name="Speech Bubble: Rectangle with Corners Rounded 21">
            <a:extLst>
              <a:ext uri="{FF2B5EF4-FFF2-40B4-BE49-F238E27FC236}">
                <a16:creationId xmlns:a16="http://schemas.microsoft.com/office/drawing/2014/main" id="{936E4900-C007-482D-BD2E-EEA90A875A7A}"/>
              </a:ext>
            </a:extLst>
          </p:cNvPr>
          <p:cNvSpPr/>
          <p:nvPr/>
        </p:nvSpPr>
        <p:spPr>
          <a:xfrm>
            <a:off x="7212107" y="3558777"/>
            <a:ext cx="3733800" cy="815172"/>
          </a:xfrm>
          <a:prstGeom prst="wedgeRoundRectCallout">
            <a:avLst>
              <a:gd name="adj1" fmla="val -1625"/>
              <a:gd name="adj2" fmla="val 82296"/>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2000" dirty="0"/>
              <a:t>An outdated and difficult book</a:t>
            </a:r>
          </a:p>
        </p:txBody>
      </p:sp>
    </p:spTree>
    <p:extLst>
      <p:ext uri="{BB962C8B-B14F-4D97-AF65-F5344CB8AC3E}">
        <p14:creationId xmlns:p14="http://schemas.microsoft.com/office/powerpoint/2010/main" val="20053525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46E74-BEBD-4199-9A0D-B4E945B51445}"/>
              </a:ext>
            </a:extLst>
          </p:cNvPr>
          <p:cNvSpPr>
            <a:spLocks noGrp="1"/>
          </p:cNvSpPr>
          <p:nvPr>
            <p:ph type="title"/>
          </p:nvPr>
        </p:nvSpPr>
        <p:spPr>
          <a:xfrm>
            <a:off x="838200" y="1096987"/>
            <a:ext cx="10515600" cy="729226"/>
          </a:xfrm>
        </p:spPr>
        <p:txBody>
          <a:bodyPr>
            <a:normAutofit fontScale="90000"/>
          </a:bodyPr>
          <a:lstStyle/>
          <a:p>
            <a:r>
              <a:rPr lang="en-GB" sz="3600" b="1" dirty="0">
                <a:latin typeface="+mn-lt"/>
              </a:rPr>
              <a:t> </a:t>
            </a:r>
            <a:br>
              <a:rPr lang="en-GB" sz="3600" dirty="0"/>
            </a:br>
            <a:br>
              <a:rPr lang="en-GB" dirty="0"/>
            </a:br>
            <a:endParaRPr lang="en-GB" sz="3200" b="1" dirty="0">
              <a:latin typeface="+mn-lt"/>
            </a:endParaRPr>
          </a:p>
        </p:txBody>
      </p:sp>
      <p:sp>
        <p:nvSpPr>
          <p:cNvPr id="3" name="Content Placeholder 2">
            <a:extLst>
              <a:ext uri="{FF2B5EF4-FFF2-40B4-BE49-F238E27FC236}">
                <a16:creationId xmlns:a16="http://schemas.microsoft.com/office/drawing/2014/main" id="{C1B7B8D5-6D68-45AD-839E-F62098FD760B}"/>
              </a:ext>
            </a:extLst>
          </p:cNvPr>
          <p:cNvSpPr>
            <a:spLocks noGrp="1"/>
          </p:cNvSpPr>
          <p:nvPr>
            <p:ph idx="1"/>
          </p:nvPr>
        </p:nvSpPr>
        <p:spPr>
          <a:xfrm>
            <a:off x="794864" y="1033775"/>
            <a:ext cx="10515600" cy="4790450"/>
          </a:xfrm>
          <a:solidFill>
            <a:schemeClr val="accent2">
              <a:lumMod val="20000"/>
              <a:lumOff val="80000"/>
            </a:schemeClr>
          </a:solidFill>
        </p:spPr>
        <p:txBody>
          <a:bodyPr>
            <a:normAutofit/>
          </a:bodyPr>
          <a:lstStyle/>
          <a:p>
            <a:pPr marL="0" indent="0">
              <a:buNone/>
            </a:pPr>
            <a:r>
              <a:rPr lang="en-GB" sz="3200" b="1" dirty="0"/>
              <a:t>DID YOU KNOW?</a:t>
            </a:r>
          </a:p>
          <a:p>
            <a:pPr marL="0" indent="0">
              <a:buNone/>
            </a:pPr>
            <a:endParaRPr lang="en-GB" sz="3200" dirty="0"/>
          </a:p>
          <a:p>
            <a:pPr marL="0" indent="0">
              <a:buNone/>
            </a:pPr>
            <a:r>
              <a:rPr lang="en-GB" dirty="0"/>
              <a:t>In 1450 John Gutenberg printed the very first copies of the Bible.</a:t>
            </a:r>
          </a:p>
          <a:p>
            <a:pPr marL="0" indent="0">
              <a:buNone/>
            </a:pPr>
            <a:endParaRPr lang="en-GB" sz="800" dirty="0"/>
          </a:p>
          <a:p>
            <a:pPr marL="0" indent="0">
              <a:buNone/>
            </a:pPr>
            <a:r>
              <a:rPr lang="en-GB" dirty="0"/>
              <a:t>The Bible is now the most printed book of all time.</a:t>
            </a:r>
            <a:endParaRPr lang="en-GB" sz="800" dirty="0"/>
          </a:p>
          <a:p>
            <a:pPr marL="0" indent="0">
              <a:buNone/>
            </a:pPr>
            <a:endParaRPr lang="en-GB" sz="800" dirty="0"/>
          </a:p>
          <a:p>
            <a:pPr marL="0" indent="0">
              <a:buNone/>
            </a:pPr>
            <a:r>
              <a:rPr lang="en-GB" dirty="0"/>
              <a:t>The Bible is huge: it contains about 900,000 words. </a:t>
            </a:r>
          </a:p>
          <a:p>
            <a:pPr marL="0" indent="0">
              <a:buNone/>
            </a:pPr>
            <a:endParaRPr lang="en-GB" sz="800" dirty="0"/>
          </a:p>
          <a:p>
            <a:pPr marL="0" indent="0">
              <a:buNone/>
            </a:pPr>
            <a:r>
              <a:rPr lang="en-GB" dirty="0"/>
              <a:t>The Bible has been translated into around two thousand languages. </a:t>
            </a:r>
          </a:p>
          <a:p>
            <a:pPr marL="0" indent="0">
              <a:buNone/>
            </a:pPr>
            <a:endParaRPr lang="en-GB" sz="900" dirty="0"/>
          </a:p>
          <a:p>
            <a:pPr marL="0" indent="0">
              <a:buNone/>
            </a:pPr>
            <a:r>
              <a:rPr lang="en-GB" dirty="0"/>
              <a:t>The Bible is the most influential book of all time.</a:t>
            </a:r>
          </a:p>
          <a:p>
            <a:pPr marL="0" indent="0">
              <a:buNone/>
            </a:pPr>
            <a:endParaRPr lang="en-GB" dirty="0"/>
          </a:p>
          <a:p>
            <a:pPr marL="0" indent="0">
              <a:buNone/>
            </a:pPr>
            <a:endParaRPr lang="en-GB" sz="2200" dirty="0"/>
          </a:p>
        </p:txBody>
      </p:sp>
      <p:sp>
        <p:nvSpPr>
          <p:cNvPr id="4" name="Slide Number Placeholder 3">
            <a:extLst>
              <a:ext uri="{FF2B5EF4-FFF2-40B4-BE49-F238E27FC236}">
                <a16:creationId xmlns:a16="http://schemas.microsoft.com/office/drawing/2014/main" id="{43F7C1A5-2CDF-48F5-9DA4-95C73F73DB6F}"/>
              </a:ext>
            </a:extLst>
          </p:cNvPr>
          <p:cNvSpPr>
            <a:spLocks noGrp="1"/>
          </p:cNvSpPr>
          <p:nvPr>
            <p:ph type="sldNum" sz="quarter" idx="12"/>
          </p:nvPr>
        </p:nvSpPr>
        <p:spPr/>
        <p:txBody>
          <a:bodyPr/>
          <a:lstStyle/>
          <a:p>
            <a:fld id="{F7A020AB-42F3-4845-B1BE-FD6316F4739F}" type="slidenum">
              <a:rPr lang="en-GB" smtClean="0"/>
              <a:t>4</a:t>
            </a:fld>
            <a:endParaRPr lang="en-GB" dirty="0"/>
          </a:p>
        </p:txBody>
      </p:sp>
    </p:spTree>
    <p:extLst>
      <p:ext uri="{BB962C8B-B14F-4D97-AF65-F5344CB8AC3E}">
        <p14:creationId xmlns:p14="http://schemas.microsoft.com/office/powerpoint/2010/main" val="25924386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6B8DB-BF01-4991-8847-A3C6D4804D20}"/>
              </a:ext>
            </a:extLst>
          </p:cNvPr>
          <p:cNvSpPr>
            <a:spLocks noGrp="1"/>
          </p:cNvSpPr>
          <p:nvPr>
            <p:ph type="title"/>
          </p:nvPr>
        </p:nvSpPr>
        <p:spPr>
          <a:xfrm>
            <a:off x="838200" y="717176"/>
            <a:ext cx="10515600" cy="669592"/>
          </a:xfrm>
        </p:spPr>
        <p:txBody>
          <a:bodyPr>
            <a:normAutofit fontScale="90000"/>
          </a:bodyPr>
          <a:lstStyle/>
          <a:p>
            <a:r>
              <a:rPr lang="en-US" sz="3200" b="1" dirty="0">
                <a:latin typeface="+mn-lt"/>
              </a:rPr>
              <a:t>The Bible Today</a:t>
            </a:r>
            <a:br>
              <a:rPr lang="en-GB" sz="3200" dirty="0"/>
            </a:br>
            <a:endParaRPr lang="en-GB" sz="3200" dirty="0">
              <a:latin typeface="+mn-lt"/>
            </a:endParaRPr>
          </a:p>
        </p:txBody>
      </p:sp>
      <p:sp>
        <p:nvSpPr>
          <p:cNvPr id="3" name="Content Placeholder 2">
            <a:extLst>
              <a:ext uri="{FF2B5EF4-FFF2-40B4-BE49-F238E27FC236}">
                <a16:creationId xmlns:a16="http://schemas.microsoft.com/office/drawing/2014/main" id="{C8124E1D-3833-49DD-B42D-74BC8F5E760F}"/>
              </a:ext>
            </a:extLst>
          </p:cNvPr>
          <p:cNvSpPr>
            <a:spLocks noGrp="1"/>
          </p:cNvSpPr>
          <p:nvPr>
            <p:ph idx="1"/>
          </p:nvPr>
        </p:nvSpPr>
        <p:spPr>
          <a:xfrm>
            <a:off x="838200" y="1386768"/>
            <a:ext cx="10515600" cy="4969582"/>
          </a:xfrm>
        </p:spPr>
        <p:txBody>
          <a:bodyPr>
            <a:normAutofit fontScale="92500" lnSpcReduction="10000"/>
          </a:bodyPr>
          <a:lstStyle/>
          <a:p>
            <a:pPr marL="0" indent="0">
              <a:buNone/>
            </a:pPr>
            <a:r>
              <a:rPr lang="en-GB" sz="3100" dirty="0"/>
              <a:t>In the Catholic Church in the past, the Bible was mainly associated with communal worship in churches or used as a teaching tool in schools and universities. Today, however, the Catholic Church strongly encourages all Catholics to read the Bible prayerfully and to give it a central place in their daily life. And so the practice of ordinary people reading and studying the Bible and sharing the faith in Bible-study groups has grown. </a:t>
            </a:r>
          </a:p>
          <a:p>
            <a:pPr marL="0" indent="0">
              <a:buNone/>
            </a:pPr>
            <a:r>
              <a:rPr lang="en-GB" sz="3100" dirty="0"/>
              <a:t> </a:t>
            </a:r>
          </a:p>
          <a:p>
            <a:pPr marL="0" indent="0">
              <a:buNone/>
            </a:pPr>
            <a:r>
              <a:rPr lang="en-GB" sz="3100" dirty="0"/>
              <a:t>Those who take the time to read and reflect on the stories and other passages in the Bible discover that the words and messages in it are alive, powerful and relevant to their lives today, and that these words can influence the way people live and act. Most especially, the Bible reminds us of how much God loves us. </a:t>
            </a:r>
          </a:p>
          <a:p>
            <a:pPr marL="0" indent="0">
              <a:buNone/>
            </a:pPr>
            <a:endParaRPr lang="en-GB" dirty="0"/>
          </a:p>
        </p:txBody>
      </p:sp>
      <p:sp>
        <p:nvSpPr>
          <p:cNvPr id="4" name="Slide Number Placeholder 3">
            <a:extLst>
              <a:ext uri="{FF2B5EF4-FFF2-40B4-BE49-F238E27FC236}">
                <a16:creationId xmlns:a16="http://schemas.microsoft.com/office/drawing/2014/main" id="{B3D9ABCC-441C-4A1A-990A-1BA2BF9766A3}"/>
              </a:ext>
            </a:extLst>
          </p:cNvPr>
          <p:cNvSpPr>
            <a:spLocks noGrp="1"/>
          </p:cNvSpPr>
          <p:nvPr>
            <p:ph type="sldNum" sz="quarter" idx="12"/>
          </p:nvPr>
        </p:nvSpPr>
        <p:spPr/>
        <p:txBody>
          <a:bodyPr/>
          <a:lstStyle/>
          <a:p>
            <a:fld id="{F7A020AB-42F3-4845-B1BE-FD6316F4739F}" type="slidenum">
              <a:rPr lang="en-GB" smtClean="0"/>
              <a:t>5</a:t>
            </a:fld>
            <a:endParaRPr lang="en-GB" dirty="0"/>
          </a:p>
        </p:txBody>
      </p:sp>
    </p:spTree>
    <p:extLst>
      <p:ext uri="{BB962C8B-B14F-4D97-AF65-F5344CB8AC3E}">
        <p14:creationId xmlns:p14="http://schemas.microsoft.com/office/powerpoint/2010/main" val="20762759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1AADA-AB09-4F56-895E-09CE1C653255}"/>
              </a:ext>
            </a:extLst>
          </p:cNvPr>
          <p:cNvSpPr>
            <a:spLocks noGrp="1"/>
          </p:cNvSpPr>
          <p:nvPr>
            <p:ph type="title"/>
          </p:nvPr>
        </p:nvSpPr>
        <p:spPr/>
        <p:txBody>
          <a:bodyPr/>
          <a:lstStyle/>
          <a:p>
            <a:r>
              <a:rPr lang="en-IE" b="1" dirty="0"/>
              <a:t>How to read the Bible …</a:t>
            </a:r>
          </a:p>
        </p:txBody>
      </p:sp>
      <p:sp>
        <p:nvSpPr>
          <p:cNvPr id="3" name="Content Placeholder 2">
            <a:extLst>
              <a:ext uri="{FF2B5EF4-FFF2-40B4-BE49-F238E27FC236}">
                <a16:creationId xmlns:a16="http://schemas.microsoft.com/office/drawing/2014/main" id="{A5683A8B-2ED3-4972-99DE-8F134C51B479}"/>
              </a:ext>
            </a:extLst>
          </p:cNvPr>
          <p:cNvSpPr>
            <a:spLocks noGrp="1"/>
          </p:cNvSpPr>
          <p:nvPr>
            <p:ph idx="1"/>
          </p:nvPr>
        </p:nvSpPr>
        <p:spPr>
          <a:xfrm>
            <a:off x="369277" y="1847850"/>
            <a:ext cx="10515600" cy="4351338"/>
          </a:xfrm>
        </p:spPr>
        <p:txBody>
          <a:bodyPr>
            <a:normAutofit fontScale="92500"/>
          </a:bodyPr>
          <a:lstStyle/>
          <a:p>
            <a:pPr marL="0" indent="0">
              <a:lnSpc>
                <a:spcPct val="90000"/>
              </a:lnSpc>
              <a:spcBef>
                <a:spcPts val="1000"/>
              </a:spcBef>
              <a:spcAft>
                <a:spcPts val="0"/>
              </a:spcAft>
              <a:buNone/>
            </a:pPr>
            <a:r>
              <a:rPr lang="en-US" kern="1200" dirty="0">
                <a:effectLst/>
                <a:latin typeface="Calibri" panose="020F0502020204030204" pitchFamily="34" charset="0"/>
                <a:ea typeface="Times New Roman" panose="02020603050405020304" pitchFamily="18" charset="0"/>
                <a:cs typeface="Times New Roman" panose="02020603050405020304" pitchFamily="18" charset="0"/>
              </a:rPr>
              <a:t>Pope Francis has called the Bible ‘God’s love letter’ to humanity. </a:t>
            </a:r>
            <a:r>
              <a:rPr lang="en-US" dirty="0">
                <a:latin typeface="Calibri" panose="020F0502020204030204" pitchFamily="34" charset="0"/>
                <a:ea typeface="Times New Roman" panose="02020603050405020304" pitchFamily="18" charset="0"/>
                <a:cs typeface="Times New Roman" panose="02020603050405020304" pitchFamily="18" charset="0"/>
              </a:rPr>
              <a:t>He</a:t>
            </a:r>
            <a:r>
              <a:rPr lang="en-US" kern="1200" dirty="0">
                <a:effectLst/>
                <a:latin typeface="Calibri" panose="020F0502020204030204" pitchFamily="34" charset="0"/>
                <a:ea typeface="Times New Roman" panose="02020603050405020304" pitchFamily="18" charset="0"/>
                <a:cs typeface="Times New Roman" panose="02020603050405020304" pitchFamily="18" charset="0"/>
              </a:rPr>
              <a:t> says that we should not rush through it, especially in prayer. God wants to speak to us through the words in the Bible, but we must have ears to hear.</a:t>
            </a:r>
          </a:p>
          <a:p>
            <a:pPr marL="0" indent="0">
              <a:lnSpc>
                <a:spcPct val="90000"/>
              </a:lnSpc>
              <a:spcBef>
                <a:spcPts val="1000"/>
              </a:spcBef>
              <a:spcAft>
                <a:spcPts val="0"/>
              </a:spcAft>
              <a:buNone/>
            </a:pPr>
            <a:endParaRPr lang="en-IE"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90000"/>
              </a:lnSpc>
              <a:spcBef>
                <a:spcPts val="1000"/>
              </a:spcBef>
              <a:spcAft>
                <a:spcPts val="0"/>
              </a:spcAft>
              <a:buNone/>
            </a:pPr>
            <a:r>
              <a:rPr lang="en-US" kern="1200" dirty="0">
                <a:effectLst/>
                <a:latin typeface="Calibri" panose="020F0502020204030204" pitchFamily="34" charset="0"/>
                <a:ea typeface="Times New Roman" panose="02020603050405020304" pitchFamily="18" charset="0"/>
                <a:cs typeface="Times New Roman" panose="02020603050405020304" pitchFamily="18" charset="0"/>
              </a:rPr>
              <a:t>This means </a:t>
            </a:r>
            <a:r>
              <a:rPr lang="en-US" dirty="0">
                <a:latin typeface="Calibri" panose="020F0502020204030204" pitchFamily="34" charset="0"/>
                <a:ea typeface="Times New Roman" panose="02020603050405020304" pitchFamily="18" charset="0"/>
                <a:cs typeface="Times New Roman" panose="02020603050405020304" pitchFamily="18" charset="0"/>
              </a:rPr>
              <a:t>that </a:t>
            </a:r>
            <a:r>
              <a:rPr lang="en-US" kern="1200" dirty="0">
                <a:effectLst/>
                <a:latin typeface="Calibri" panose="020F0502020204030204" pitchFamily="34" charset="0"/>
                <a:ea typeface="Times New Roman" panose="02020603050405020304" pitchFamily="18" charset="0"/>
                <a:cs typeface="Times New Roman" panose="02020603050405020304" pitchFamily="18" charset="0"/>
              </a:rPr>
              <a:t>when you sit down to read a passage or story from the Bible, you should read it slowly, and then re-read it several times to become familiar with it. </a:t>
            </a:r>
          </a:p>
          <a:p>
            <a:pPr marL="0" indent="0">
              <a:lnSpc>
                <a:spcPct val="90000"/>
              </a:lnSpc>
              <a:spcBef>
                <a:spcPts val="1000"/>
              </a:spcBef>
              <a:spcAft>
                <a:spcPts val="0"/>
              </a:spcAft>
              <a:buNone/>
            </a:pPr>
            <a:endParaRPr lang="en-US" kern="1200" dirty="0">
              <a:effectLst/>
              <a:latin typeface="Calibri" panose="020F0502020204030204" pitchFamily="34" charset="0"/>
              <a:ea typeface="Times New Roman" panose="02020603050405020304" pitchFamily="18" charset="0"/>
              <a:cs typeface="Times New Roman" panose="02020603050405020304" pitchFamily="18" charset="0"/>
            </a:endParaRPr>
          </a:p>
          <a:p>
            <a:pPr marL="0" indent="0">
              <a:lnSpc>
                <a:spcPct val="90000"/>
              </a:lnSpc>
              <a:spcBef>
                <a:spcPts val="1000"/>
              </a:spcBef>
              <a:spcAft>
                <a:spcPts val="0"/>
              </a:spcAft>
              <a:buNone/>
            </a:pPr>
            <a:r>
              <a:rPr lang="en-US" kern="1200" dirty="0">
                <a:effectLst/>
                <a:latin typeface="Calibri" panose="020F0502020204030204" pitchFamily="34" charset="0"/>
                <a:ea typeface="Times New Roman" panose="02020603050405020304" pitchFamily="18" charset="0"/>
                <a:cs typeface="Times New Roman" panose="02020603050405020304" pitchFamily="18" charset="0"/>
              </a:rPr>
              <a:t>Only when we allow the words to enter into our hearts can we truly appreciate what God is saying to us through those words.</a:t>
            </a:r>
            <a:endParaRPr lang="en-IE" dirty="0">
              <a:effectLst/>
              <a:latin typeface="Calibri" panose="020F0502020204030204" pitchFamily="34" charset="0"/>
              <a:ea typeface="Calibri" panose="020F0502020204030204" pitchFamily="34" charset="0"/>
              <a:cs typeface="Times New Roman" panose="02020603050405020304" pitchFamily="18" charset="0"/>
            </a:endParaRPr>
          </a:p>
          <a:p>
            <a:endParaRPr lang="en-IE" dirty="0"/>
          </a:p>
        </p:txBody>
      </p:sp>
      <p:sp>
        <p:nvSpPr>
          <p:cNvPr id="4" name="Slide Number Placeholder 3">
            <a:extLst>
              <a:ext uri="{FF2B5EF4-FFF2-40B4-BE49-F238E27FC236}">
                <a16:creationId xmlns:a16="http://schemas.microsoft.com/office/drawing/2014/main" id="{93EC4A3C-467C-4937-91CC-6ACE29305CDF}"/>
              </a:ext>
            </a:extLst>
          </p:cNvPr>
          <p:cNvSpPr>
            <a:spLocks noGrp="1"/>
          </p:cNvSpPr>
          <p:nvPr>
            <p:ph type="sldNum" sz="quarter" idx="12"/>
          </p:nvPr>
        </p:nvSpPr>
        <p:spPr/>
        <p:txBody>
          <a:bodyPr/>
          <a:lstStyle/>
          <a:p>
            <a:fld id="{F7A020AB-42F3-4845-B1BE-FD6316F4739F}" type="slidenum">
              <a:rPr lang="en-GB" smtClean="0"/>
              <a:t>6</a:t>
            </a:fld>
            <a:endParaRPr lang="en-GB" dirty="0"/>
          </a:p>
        </p:txBody>
      </p:sp>
    </p:spTree>
    <p:extLst>
      <p:ext uri="{BB962C8B-B14F-4D97-AF65-F5344CB8AC3E}">
        <p14:creationId xmlns:p14="http://schemas.microsoft.com/office/powerpoint/2010/main" val="42683899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58974-B1EC-41B7-BDDD-4F26E45568F5}"/>
              </a:ext>
            </a:extLst>
          </p:cNvPr>
          <p:cNvSpPr>
            <a:spLocks noGrp="1"/>
          </p:cNvSpPr>
          <p:nvPr>
            <p:ph type="title"/>
          </p:nvPr>
        </p:nvSpPr>
        <p:spPr/>
        <p:txBody>
          <a:bodyPr/>
          <a:lstStyle/>
          <a:p>
            <a:r>
              <a:rPr lang="en-IE" b="1" dirty="0"/>
              <a:t> A time to pray</a:t>
            </a:r>
          </a:p>
        </p:txBody>
      </p:sp>
      <p:sp>
        <p:nvSpPr>
          <p:cNvPr id="3" name="Content Placeholder 2">
            <a:extLst>
              <a:ext uri="{FF2B5EF4-FFF2-40B4-BE49-F238E27FC236}">
                <a16:creationId xmlns:a16="http://schemas.microsoft.com/office/drawing/2014/main" id="{76C9B29D-59B5-41A1-ACC5-420F699A4C78}"/>
              </a:ext>
            </a:extLst>
          </p:cNvPr>
          <p:cNvSpPr>
            <a:spLocks noGrp="1"/>
          </p:cNvSpPr>
          <p:nvPr>
            <p:ph idx="1"/>
          </p:nvPr>
        </p:nvSpPr>
        <p:spPr/>
        <p:txBody>
          <a:bodyPr>
            <a:normAutofit fontScale="25000" lnSpcReduction="20000"/>
          </a:bodyPr>
          <a:lstStyle/>
          <a:p>
            <a:pPr marL="41910" indent="0">
              <a:lnSpc>
                <a:spcPct val="107000"/>
              </a:lnSpc>
              <a:spcBef>
                <a:spcPts val="0"/>
              </a:spcBef>
              <a:buNone/>
            </a:pPr>
            <a:r>
              <a:rPr lang="en-GB" sz="96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 time to pray …</a:t>
            </a:r>
            <a:endParaRPr lang="en-IE" sz="9600" dirty="0">
              <a:effectLst/>
              <a:latin typeface="Calibri" panose="020F0502020204030204" pitchFamily="34" charset="0"/>
              <a:ea typeface="Calibri" panose="020F0502020204030204" pitchFamily="34" charset="0"/>
              <a:cs typeface="Times New Roman" panose="02020603050405020304" pitchFamily="18" charset="0"/>
            </a:endParaRPr>
          </a:p>
          <a:p>
            <a:pPr marL="41910" indent="0">
              <a:lnSpc>
                <a:spcPct val="107000"/>
              </a:lnSpc>
              <a:spcBef>
                <a:spcPts val="0"/>
              </a:spcBef>
              <a:buNone/>
            </a:pPr>
            <a:r>
              <a:rPr lang="en-GB" sz="9600"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Sign of the Cross</a:t>
            </a:r>
            <a:endParaRPr lang="en-IE" sz="9600" dirty="0">
              <a:effectLst/>
              <a:latin typeface="Calibri" panose="020F0502020204030204" pitchFamily="34" charset="0"/>
              <a:ea typeface="Calibri" panose="020F0502020204030204" pitchFamily="34" charset="0"/>
              <a:cs typeface="Times New Roman" panose="02020603050405020304" pitchFamily="18" charset="0"/>
            </a:endParaRPr>
          </a:p>
          <a:p>
            <a:pPr marL="41910" indent="0">
              <a:lnSpc>
                <a:spcPct val="107000"/>
              </a:lnSpc>
              <a:spcBef>
                <a:spcPts val="0"/>
              </a:spcBef>
              <a:buNone/>
            </a:pPr>
            <a:r>
              <a:rPr lang="en-GB" sz="9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IE" sz="9600" dirty="0">
              <a:effectLst/>
              <a:latin typeface="Calibri" panose="020F0502020204030204" pitchFamily="34" charset="0"/>
              <a:ea typeface="Calibri" panose="020F0502020204030204" pitchFamily="34" charset="0"/>
              <a:cs typeface="Times New Roman" panose="02020603050405020304" pitchFamily="18" charset="0"/>
            </a:endParaRPr>
          </a:p>
          <a:p>
            <a:pPr marL="41910" indent="0">
              <a:lnSpc>
                <a:spcPct val="107000"/>
              </a:lnSpc>
              <a:spcBef>
                <a:spcPts val="0"/>
              </a:spcBef>
              <a:buNone/>
            </a:pPr>
            <a:r>
              <a:rPr lang="en-GB" sz="96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Teacher</a:t>
            </a:r>
            <a:endParaRPr lang="en-IE" sz="9600" dirty="0">
              <a:effectLst/>
              <a:latin typeface="Calibri" panose="020F0502020204030204" pitchFamily="34" charset="0"/>
              <a:ea typeface="Calibri" panose="020F0502020204030204" pitchFamily="34" charset="0"/>
              <a:cs typeface="Times New Roman" panose="02020603050405020304" pitchFamily="18" charset="0"/>
            </a:endParaRPr>
          </a:p>
          <a:p>
            <a:pPr marL="41910" indent="0">
              <a:lnSpc>
                <a:spcPct val="107000"/>
              </a:lnSpc>
              <a:spcBef>
                <a:spcPts val="0"/>
              </a:spcBef>
              <a:buNone/>
            </a:pPr>
            <a:r>
              <a:rPr lang="en-GB" sz="9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We will end this lesson by praying the </a:t>
            </a:r>
            <a:r>
              <a:rPr lang="en-GB" sz="9600"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Prayer on Opening the Bible</a:t>
            </a:r>
            <a:r>
              <a:rPr lang="en-GB" sz="9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to remind us to open our minds and hearts to God’s Word whenever we read passages or stories from Sacred Scripture. </a:t>
            </a:r>
            <a:endParaRPr lang="en-IE" sz="9600" dirty="0">
              <a:effectLst/>
              <a:latin typeface="Calibri" panose="020F0502020204030204" pitchFamily="34" charset="0"/>
              <a:ea typeface="Calibri" panose="020F0502020204030204" pitchFamily="34" charset="0"/>
              <a:cs typeface="Times New Roman" panose="02020603050405020304" pitchFamily="18" charset="0"/>
            </a:endParaRPr>
          </a:p>
          <a:p>
            <a:pPr marL="41910" indent="0">
              <a:lnSpc>
                <a:spcPct val="107000"/>
              </a:lnSpc>
              <a:spcBef>
                <a:spcPts val="0"/>
              </a:spcBef>
              <a:buNone/>
            </a:pPr>
            <a:r>
              <a:rPr lang="en-GB" sz="96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IE" sz="9600" dirty="0">
              <a:effectLst/>
              <a:latin typeface="Calibri" panose="020F0502020204030204" pitchFamily="34" charset="0"/>
              <a:ea typeface="Calibri" panose="020F0502020204030204" pitchFamily="34" charset="0"/>
              <a:cs typeface="Times New Roman" panose="02020603050405020304" pitchFamily="18" charset="0"/>
            </a:endParaRPr>
          </a:p>
          <a:p>
            <a:pPr marL="41910" indent="0">
              <a:lnSpc>
                <a:spcPct val="107000"/>
              </a:lnSpc>
              <a:spcBef>
                <a:spcPts val="0"/>
              </a:spcBef>
              <a:buNone/>
            </a:pPr>
            <a:r>
              <a:rPr lang="en-GB" sz="96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All</a:t>
            </a:r>
            <a:endParaRPr lang="en-IE" sz="9600" dirty="0">
              <a:effectLst/>
              <a:latin typeface="Calibri" panose="020F0502020204030204" pitchFamily="34" charset="0"/>
              <a:ea typeface="Calibri" panose="020F0502020204030204" pitchFamily="34" charset="0"/>
              <a:cs typeface="Times New Roman" panose="02020603050405020304" pitchFamily="18" charset="0"/>
            </a:endParaRPr>
          </a:p>
          <a:p>
            <a:pPr marL="41910" indent="0">
              <a:lnSpc>
                <a:spcPct val="107000"/>
              </a:lnSpc>
              <a:spcBef>
                <a:spcPts val="0"/>
              </a:spcBef>
              <a:buNone/>
            </a:pPr>
            <a:r>
              <a:rPr lang="en-GB" sz="9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Bless us, O God, so that in opening the Bible </a:t>
            </a:r>
            <a:endParaRPr lang="en-IE" sz="9600" dirty="0">
              <a:effectLst/>
              <a:latin typeface="Calibri" panose="020F0502020204030204" pitchFamily="34" charset="0"/>
              <a:ea typeface="Calibri" panose="020F0502020204030204" pitchFamily="34" charset="0"/>
              <a:cs typeface="Times New Roman" panose="02020603050405020304" pitchFamily="18" charset="0"/>
            </a:endParaRPr>
          </a:p>
          <a:p>
            <a:pPr marL="41910" indent="0">
              <a:lnSpc>
                <a:spcPct val="107000"/>
              </a:lnSpc>
              <a:spcBef>
                <a:spcPts val="0"/>
              </a:spcBef>
              <a:buNone/>
            </a:pPr>
            <a:r>
              <a:rPr lang="en-GB" sz="9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 may open my mind and my heart to your Word. </a:t>
            </a:r>
            <a:endParaRPr lang="en-IE" sz="9600" dirty="0">
              <a:effectLst/>
              <a:latin typeface="Calibri" panose="020F0502020204030204" pitchFamily="34" charset="0"/>
              <a:ea typeface="Calibri" panose="020F0502020204030204" pitchFamily="34" charset="0"/>
              <a:cs typeface="Times New Roman" panose="02020603050405020304" pitchFamily="18" charset="0"/>
            </a:endParaRPr>
          </a:p>
          <a:p>
            <a:pPr marL="41910" indent="0">
              <a:lnSpc>
                <a:spcPct val="107000"/>
              </a:lnSpc>
              <a:spcBef>
                <a:spcPts val="0"/>
              </a:spcBef>
              <a:buNone/>
            </a:pPr>
            <a:r>
              <a:rPr lang="en-GB" sz="9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May your Word nourish me</a:t>
            </a:r>
            <a:endParaRPr lang="en-IE" sz="9600" dirty="0">
              <a:effectLst/>
              <a:latin typeface="Calibri" panose="020F0502020204030204" pitchFamily="34" charset="0"/>
              <a:ea typeface="Calibri" panose="020F0502020204030204" pitchFamily="34" charset="0"/>
              <a:cs typeface="Times New Roman" panose="02020603050405020304" pitchFamily="18" charset="0"/>
            </a:endParaRPr>
          </a:p>
          <a:p>
            <a:pPr marL="41910" indent="0">
              <a:lnSpc>
                <a:spcPct val="107000"/>
              </a:lnSpc>
              <a:spcBef>
                <a:spcPts val="0"/>
              </a:spcBef>
              <a:buNone/>
            </a:pPr>
            <a:r>
              <a:rPr lang="en-GB" sz="9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as it nourished Jesus. </a:t>
            </a:r>
            <a:endParaRPr lang="en-IE" sz="9600" dirty="0">
              <a:effectLst/>
              <a:latin typeface="Calibri" panose="020F0502020204030204" pitchFamily="34" charset="0"/>
              <a:ea typeface="Calibri" panose="020F0502020204030204" pitchFamily="34" charset="0"/>
              <a:cs typeface="Times New Roman" panose="02020603050405020304" pitchFamily="18" charset="0"/>
            </a:endParaRPr>
          </a:p>
          <a:p>
            <a:endParaRPr lang="en-IE" dirty="0"/>
          </a:p>
        </p:txBody>
      </p:sp>
      <p:sp>
        <p:nvSpPr>
          <p:cNvPr id="4" name="Slide Number Placeholder 3">
            <a:extLst>
              <a:ext uri="{FF2B5EF4-FFF2-40B4-BE49-F238E27FC236}">
                <a16:creationId xmlns:a16="http://schemas.microsoft.com/office/drawing/2014/main" id="{2831B7D7-21DC-41DB-A0A3-BC7648A4EEFC}"/>
              </a:ext>
            </a:extLst>
          </p:cNvPr>
          <p:cNvSpPr>
            <a:spLocks noGrp="1"/>
          </p:cNvSpPr>
          <p:nvPr>
            <p:ph type="sldNum" sz="quarter" idx="12"/>
          </p:nvPr>
        </p:nvSpPr>
        <p:spPr/>
        <p:txBody>
          <a:bodyPr/>
          <a:lstStyle/>
          <a:p>
            <a:fld id="{F7A020AB-42F3-4845-B1BE-FD6316F4739F}" type="slidenum">
              <a:rPr lang="en-GB" smtClean="0"/>
              <a:t>7</a:t>
            </a:fld>
            <a:endParaRPr lang="en-GB" dirty="0"/>
          </a:p>
        </p:txBody>
      </p:sp>
    </p:spTree>
    <p:extLst>
      <p:ext uri="{BB962C8B-B14F-4D97-AF65-F5344CB8AC3E}">
        <p14:creationId xmlns:p14="http://schemas.microsoft.com/office/powerpoint/2010/main" val="28316789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C44BA8-250D-4816-9594-8AE33C89D03F}"/>
              </a:ext>
            </a:extLst>
          </p:cNvPr>
          <p:cNvSpPr>
            <a:spLocks noGrp="1"/>
          </p:cNvSpPr>
          <p:nvPr>
            <p:ph type="title"/>
          </p:nvPr>
        </p:nvSpPr>
        <p:spPr/>
        <p:txBody>
          <a:bodyPr/>
          <a:lstStyle/>
          <a:p>
            <a:r>
              <a:rPr lang="en-IE" b="1" dirty="0"/>
              <a:t>A time to pray (continued)</a:t>
            </a:r>
          </a:p>
        </p:txBody>
      </p:sp>
      <p:sp>
        <p:nvSpPr>
          <p:cNvPr id="3" name="Content Placeholder 2">
            <a:extLst>
              <a:ext uri="{FF2B5EF4-FFF2-40B4-BE49-F238E27FC236}">
                <a16:creationId xmlns:a16="http://schemas.microsoft.com/office/drawing/2014/main" id="{2C71DFE3-05E9-4932-BBA0-EB5F586993FA}"/>
              </a:ext>
            </a:extLst>
          </p:cNvPr>
          <p:cNvSpPr>
            <a:spLocks noGrp="1"/>
          </p:cNvSpPr>
          <p:nvPr>
            <p:ph idx="1"/>
          </p:nvPr>
        </p:nvSpPr>
        <p:spPr/>
        <p:txBody>
          <a:bodyPr>
            <a:normAutofit fontScale="25000" lnSpcReduction="20000"/>
          </a:bodyPr>
          <a:lstStyle/>
          <a:p>
            <a:pPr marL="41910" indent="0">
              <a:lnSpc>
                <a:spcPct val="107000"/>
              </a:lnSpc>
              <a:spcBef>
                <a:spcPts val="0"/>
              </a:spcBef>
              <a:buNone/>
            </a:pPr>
            <a:r>
              <a:rPr lang="en-US" sz="7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Teacher </a:t>
            </a:r>
            <a:endParaRPr lang="en-IE" sz="7200" dirty="0">
              <a:effectLst/>
              <a:latin typeface="Calibri" panose="020F0502020204030204" pitchFamily="34" charset="0"/>
              <a:ea typeface="Calibri" panose="020F0502020204030204" pitchFamily="34" charset="0"/>
              <a:cs typeface="Times New Roman" panose="02020603050405020304" pitchFamily="18" charset="0"/>
            </a:endParaRPr>
          </a:p>
          <a:p>
            <a:pPr marL="41910" indent="0">
              <a:lnSpc>
                <a:spcPct val="107000"/>
              </a:lnSpc>
              <a:spcBef>
                <a:spcPts val="0"/>
              </a:spcBef>
              <a:buNone/>
            </a:pPr>
            <a:r>
              <a:rPr lang="en-US" sz="7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God is with us when we read from the Bible. </a:t>
            </a:r>
            <a:endParaRPr lang="en-IE" sz="7200" dirty="0">
              <a:effectLst/>
              <a:latin typeface="Calibri" panose="020F0502020204030204" pitchFamily="34" charset="0"/>
              <a:ea typeface="Calibri" panose="020F0502020204030204" pitchFamily="34" charset="0"/>
              <a:cs typeface="Times New Roman" panose="02020603050405020304" pitchFamily="18" charset="0"/>
            </a:endParaRPr>
          </a:p>
          <a:p>
            <a:pPr marL="41910" indent="0">
              <a:lnSpc>
                <a:spcPct val="107000"/>
              </a:lnSpc>
              <a:spcBef>
                <a:spcPts val="0"/>
              </a:spcBef>
              <a:buNone/>
            </a:pPr>
            <a:r>
              <a:rPr lang="en-US" sz="7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We pray that God’s Word in the Bible will inspire us to live as Jesus asked. </a:t>
            </a:r>
            <a:endParaRPr lang="en-IE" sz="7200" dirty="0">
              <a:effectLst/>
              <a:latin typeface="Calibri" panose="020F0502020204030204" pitchFamily="34" charset="0"/>
              <a:ea typeface="Calibri" panose="020F0502020204030204" pitchFamily="34" charset="0"/>
              <a:cs typeface="Times New Roman" panose="02020603050405020304" pitchFamily="18" charset="0"/>
            </a:endParaRPr>
          </a:p>
          <a:p>
            <a:pPr marL="41910" indent="0">
              <a:lnSpc>
                <a:spcPct val="107000"/>
              </a:lnSpc>
              <a:spcBef>
                <a:spcPts val="0"/>
              </a:spcBef>
              <a:buNone/>
            </a:pPr>
            <a:r>
              <a:rPr lang="en-US" sz="7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We will now listen to God’s Word from the Bible.</a:t>
            </a:r>
            <a:endParaRPr lang="en-IE" sz="7200" dirty="0">
              <a:effectLst/>
              <a:latin typeface="Calibri" panose="020F0502020204030204" pitchFamily="34" charset="0"/>
              <a:ea typeface="Calibri" panose="020F0502020204030204" pitchFamily="34" charset="0"/>
              <a:cs typeface="Times New Roman" panose="02020603050405020304" pitchFamily="18" charset="0"/>
            </a:endParaRPr>
          </a:p>
          <a:p>
            <a:pPr marL="41910" indent="0">
              <a:lnSpc>
                <a:spcPct val="107000"/>
              </a:lnSpc>
              <a:spcBef>
                <a:spcPts val="0"/>
              </a:spcBef>
              <a:buNone/>
            </a:pPr>
            <a:r>
              <a:rPr lang="en-US" sz="7200" dirty="0">
                <a:effectLst/>
                <a:latin typeface="Calibri" panose="020F0502020204030204" pitchFamily="34" charset="0"/>
                <a:ea typeface="Calibri" panose="020F0502020204030204" pitchFamily="34" charset="0"/>
                <a:cs typeface="Times New Roman" panose="02020603050405020304" pitchFamily="18" charset="0"/>
              </a:rPr>
              <a:t> </a:t>
            </a:r>
            <a:endParaRPr lang="en-IE" sz="7200" dirty="0">
              <a:effectLst/>
              <a:latin typeface="Calibri" panose="020F0502020204030204" pitchFamily="34" charset="0"/>
              <a:ea typeface="Calibri" panose="020F0502020204030204" pitchFamily="34" charset="0"/>
              <a:cs typeface="Times New Roman" panose="02020603050405020304" pitchFamily="18" charset="0"/>
            </a:endParaRPr>
          </a:p>
          <a:p>
            <a:pPr marL="41910" indent="0">
              <a:lnSpc>
                <a:spcPct val="107000"/>
              </a:lnSpc>
              <a:spcBef>
                <a:spcPts val="0"/>
              </a:spcBef>
              <a:buNone/>
            </a:pPr>
            <a:r>
              <a:rPr lang="en-GB" sz="7200" dirty="0">
                <a:effectLst/>
                <a:latin typeface="Calibri" panose="020F0502020204030204" pitchFamily="34" charset="0"/>
                <a:ea typeface="Calibri" panose="020F0502020204030204" pitchFamily="34" charset="0"/>
                <a:cs typeface="Times New Roman" panose="02020603050405020304" pitchFamily="18" charset="0"/>
              </a:rPr>
              <a:t>Jesus said, ‘I give you a new commandment: love one another. As I have loved you, so you must love one another. If you have love for one another, then everyone will know that you are my disciples.’ (John 13:34-35)</a:t>
            </a:r>
            <a:endParaRPr lang="en-IE" sz="7200" dirty="0">
              <a:effectLst/>
              <a:latin typeface="Calibri" panose="020F0502020204030204" pitchFamily="34" charset="0"/>
              <a:ea typeface="Calibri" panose="020F0502020204030204" pitchFamily="34" charset="0"/>
              <a:cs typeface="Times New Roman" panose="02020603050405020304" pitchFamily="18" charset="0"/>
            </a:endParaRPr>
          </a:p>
          <a:p>
            <a:pPr marL="41910" indent="0">
              <a:lnSpc>
                <a:spcPct val="107000"/>
              </a:lnSpc>
              <a:spcBef>
                <a:spcPts val="0"/>
              </a:spcBef>
              <a:buNone/>
            </a:pPr>
            <a:r>
              <a:rPr lang="en-US" sz="7200" dirty="0">
                <a:effectLst/>
                <a:latin typeface="Calibri" panose="020F0502020204030204" pitchFamily="34" charset="0"/>
                <a:ea typeface="Calibri" panose="020F0502020204030204" pitchFamily="34" charset="0"/>
                <a:cs typeface="Times New Roman" panose="02020603050405020304" pitchFamily="18" charset="0"/>
              </a:rPr>
              <a:t> </a:t>
            </a:r>
            <a:endParaRPr lang="en-IE" sz="7200" dirty="0">
              <a:effectLst/>
              <a:latin typeface="Calibri" panose="020F0502020204030204" pitchFamily="34" charset="0"/>
              <a:ea typeface="Calibri" panose="020F0502020204030204" pitchFamily="34" charset="0"/>
              <a:cs typeface="Times New Roman" panose="02020603050405020304" pitchFamily="18" charset="0"/>
            </a:endParaRPr>
          </a:p>
          <a:p>
            <a:pPr marL="41910" indent="0">
              <a:lnSpc>
                <a:spcPct val="107000"/>
              </a:lnSpc>
              <a:spcBef>
                <a:spcPts val="0"/>
              </a:spcBef>
              <a:buNone/>
            </a:pPr>
            <a:r>
              <a:rPr lang="en-US" sz="7200" b="1" dirty="0">
                <a:effectLst/>
                <a:latin typeface="Calibri" panose="020F0502020204030204" pitchFamily="34" charset="0"/>
                <a:ea typeface="Calibri" panose="020F0502020204030204" pitchFamily="34" charset="0"/>
                <a:cs typeface="Times New Roman" panose="02020603050405020304" pitchFamily="18" charset="0"/>
              </a:rPr>
              <a:t>All </a:t>
            </a:r>
            <a:endParaRPr lang="en-IE" sz="7200" dirty="0">
              <a:effectLst/>
              <a:latin typeface="Calibri" panose="020F0502020204030204" pitchFamily="34" charset="0"/>
              <a:ea typeface="Calibri" panose="020F0502020204030204" pitchFamily="34" charset="0"/>
              <a:cs typeface="Times New Roman" panose="02020603050405020304" pitchFamily="18" charset="0"/>
            </a:endParaRPr>
          </a:p>
          <a:p>
            <a:pPr marL="41910" indent="0">
              <a:lnSpc>
                <a:spcPct val="107000"/>
              </a:lnSpc>
              <a:spcBef>
                <a:spcPts val="0"/>
              </a:spcBef>
              <a:buNone/>
            </a:pPr>
            <a:r>
              <a:rPr lang="en-US" sz="7200" dirty="0">
                <a:effectLst/>
                <a:latin typeface="Calibri" panose="020F0502020204030204" pitchFamily="34" charset="0"/>
                <a:ea typeface="Calibri" panose="020F0502020204030204" pitchFamily="34" charset="0"/>
                <a:cs typeface="Times New Roman" panose="02020603050405020304" pitchFamily="18" charset="0"/>
              </a:rPr>
              <a:t>Praise to you, Lord Jesus Christ.</a:t>
            </a:r>
            <a:endParaRPr lang="en-IE" sz="7200" dirty="0">
              <a:effectLst/>
              <a:latin typeface="Calibri" panose="020F0502020204030204" pitchFamily="34" charset="0"/>
              <a:ea typeface="Calibri" panose="020F0502020204030204" pitchFamily="34" charset="0"/>
              <a:cs typeface="Times New Roman" panose="02020603050405020304" pitchFamily="18" charset="0"/>
            </a:endParaRPr>
          </a:p>
          <a:p>
            <a:pPr marL="41910" indent="0">
              <a:lnSpc>
                <a:spcPct val="107000"/>
              </a:lnSpc>
              <a:spcBef>
                <a:spcPts val="0"/>
              </a:spcBef>
              <a:buNone/>
            </a:pPr>
            <a:r>
              <a:rPr lang="en-US" sz="7200" dirty="0">
                <a:effectLst/>
                <a:latin typeface="Calibri" panose="020F0502020204030204" pitchFamily="34" charset="0"/>
                <a:ea typeface="Calibri" panose="020F0502020204030204" pitchFamily="34" charset="0"/>
                <a:cs typeface="Times New Roman" panose="02020603050405020304" pitchFamily="18" charset="0"/>
              </a:rPr>
              <a:t> </a:t>
            </a:r>
            <a:endParaRPr lang="en-IE" sz="7200" dirty="0">
              <a:effectLst/>
              <a:latin typeface="Calibri" panose="020F0502020204030204" pitchFamily="34" charset="0"/>
              <a:ea typeface="Calibri" panose="020F0502020204030204" pitchFamily="34" charset="0"/>
              <a:cs typeface="Times New Roman" panose="02020603050405020304" pitchFamily="18" charset="0"/>
            </a:endParaRPr>
          </a:p>
          <a:p>
            <a:pPr marL="41910" indent="0">
              <a:lnSpc>
                <a:spcPct val="107000"/>
              </a:lnSpc>
              <a:spcBef>
                <a:spcPts val="0"/>
              </a:spcBef>
              <a:buNone/>
            </a:pPr>
            <a:r>
              <a:rPr lang="en-US" sz="7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Teacher</a:t>
            </a:r>
            <a:endParaRPr lang="en-IE" sz="7200" dirty="0">
              <a:effectLst/>
              <a:latin typeface="Calibri" panose="020F0502020204030204" pitchFamily="34" charset="0"/>
              <a:ea typeface="Calibri" panose="020F0502020204030204" pitchFamily="34" charset="0"/>
              <a:cs typeface="Times New Roman" panose="02020603050405020304" pitchFamily="18" charset="0"/>
            </a:endParaRPr>
          </a:p>
          <a:p>
            <a:pPr marL="41910" indent="0">
              <a:lnSpc>
                <a:spcPct val="107000"/>
              </a:lnSpc>
              <a:spcBef>
                <a:spcPts val="0"/>
              </a:spcBef>
              <a:buNone/>
            </a:pPr>
            <a:r>
              <a:rPr lang="en-US" sz="7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We ask God quietly in our own hearts to help us to live as Jesus has asked us to do in these words from the Gospel.</a:t>
            </a:r>
            <a:endParaRPr lang="en-IE" sz="7200" dirty="0">
              <a:effectLst/>
              <a:latin typeface="Calibri" panose="020F0502020204030204" pitchFamily="34" charset="0"/>
              <a:ea typeface="Calibri" panose="020F0502020204030204" pitchFamily="34" charset="0"/>
              <a:cs typeface="Times New Roman" panose="02020603050405020304" pitchFamily="18" charset="0"/>
            </a:endParaRPr>
          </a:p>
          <a:p>
            <a:pPr marL="41910" indent="0">
              <a:lnSpc>
                <a:spcPct val="107000"/>
              </a:lnSpc>
              <a:spcBef>
                <a:spcPts val="0"/>
              </a:spcBef>
              <a:buNone/>
            </a:pPr>
            <a:r>
              <a:rPr lang="en-US" sz="7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All</a:t>
            </a:r>
            <a:endParaRPr lang="en-IE" sz="7200" dirty="0">
              <a:effectLst/>
              <a:latin typeface="Calibri" panose="020F0502020204030204" pitchFamily="34" charset="0"/>
              <a:ea typeface="Calibri" panose="020F0502020204030204" pitchFamily="34" charset="0"/>
              <a:cs typeface="Times New Roman" panose="02020603050405020304" pitchFamily="18" charset="0"/>
            </a:endParaRPr>
          </a:p>
          <a:p>
            <a:pPr marL="41910" indent="0">
              <a:lnSpc>
                <a:spcPct val="107000"/>
              </a:lnSpc>
              <a:spcBef>
                <a:spcPts val="0"/>
              </a:spcBef>
              <a:buNone/>
            </a:pPr>
            <a:r>
              <a:rPr lang="en-US" sz="7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Amen.</a:t>
            </a:r>
            <a:endParaRPr lang="en-IE" sz="7200" dirty="0">
              <a:effectLst/>
              <a:latin typeface="Calibri" panose="020F0502020204030204" pitchFamily="34" charset="0"/>
              <a:ea typeface="Calibri" panose="020F0502020204030204" pitchFamily="34" charset="0"/>
              <a:cs typeface="Times New Roman" panose="02020603050405020304" pitchFamily="18" charset="0"/>
            </a:endParaRPr>
          </a:p>
          <a:p>
            <a:pPr marL="41910" indent="0">
              <a:lnSpc>
                <a:spcPct val="107000"/>
              </a:lnSpc>
              <a:spcBef>
                <a:spcPts val="0"/>
              </a:spcBef>
              <a:buNone/>
            </a:pPr>
            <a:r>
              <a:rPr lang="en-US" sz="72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IE" sz="7200" dirty="0">
              <a:effectLst/>
              <a:latin typeface="Calibri" panose="020F0502020204030204" pitchFamily="34" charset="0"/>
              <a:ea typeface="Calibri" panose="020F0502020204030204" pitchFamily="34" charset="0"/>
              <a:cs typeface="Times New Roman" panose="02020603050405020304" pitchFamily="18" charset="0"/>
            </a:endParaRPr>
          </a:p>
          <a:p>
            <a:pPr marL="41910" indent="0">
              <a:lnSpc>
                <a:spcPct val="107000"/>
              </a:lnSpc>
              <a:spcBef>
                <a:spcPts val="0"/>
              </a:spcBef>
              <a:buNone/>
            </a:pPr>
            <a:r>
              <a:rPr lang="en-US" sz="7200"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Sign of the Cross</a:t>
            </a:r>
            <a:endParaRPr lang="en-IE" sz="7200" dirty="0">
              <a:effectLst/>
              <a:latin typeface="Calibri" panose="020F0502020204030204" pitchFamily="34" charset="0"/>
              <a:ea typeface="Calibri" panose="020F0502020204030204" pitchFamily="34" charset="0"/>
              <a:cs typeface="Times New Roman" panose="02020603050405020304" pitchFamily="18" charset="0"/>
            </a:endParaRPr>
          </a:p>
          <a:p>
            <a:endParaRPr lang="en-IE" dirty="0"/>
          </a:p>
        </p:txBody>
      </p:sp>
      <p:sp>
        <p:nvSpPr>
          <p:cNvPr id="4" name="Slide Number Placeholder 3">
            <a:extLst>
              <a:ext uri="{FF2B5EF4-FFF2-40B4-BE49-F238E27FC236}">
                <a16:creationId xmlns:a16="http://schemas.microsoft.com/office/drawing/2014/main" id="{0C1A8376-7F82-40D7-B002-D015975B54B5}"/>
              </a:ext>
            </a:extLst>
          </p:cNvPr>
          <p:cNvSpPr>
            <a:spLocks noGrp="1"/>
          </p:cNvSpPr>
          <p:nvPr>
            <p:ph type="sldNum" sz="quarter" idx="12"/>
          </p:nvPr>
        </p:nvSpPr>
        <p:spPr/>
        <p:txBody>
          <a:bodyPr/>
          <a:lstStyle/>
          <a:p>
            <a:fld id="{F7A020AB-42F3-4845-B1BE-FD6316F4739F}" type="slidenum">
              <a:rPr lang="en-GB" smtClean="0"/>
              <a:t>8</a:t>
            </a:fld>
            <a:endParaRPr lang="en-GB" dirty="0"/>
          </a:p>
        </p:txBody>
      </p:sp>
    </p:spTree>
    <p:extLst>
      <p:ext uri="{BB962C8B-B14F-4D97-AF65-F5344CB8AC3E}">
        <p14:creationId xmlns:p14="http://schemas.microsoft.com/office/powerpoint/2010/main" val="20588876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389</TotalTime>
  <Words>718</Words>
  <Application>Microsoft Office PowerPoint</Application>
  <PresentationFormat>Widescreen</PresentationFormat>
  <Paragraphs>84</Paragraphs>
  <Slides>8</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Calibri Light</vt:lpstr>
      <vt:lpstr>Office Theme</vt:lpstr>
      <vt:lpstr>Fully Alive 1 Year 8</vt:lpstr>
      <vt:lpstr>Learning Intentions </vt:lpstr>
      <vt:lpstr>What People say about the Bible…</vt:lpstr>
      <vt:lpstr>   </vt:lpstr>
      <vt:lpstr>The Bible Today </vt:lpstr>
      <vt:lpstr>How to read the Bible …</vt:lpstr>
      <vt:lpstr> A time to pray</vt:lpstr>
      <vt:lpstr>A time to pray (continued)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Fully Alive 1 Year 8</dc:title>
  <dc:creator>Susan Morgan</dc:creator>
  <cp:lastModifiedBy>Elaine Campion</cp:lastModifiedBy>
  <cp:revision>112</cp:revision>
  <dcterms:created xsi:type="dcterms:W3CDTF">2020-07-06T19:31:10Z</dcterms:created>
  <dcterms:modified xsi:type="dcterms:W3CDTF">2020-09-09T16:12:41Z</dcterms:modified>
</cp:coreProperties>
</file>