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69" r:id="rId3"/>
    <p:sldId id="291" r:id="rId4"/>
    <p:sldId id="292" r:id="rId5"/>
    <p:sldId id="277" r:id="rId6"/>
    <p:sldId id="295" r:id="rId7"/>
    <p:sldId id="293" r:id="rId8"/>
    <p:sldId id="287" r:id="rId9"/>
    <p:sldId id="288" r:id="rId10"/>
    <p:sldId id="294" r:id="rId11"/>
    <p:sldId id="276" r:id="rId12"/>
    <p:sldId id="285" r:id="rId13"/>
    <p:sldId id="2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9ED9B16A-3C7D-4E90-8F0F-D1121845D7CA}"/>
    <pc:docChg chg="undo custSel addSld delSld modSld">
      <pc:chgData name="Elaine Campion" userId="2d63722dacb7f72b" providerId="LiveId" clId="{9ED9B16A-3C7D-4E90-8F0F-D1121845D7CA}" dt="2020-07-23T16:54:17.117" v="1960" actId="207"/>
      <pc:docMkLst>
        <pc:docMk/>
      </pc:docMkLst>
      <pc:sldChg chg="modSp mod">
        <pc:chgData name="Elaine Campion" userId="2d63722dacb7f72b" providerId="LiveId" clId="{9ED9B16A-3C7D-4E90-8F0F-D1121845D7CA}" dt="2020-07-23T11:14:23.511" v="2" actId="20577"/>
        <pc:sldMkLst>
          <pc:docMk/>
          <pc:sldMk cId="3671527178" sldId="256"/>
        </pc:sldMkLst>
        <pc:spChg chg="mod">
          <ac:chgData name="Elaine Campion" userId="2d63722dacb7f72b" providerId="LiveId" clId="{9ED9B16A-3C7D-4E90-8F0F-D1121845D7CA}" dt="2020-07-23T11:14:23.511" v="2" actId="20577"/>
          <ac:spMkLst>
            <pc:docMk/>
            <pc:sldMk cId="3671527178" sldId="256"/>
            <ac:spMk id="3" creationId="{A9CA978C-6E91-44B4-AD66-76B192D3D761}"/>
          </ac:spMkLst>
        </pc:spChg>
      </pc:sldChg>
      <pc:sldChg chg="modSp">
        <pc:chgData name="Elaine Campion" userId="2d63722dacb7f72b" providerId="LiveId" clId="{9ED9B16A-3C7D-4E90-8F0F-D1121845D7CA}" dt="2020-07-23T11:16:28.744" v="18" actId="20577"/>
        <pc:sldMkLst>
          <pc:docMk/>
          <pc:sldMk cId="3792641566" sldId="269"/>
        </pc:sldMkLst>
        <pc:spChg chg="mod">
          <ac:chgData name="Elaine Campion" userId="2d63722dacb7f72b" providerId="LiveId" clId="{9ED9B16A-3C7D-4E90-8F0F-D1121845D7CA}" dt="2020-07-23T11:16:28.744" v="18" actId="20577"/>
          <ac:spMkLst>
            <pc:docMk/>
            <pc:sldMk cId="3792641566" sldId="269"/>
            <ac:spMk id="3" creationId="{F4500CC9-8F96-463A-BA94-BFFFE3A5182E}"/>
          </ac:spMkLst>
        </pc:spChg>
      </pc:sldChg>
      <pc:sldChg chg="modSp mod">
        <pc:chgData name="Elaine Campion" userId="2d63722dacb7f72b" providerId="LiveId" clId="{9ED9B16A-3C7D-4E90-8F0F-D1121845D7CA}" dt="2020-07-23T16:15:53.294" v="1862" actId="255"/>
        <pc:sldMkLst>
          <pc:docMk/>
          <pc:sldMk cId="3563535440" sldId="276"/>
        </pc:sldMkLst>
        <pc:spChg chg="mod">
          <ac:chgData name="Elaine Campion" userId="2d63722dacb7f72b" providerId="LiveId" clId="{9ED9B16A-3C7D-4E90-8F0F-D1121845D7CA}" dt="2020-07-23T16:15:53.294" v="1862" actId="255"/>
          <ac:spMkLst>
            <pc:docMk/>
            <pc:sldMk cId="3563535440" sldId="276"/>
            <ac:spMk id="3" creationId="{FD60BA8E-858A-41A6-B042-5A99C0DB4EBD}"/>
          </ac:spMkLst>
        </pc:spChg>
      </pc:sldChg>
      <pc:sldChg chg="modSp mod">
        <pc:chgData name="Elaine Campion" userId="2d63722dacb7f72b" providerId="LiveId" clId="{9ED9B16A-3C7D-4E90-8F0F-D1121845D7CA}" dt="2020-07-23T13:48:59.154" v="128" actId="113"/>
        <pc:sldMkLst>
          <pc:docMk/>
          <pc:sldMk cId="2592438601" sldId="277"/>
        </pc:sldMkLst>
        <pc:spChg chg="mod">
          <ac:chgData name="Elaine Campion" userId="2d63722dacb7f72b" providerId="LiveId" clId="{9ED9B16A-3C7D-4E90-8F0F-D1121845D7CA}" dt="2020-07-23T13:38:34.424" v="44" actId="20577"/>
          <ac:spMkLst>
            <pc:docMk/>
            <pc:sldMk cId="2592438601" sldId="277"/>
            <ac:spMk id="2" creationId="{58046E74-BEBD-4199-9A0D-B4E945B51445}"/>
          </ac:spMkLst>
        </pc:spChg>
        <pc:spChg chg="mod">
          <ac:chgData name="Elaine Campion" userId="2d63722dacb7f72b" providerId="LiveId" clId="{9ED9B16A-3C7D-4E90-8F0F-D1121845D7CA}" dt="2020-07-23T13:48:59.154" v="128" actId="113"/>
          <ac:spMkLst>
            <pc:docMk/>
            <pc:sldMk cId="2592438601" sldId="277"/>
            <ac:spMk id="3" creationId="{C1B7B8D5-6D68-45AD-839E-F62098FD760B}"/>
          </ac:spMkLst>
        </pc:spChg>
      </pc:sldChg>
      <pc:sldChg chg="del">
        <pc:chgData name="Elaine Campion" userId="2d63722dacb7f72b" providerId="LiveId" clId="{9ED9B16A-3C7D-4E90-8F0F-D1121845D7CA}" dt="2020-07-23T11:24:26.172" v="22" actId="2696"/>
        <pc:sldMkLst>
          <pc:docMk/>
          <pc:sldMk cId="2005352572" sldId="281"/>
        </pc:sldMkLst>
      </pc:sldChg>
      <pc:sldChg chg="modSp add del mod">
        <pc:chgData name="Elaine Campion" userId="2d63722dacb7f72b" providerId="LiveId" clId="{9ED9B16A-3C7D-4E90-8F0F-D1121845D7CA}" dt="2020-07-23T16:24:54.445" v="1910" actId="20577"/>
        <pc:sldMkLst>
          <pc:docMk/>
          <pc:sldMk cId="106298110" sldId="285"/>
        </pc:sldMkLst>
        <pc:spChg chg="mod">
          <ac:chgData name="Elaine Campion" userId="2d63722dacb7f72b" providerId="LiveId" clId="{9ED9B16A-3C7D-4E90-8F0F-D1121845D7CA}" dt="2020-07-23T16:24:54.445" v="1910" actId="20577"/>
          <ac:spMkLst>
            <pc:docMk/>
            <pc:sldMk cId="106298110" sldId="285"/>
            <ac:spMk id="2" creationId="{4791A78C-8734-4809-B393-51684A6D2950}"/>
          </ac:spMkLst>
        </pc:spChg>
        <pc:spChg chg="mod">
          <ac:chgData name="Elaine Campion" userId="2d63722dacb7f72b" providerId="LiveId" clId="{9ED9B16A-3C7D-4E90-8F0F-D1121845D7CA}" dt="2020-07-23T16:20:47.656" v="1893" actId="255"/>
          <ac:spMkLst>
            <pc:docMk/>
            <pc:sldMk cId="106298110" sldId="285"/>
            <ac:spMk id="3" creationId="{FD60BA8E-858A-41A6-B042-5A99C0DB4EBD}"/>
          </ac:spMkLst>
        </pc:spChg>
      </pc:sldChg>
      <pc:sldChg chg="delSp modSp mod">
        <pc:chgData name="Elaine Campion" userId="2d63722dacb7f72b" providerId="LiveId" clId="{9ED9B16A-3C7D-4E90-8F0F-D1121845D7CA}" dt="2020-07-23T14:06:23.334" v="655" actId="20577"/>
        <pc:sldMkLst>
          <pc:docMk/>
          <pc:sldMk cId="2076275902" sldId="286"/>
        </pc:sldMkLst>
        <pc:spChg chg="mod">
          <ac:chgData name="Elaine Campion" userId="2d63722dacb7f72b" providerId="LiveId" clId="{9ED9B16A-3C7D-4E90-8F0F-D1121845D7CA}" dt="2020-07-23T13:50:32.669" v="212" actId="207"/>
          <ac:spMkLst>
            <pc:docMk/>
            <pc:sldMk cId="2076275902" sldId="286"/>
            <ac:spMk id="2" creationId="{7C76B8DB-BF01-4991-8847-A3C6D4804D20}"/>
          </ac:spMkLst>
        </pc:spChg>
        <pc:spChg chg="mod">
          <ac:chgData name="Elaine Campion" userId="2d63722dacb7f72b" providerId="LiveId" clId="{9ED9B16A-3C7D-4E90-8F0F-D1121845D7CA}" dt="2020-07-23T14:06:23.334" v="655" actId="20577"/>
          <ac:spMkLst>
            <pc:docMk/>
            <pc:sldMk cId="2076275902" sldId="286"/>
            <ac:spMk id="3" creationId="{C8124E1D-3833-49DD-B42D-74BC8F5E760F}"/>
          </ac:spMkLst>
        </pc:spChg>
        <pc:spChg chg="del mod">
          <ac:chgData name="Elaine Campion" userId="2d63722dacb7f72b" providerId="LiveId" clId="{9ED9B16A-3C7D-4E90-8F0F-D1121845D7CA}" dt="2020-07-23T13:55:20.465" v="289" actId="21"/>
          <ac:spMkLst>
            <pc:docMk/>
            <pc:sldMk cId="2076275902" sldId="286"/>
            <ac:spMk id="5" creationId="{01383833-C867-4FF6-8F52-8C86E2DD6480}"/>
          </ac:spMkLst>
        </pc:spChg>
      </pc:sldChg>
      <pc:sldChg chg="delSp modSp mod">
        <pc:chgData name="Elaine Campion" userId="2d63722dacb7f72b" providerId="LiveId" clId="{9ED9B16A-3C7D-4E90-8F0F-D1121845D7CA}" dt="2020-07-23T16:53:10.406" v="1953" actId="207"/>
        <pc:sldMkLst>
          <pc:docMk/>
          <pc:sldMk cId="3045798500" sldId="287"/>
        </pc:sldMkLst>
        <pc:spChg chg="mod">
          <ac:chgData name="Elaine Campion" userId="2d63722dacb7f72b" providerId="LiveId" clId="{9ED9B16A-3C7D-4E90-8F0F-D1121845D7CA}" dt="2020-07-23T14:42:02.821" v="1573" actId="20577"/>
          <ac:spMkLst>
            <pc:docMk/>
            <pc:sldMk cId="3045798500" sldId="287"/>
            <ac:spMk id="2" creationId="{7C76B8DB-BF01-4991-8847-A3C6D4804D20}"/>
          </ac:spMkLst>
        </pc:spChg>
        <pc:spChg chg="mod">
          <ac:chgData name="Elaine Campion" userId="2d63722dacb7f72b" providerId="LiveId" clId="{9ED9B16A-3C7D-4E90-8F0F-D1121845D7CA}" dt="2020-07-23T16:53:10.406" v="1953" actId="207"/>
          <ac:spMkLst>
            <pc:docMk/>
            <pc:sldMk cId="3045798500" sldId="287"/>
            <ac:spMk id="3" creationId="{C8124E1D-3833-49DD-B42D-74BC8F5E760F}"/>
          </ac:spMkLst>
        </pc:spChg>
        <pc:spChg chg="del mod">
          <ac:chgData name="Elaine Campion" userId="2d63722dacb7f72b" providerId="LiveId" clId="{9ED9B16A-3C7D-4E90-8F0F-D1121845D7CA}" dt="2020-07-23T14:24:19.074" v="815" actId="478"/>
          <ac:spMkLst>
            <pc:docMk/>
            <pc:sldMk cId="3045798500" sldId="287"/>
            <ac:spMk id="6" creationId="{285189E9-E11B-4F8B-9804-986B16BE3689}"/>
          </ac:spMkLst>
        </pc:spChg>
      </pc:sldChg>
      <pc:sldChg chg="delSp modSp mod">
        <pc:chgData name="Elaine Campion" userId="2d63722dacb7f72b" providerId="LiveId" clId="{9ED9B16A-3C7D-4E90-8F0F-D1121845D7CA}" dt="2020-07-23T16:54:17.117" v="1960" actId="207"/>
        <pc:sldMkLst>
          <pc:docMk/>
          <pc:sldMk cId="464282817" sldId="288"/>
        </pc:sldMkLst>
        <pc:spChg chg="mod">
          <ac:chgData name="Elaine Campion" userId="2d63722dacb7f72b" providerId="LiveId" clId="{9ED9B16A-3C7D-4E90-8F0F-D1121845D7CA}" dt="2020-07-23T15:04:47.946" v="1675" actId="20577"/>
          <ac:spMkLst>
            <pc:docMk/>
            <pc:sldMk cId="464282817" sldId="288"/>
            <ac:spMk id="2" creationId="{7C76B8DB-BF01-4991-8847-A3C6D4804D20}"/>
          </ac:spMkLst>
        </pc:spChg>
        <pc:spChg chg="mod">
          <ac:chgData name="Elaine Campion" userId="2d63722dacb7f72b" providerId="LiveId" clId="{9ED9B16A-3C7D-4E90-8F0F-D1121845D7CA}" dt="2020-07-23T16:54:17.117" v="1960" actId="207"/>
          <ac:spMkLst>
            <pc:docMk/>
            <pc:sldMk cId="464282817" sldId="288"/>
            <ac:spMk id="3" creationId="{C8124E1D-3833-49DD-B42D-74BC8F5E760F}"/>
          </ac:spMkLst>
        </pc:spChg>
        <pc:spChg chg="del mod">
          <ac:chgData name="Elaine Campion" userId="2d63722dacb7f72b" providerId="LiveId" clId="{9ED9B16A-3C7D-4E90-8F0F-D1121845D7CA}" dt="2020-07-23T15:06:01.753" v="1680" actId="21"/>
          <ac:spMkLst>
            <pc:docMk/>
            <pc:sldMk cId="464282817" sldId="288"/>
            <ac:spMk id="5" creationId="{46A3CF4E-97DB-43FB-9C1B-CF08E2A680F7}"/>
          </ac:spMkLst>
        </pc:spChg>
      </pc:sldChg>
      <pc:sldChg chg="modSp mod">
        <pc:chgData name="Elaine Campion" userId="2d63722dacb7f72b" providerId="LiveId" clId="{9ED9B16A-3C7D-4E90-8F0F-D1121845D7CA}" dt="2020-07-23T16:25:15.424" v="1923" actId="20577"/>
        <pc:sldMkLst>
          <pc:docMk/>
          <pc:sldMk cId="975453821" sldId="289"/>
        </pc:sldMkLst>
        <pc:spChg chg="mod">
          <ac:chgData name="Elaine Campion" userId="2d63722dacb7f72b" providerId="LiveId" clId="{9ED9B16A-3C7D-4E90-8F0F-D1121845D7CA}" dt="2020-07-23T16:25:15.424" v="1923" actId="20577"/>
          <ac:spMkLst>
            <pc:docMk/>
            <pc:sldMk cId="975453821" sldId="289"/>
            <ac:spMk id="2" creationId="{4791A78C-8734-4809-B393-51684A6D2950}"/>
          </ac:spMkLst>
        </pc:spChg>
        <pc:spChg chg="mod">
          <ac:chgData name="Elaine Campion" userId="2d63722dacb7f72b" providerId="LiveId" clId="{9ED9B16A-3C7D-4E90-8F0F-D1121845D7CA}" dt="2020-07-23T16:20:56.102" v="1895" actId="27636"/>
          <ac:spMkLst>
            <pc:docMk/>
            <pc:sldMk cId="975453821" sldId="289"/>
            <ac:spMk id="3" creationId="{FD60BA8E-858A-41A6-B042-5A99C0DB4EBD}"/>
          </ac:spMkLst>
        </pc:spChg>
      </pc:sldChg>
      <pc:sldChg chg="new del">
        <pc:chgData name="Elaine Campion" userId="2d63722dacb7f72b" providerId="LiveId" clId="{9ED9B16A-3C7D-4E90-8F0F-D1121845D7CA}" dt="2020-07-23T11:24:22.821" v="21" actId="2696"/>
        <pc:sldMkLst>
          <pc:docMk/>
          <pc:sldMk cId="3739033252" sldId="290"/>
        </pc:sldMkLst>
      </pc:sldChg>
      <pc:sldChg chg="modSp add mod">
        <pc:chgData name="Elaine Campion" userId="2d63722dacb7f72b" providerId="LiveId" clId="{9ED9B16A-3C7D-4E90-8F0F-D1121845D7CA}" dt="2020-07-23T11:24:40.564" v="23" actId="20577"/>
        <pc:sldMkLst>
          <pc:docMk/>
          <pc:sldMk cId="825505749" sldId="291"/>
        </pc:sldMkLst>
        <pc:spChg chg="mod">
          <ac:chgData name="Elaine Campion" userId="2d63722dacb7f72b" providerId="LiveId" clId="{9ED9B16A-3C7D-4E90-8F0F-D1121845D7CA}" dt="2020-07-23T11:24:40.564" v="23" actId="20577"/>
          <ac:spMkLst>
            <pc:docMk/>
            <pc:sldMk cId="825505749" sldId="291"/>
            <ac:spMk id="8" creationId="{CACF7AF6-0DEF-4C5A-BA89-987EEDC452F3}"/>
          </ac:spMkLst>
        </pc:spChg>
      </pc:sldChg>
      <pc:sldChg chg="modSp new mod">
        <pc:chgData name="Elaine Campion" userId="2d63722dacb7f72b" providerId="LiveId" clId="{9ED9B16A-3C7D-4E90-8F0F-D1121845D7CA}" dt="2020-07-23T13:42:55.202" v="126" actId="20577"/>
        <pc:sldMkLst>
          <pc:docMk/>
          <pc:sldMk cId="4251645986" sldId="292"/>
        </pc:sldMkLst>
        <pc:spChg chg="mod">
          <ac:chgData name="Elaine Campion" userId="2d63722dacb7f72b" providerId="LiveId" clId="{9ED9B16A-3C7D-4E90-8F0F-D1121845D7CA}" dt="2020-07-23T13:42:55.202" v="126" actId="20577"/>
          <ac:spMkLst>
            <pc:docMk/>
            <pc:sldMk cId="4251645986" sldId="292"/>
            <ac:spMk id="2" creationId="{8EF4A004-FD77-43D4-BAE6-29DD87EAC568}"/>
          </ac:spMkLst>
        </pc:spChg>
        <pc:spChg chg="mod">
          <ac:chgData name="Elaine Campion" userId="2d63722dacb7f72b" providerId="LiveId" clId="{9ED9B16A-3C7D-4E90-8F0F-D1121845D7CA}" dt="2020-07-23T13:42:41.279" v="117" actId="255"/>
          <ac:spMkLst>
            <pc:docMk/>
            <pc:sldMk cId="4251645986" sldId="292"/>
            <ac:spMk id="3" creationId="{A62E584E-AD78-4B08-A32E-B4FA74949A0B}"/>
          </ac:spMkLst>
        </pc:spChg>
      </pc:sldChg>
      <pc:sldChg chg="modSp new mod">
        <pc:chgData name="Elaine Campion" userId="2d63722dacb7f72b" providerId="LiveId" clId="{9ED9B16A-3C7D-4E90-8F0F-D1121845D7CA}" dt="2020-07-23T15:55:25.336" v="1802" actId="20577"/>
        <pc:sldMkLst>
          <pc:docMk/>
          <pc:sldMk cId="1078999730" sldId="293"/>
        </pc:sldMkLst>
        <pc:spChg chg="mod">
          <ac:chgData name="Elaine Campion" userId="2d63722dacb7f72b" providerId="LiveId" clId="{9ED9B16A-3C7D-4E90-8F0F-D1121845D7CA}" dt="2020-07-23T15:54:47.687" v="1790" actId="20577"/>
          <ac:spMkLst>
            <pc:docMk/>
            <pc:sldMk cId="1078999730" sldId="293"/>
            <ac:spMk id="2" creationId="{28D37F26-1780-4427-B22D-796ADADAC5BB}"/>
          </ac:spMkLst>
        </pc:spChg>
        <pc:spChg chg="mod">
          <ac:chgData name="Elaine Campion" userId="2d63722dacb7f72b" providerId="LiveId" clId="{9ED9B16A-3C7D-4E90-8F0F-D1121845D7CA}" dt="2020-07-23T15:55:25.336" v="1802" actId="20577"/>
          <ac:spMkLst>
            <pc:docMk/>
            <pc:sldMk cId="1078999730" sldId="293"/>
            <ac:spMk id="3" creationId="{5203D2A7-7C79-44DA-BF4C-DF1A99BC7013}"/>
          </ac:spMkLst>
        </pc:spChg>
      </pc:sldChg>
      <pc:sldChg chg="modSp new mod">
        <pc:chgData name="Elaine Campion" userId="2d63722dacb7f72b" providerId="LiveId" clId="{9ED9B16A-3C7D-4E90-8F0F-D1121845D7CA}" dt="2020-07-23T16:23:18.459" v="1897" actId="5793"/>
        <pc:sldMkLst>
          <pc:docMk/>
          <pc:sldMk cId="2004954215" sldId="294"/>
        </pc:sldMkLst>
        <pc:spChg chg="mod">
          <ac:chgData name="Elaine Campion" userId="2d63722dacb7f72b" providerId="LiveId" clId="{9ED9B16A-3C7D-4E90-8F0F-D1121845D7CA}" dt="2020-07-23T15:51:13.840" v="1779" actId="113"/>
          <ac:spMkLst>
            <pc:docMk/>
            <pc:sldMk cId="2004954215" sldId="294"/>
            <ac:spMk id="2" creationId="{8D2DD264-B59B-4193-ABE7-E84297511B06}"/>
          </ac:spMkLst>
        </pc:spChg>
        <pc:spChg chg="mod">
          <ac:chgData name="Elaine Campion" userId="2d63722dacb7f72b" providerId="LiveId" clId="{9ED9B16A-3C7D-4E90-8F0F-D1121845D7CA}" dt="2020-07-23T16:23:18.459" v="1897" actId="5793"/>
          <ac:spMkLst>
            <pc:docMk/>
            <pc:sldMk cId="2004954215" sldId="294"/>
            <ac:spMk id="3" creationId="{AC8D2A1B-CF73-41BE-ACC6-131289DC5AB6}"/>
          </ac:spMkLst>
        </pc:spChg>
      </pc:sldChg>
      <pc:sldChg chg="addSp delSp modSp new del mod">
        <pc:chgData name="Elaine Campion" userId="2d63722dacb7f72b" providerId="LiveId" clId="{9ED9B16A-3C7D-4E90-8F0F-D1121845D7CA}" dt="2020-07-23T14:09:02.823" v="661" actId="2696"/>
        <pc:sldMkLst>
          <pc:docMk/>
          <pc:sldMk cId="3321965238" sldId="294"/>
        </pc:sldMkLst>
        <pc:spChg chg="del">
          <ac:chgData name="Elaine Campion" userId="2d63722dacb7f72b" providerId="LiveId" clId="{9ED9B16A-3C7D-4E90-8F0F-D1121845D7CA}" dt="2020-07-23T14:08:14.207" v="657"/>
          <ac:spMkLst>
            <pc:docMk/>
            <pc:sldMk cId="3321965238" sldId="294"/>
            <ac:spMk id="3" creationId="{748A2B87-317A-4ABD-A452-AF4BEF589891}"/>
          </ac:spMkLst>
        </pc:spChg>
        <pc:picChg chg="add mod">
          <ac:chgData name="Elaine Campion" userId="2d63722dacb7f72b" providerId="LiveId" clId="{9ED9B16A-3C7D-4E90-8F0F-D1121845D7CA}" dt="2020-07-23T14:08:33.571" v="660" actId="1076"/>
          <ac:picMkLst>
            <pc:docMk/>
            <pc:sldMk cId="3321965238" sldId="294"/>
            <ac:picMk id="5" creationId="{7D72428F-A411-4317-8E09-8840D93E9724}"/>
          </ac:picMkLst>
        </pc:picChg>
      </pc:sldChg>
    </pc:docChg>
  </pc:docChgLst>
  <pc:docChgLst>
    <pc:chgData name="Elaine Campion" userId="2d63722dacb7f72b" providerId="LiveId" clId="{E1C0C0C6-3F11-4082-A16E-43AC0CE43C58}"/>
    <pc:docChg chg="custSel addSld delSld modSld">
      <pc:chgData name="Elaine Campion" userId="2d63722dacb7f72b" providerId="LiveId" clId="{E1C0C0C6-3F11-4082-A16E-43AC0CE43C58}" dt="2020-09-14T13:12:20.390" v="727" actId="207"/>
      <pc:docMkLst>
        <pc:docMk/>
      </pc:docMkLst>
      <pc:sldChg chg="modSp del mod">
        <pc:chgData name="Elaine Campion" userId="2d63722dacb7f72b" providerId="LiveId" clId="{E1C0C0C6-3F11-4082-A16E-43AC0CE43C58}" dt="2020-09-14T13:09:50.265" v="724" actId="2696"/>
        <pc:sldMkLst>
          <pc:docMk/>
          <pc:sldMk cId="2076275902" sldId="286"/>
        </pc:sldMkLst>
        <pc:spChg chg="mod">
          <ac:chgData name="Elaine Campion" userId="2d63722dacb7f72b" providerId="LiveId" clId="{E1C0C0C6-3F11-4082-A16E-43AC0CE43C58}" dt="2020-09-09T14:41:55.822" v="57" actId="207"/>
          <ac:spMkLst>
            <pc:docMk/>
            <pc:sldMk cId="2076275902" sldId="286"/>
            <ac:spMk id="2" creationId="{7C76B8DB-BF01-4991-8847-A3C6D4804D20}"/>
          </ac:spMkLst>
        </pc:spChg>
        <pc:spChg chg="mod">
          <ac:chgData name="Elaine Campion" userId="2d63722dacb7f72b" providerId="LiveId" clId="{E1C0C0C6-3F11-4082-A16E-43AC0CE43C58}" dt="2020-09-09T14:45:49.620" v="65" actId="13926"/>
          <ac:spMkLst>
            <pc:docMk/>
            <pc:sldMk cId="2076275902" sldId="286"/>
            <ac:spMk id="3" creationId="{C8124E1D-3833-49DD-B42D-74BC8F5E760F}"/>
          </ac:spMkLst>
        </pc:spChg>
      </pc:sldChg>
      <pc:sldChg chg="modSp mod">
        <pc:chgData name="Elaine Campion" userId="2d63722dacb7f72b" providerId="LiveId" clId="{E1C0C0C6-3F11-4082-A16E-43AC0CE43C58}" dt="2020-09-09T15:08:34.905" v="703" actId="207"/>
        <pc:sldMkLst>
          <pc:docMk/>
          <pc:sldMk cId="3045798500" sldId="287"/>
        </pc:sldMkLst>
        <pc:spChg chg="mod">
          <ac:chgData name="Elaine Campion" userId="2d63722dacb7f72b" providerId="LiveId" clId="{E1C0C0C6-3F11-4082-A16E-43AC0CE43C58}" dt="2020-09-09T15:08:34.905" v="703" actId="207"/>
          <ac:spMkLst>
            <pc:docMk/>
            <pc:sldMk cId="3045798500" sldId="287"/>
            <ac:spMk id="3" creationId="{C8124E1D-3833-49DD-B42D-74BC8F5E760F}"/>
          </ac:spMkLst>
        </pc:spChg>
      </pc:sldChg>
      <pc:sldChg chg="modSp mod">
        <pc:chgData name="Elaine Campion" userId="2d63722dacb7f72b" providerId="LiveId" clId="{E1C0C0C6-3F11-4082-A16E-43AC0CE43C58}" dt="2020-09-09T14:25:57.619" v="41" actId="20577"/>
        <pc:sldMkLst>
          <pc:docMk/>
          <pc:sldMk cId="825505749" sldId="291"/>
        </pc:sldMkLst>
        <pc:spChg chg="mod">
          <ac:chgData name="Elaine Campion" userId="2d63722dacb7f72b" providerId="LiveId" clId="{E1C0C0C6-3F11-4082-A16E-43AC0CE43C58}" dt="2020-09-09T14:23:36.699" v="5" actId="20577"/>
          <ac:spMkLst>
            <pc:docMk/>
            <pc:sldMk cId="825505749" sldId="291"/>
            <ac:spMk id="2" creationId="{C7016CA2-9398-47C1-B303-E825FEE9B5CF}"/>
          </ac:spMkLst>
        </pc:spChg>
        <pc:spChg chg="mod">
          <ac:chgData name="Elaine Campion" userId="2d63722dacb7f72b" providerId="LiveId" clId="{E1C0C0C6-3F11-4082-A16E-43AC0CE43C58}" dt="2020-09-09T14:25:57.619" v="41" actId="20577"/>
          <ac:spMkLst>
            <pc:docMk/>
            <pc:sldMk cId="825505749" sldId="291"/>
            <ac:spMk id="7" creationId="{651EAA5D-F564-4556-9773-68C35E744FA8}"/>
          </ac:spMkLst>
        </pc:spChg>
      </pc:sldChg>
      <pc:sldChg chg="modSp mod">
        <pc:chgData name="Elaine Campion" userId="2d63722dacb7f72b" providerId="LiveId" clId="{E1C0C0C6-3F11-4082-A16E-43AC0CE43C58}" dt="2020-09-09T14:34:18.185" v="51" actId="20577"/>
        <pc:sldMkLst>
          <pc:docMk/>
          <pc:sldMk cId="4251645986" sldId="292"/>
        </pc:sldMkLst>
        <pc:spChg chg="mod">
          <ac:chgData name="Elaine Campion" userId="2d63722dacb7f72b" providerId="LiveId" clId="{E1C0C0C6-3F11-4082-A16E-43AC0CE43C58}" dt="2020-09-09T14:33:14.779" v="43" actId="207"/>
          <ac:spMkLst>
            <pc:docMk/>
            <pc:sldMk cId="4251645986" sldId="292"/>
            <ac:spMk id="2" creationId="{8EF4A004-FD77-43D4-BAE6-29DD87EAC568}"/>
          </ac:spMkLst>
        </pc:spChg>
        <pc:spChg chg="mod">
          <ac:chgData name="Elaine Campion" userId="2d63722dacb7f72b" providerId="LiveId" clId="{E1C0C0C6-3F11-4082-A16E-43AC0CE43C58}" dt="2020-09-09T14:34:18.185" v="51" actId="20577"/>
          <ac:spMkLst>
            <pc:docMk/>
            <pc:sldMk cId="4251645986" sldId="292"/>
            <ac:spMk id="3" creationId="{A62E584E-AD78-4B08-A32E-B4FA74949A0B}"/>
          </ac:spMkLst>
        </pc:spChg>
      </pc:sldChg>
      <pc:sldChg chg="modSp mod">
        <pc:chgData name="Elaine Campion" userId="2d63722dacb7f72b" providerId="LiveId" clId="{E1C0C0C6-3F11-4082-A16E-43AC0CE43C58}" dt="2020-09-14T13:12:20.390" v="727" actId="207"/>
        <pc:sldMkLst>
          <pc:docMk/>
          <pc:sldMk cId="1078999730" sldId="293"/>
        </pc:sldMkLst>
        <pc:spChg chg="mod">
          <ac:chgData name="Elaine Campion" userId="2d63722dacb7f72b" providerId="LiveId" clId="{E1C0C0C6-3F11-4082-A16E-43AC0CE43C58}" dt="2020-09-14T13:12:20.390" v="727" actId="207"/>
          <ac:spMkLst>
            <pc:docMk/>
            <pc:sldMk cId="1078999730" sldId="293"/>
            <ac:spMk id="3" creationId="{5203D2A7-7C79-44DA-BF4C-DF1A99BC7013}"/>
          </ac:spMkLst>
        </pc:spChg>
      </pc:sldChg>
      <pc:sldChg chg="modSp">
        <pc:chgData name="Elaine Campion" userId="2d63722dacb7f72b" providerId="LiveId" clId="{E1C0C0C6-3F11-4082-A16E-43AC0CE43C58}" dt="2020-09-09T15:11:55.357" v="704" actId="207"/>
        <pc:sldMkLst>
          <pc:docMk/>
          <pc:sldMk cId="2004954215" sldId="294"/>
        </pc:sldMkLst>
        <pc:spChg chg="mod">
          <ac:chgData name="Elaine Campion" userId="2d63722dacb7f72b" providerId="LiveId" clId="{E1C0C0C6-3F11-4082-A16E-43AC0CE43C58}" dt="2020-09-09T15:11:55.357" v="704" actId="207"/>
          <ac:spMkLst>
            <pc:docMk/>
            <pc:sldMk cId="2004954215" sldId="294"/>
            <ac:spMk id="3" creationId="{AC8D2A1B-CF73-41BE-ACC6-131289DC5AB6}"/>
          </ac:spMkLst>
        </pc:spChg>
      </pc:sldChg>
      <pc:sldChg chg="modSp new mod">
        <pc:chgData name="Elaine Campion" userId="2d63722dacb7f72b" providerId="LiveId" clId="{E1C0C0C6-3F11-4082-A16E-43AC0CE43C58}" dt="2020-09-14T13:09:57.486" v="725" actId="207"/>
        <pc:sldMkLst>
          <pc:docMk/>
          <pc:sldMk cId="3430104336" sldId="295"/>
        </pc:sldMkLst>
        <pc:spChg chg="mod">
          <ac:chgData name="Elaine Campion" userId="2d63722dacb7f72b" providerId="LiveId" clId="{E1C0C0C6-3F11-4082-A16E-43AC0CE43C58}" dt="2020-09-09T14:42:18.465" v="60"/>
          <ac:spMkLst>
            <pc:docMk/>
            <pc:sldMk cId="3430104336" sldId="295"/>
            <ac:spMk id="2" creationId="{D3B4C449-C78C-4DFE-BFE1-F3068EB62DBB}"/>
          </ac:spMkLst>
        </pc:spChg>
        <pc:spChg chg="mod">
          <ac:chgData name="Elaine Campion" userId="2d63722dacb7f72b" providerId="LiveId" clId="{E1C0C0C6-3F11-4082-A16E-43AC0CE43C58}" dt="2020-09-14T13:09:57.486" v="725" actId="207"/>
          <ac:spMkLst>
            <pc:docMk/>
            <pc:sldMk cId="3430104336" sldId="295"/>
            <ac:spMk id="3" creationId="{255AA6B1-E68E-4BAE-A25D-2F60E93C0F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14/09/2020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14/09/2020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14/09/2020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14/09/2020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14/09/2020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14/09/2020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14/09/2020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14/09/2020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14/09/2020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14/09/2020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14/09/2020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14/09/2020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14/09/2020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The Bible</a:t>
            </a:r>
          </a:p>
          <a:p>
            <a:r>
              <a:rPr lang="en-GB" b="1" dirty="0"/>
              <a:t>Lesson 13: The Bible and the Teaching Authority of the Church</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40"/>
            <a:ext cx="10515600" cy="4474656"/>
          </a:xfrm>
        </p:spPr>
        <p:txBody>
          <a:bodyPr>
            <a:normAutofit/>
          </a:bodyPr>
          <a:lstStyle/>
          <a:p>
            <a:pPr marL="0" indent="0">
              <a:buNone/>
            </a:pPr>
            <a:r>
              <a:rPr lang="en-GB" sz="2600" dirty="0"/>
              <a:t>In this lesson you will be learning about:</a:t>
            </a:r>
          </a:p>
          <a:p>
            <a:pPr marL="0" indent="0">
              <a:lnSpc>
                <a:spcPct val="110000"/>
              </a:lnSpc>
              <a:buNone/>
            </a:pPr>
            <a:endParaRPr lang="en-GB" sz="2600" dirty="0"/>
          </a:p>
          <a:p>
            <a:pPr lvl="0">
              <a:lnSpc>
                <a:spcPct val="110000"/>
              </a:lnSpc>
            </a:pPr>
            <a:r>
              <a:rPr lang="en-GB" sz="2600" dirty="0"/>
              <a:t>why it is important to understand the background or wider circumstances (context) of the stories in the Bible;</a:t>
            </a:r>
          </a:p>
          <a:p>
            <a:pPr lvl="0">
              <a:lnSpc>
                <a:spcPct val="110000"/>
              </a:lnSpc>
            </a:pPr>
            <a:r>
              <a:rPr lang="en-GB" sz="2600" dirty="0"/>
              <a:t>the meaning of the terms </a:t>
            </a:r>
            <a:r>
              <a:rPr lang="en-GB" sz="2600" b="1" dirty="0"/>
              <a:t>Magisterium</a:t>
            </a:r>
            <a:r>
              <a:rPr lang="en-GB" sz="2600" dirty="0"/>
              <a:t> and </a:t>
            </a:r>
            <a:r>
              <a:rPr lang="en-GB" sz="2600" b="1" dirty="0"/>
              <a:t>Sacred Tradition</a:t>
            </a:r>
            <a:r>
              <a:rPr lang="en-GB" sz="2600" dirty="0"/>
              <a:t>;</a:t>
            </a:r>
          </a:p>
          <a:p>
            <a:pPr lvl="0">
              <a:lnSpc>
                <a:spcPct val="110000"/>
              </a:lnSpc>
            </a:pPr>
            <a:r>
              <a:rPr lang="en-GB" sz="2600" dirty="0"/>
              <a:t>the role of the Church in accurately interpreting Sacred Scripture and safeguarding Sacred Tradition.</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16CA2-9398-47C1-B303-E825FEE9B5CF}"/>
              </a:ext>
            </a:extLst>
          </p:cNvPr>
          <p:cNvSpPr>
            <a:spLocks noGrp="1"/>
          </p:cNvSpPr>
          <p:nvPr>
            <p:ph type="title"/>
          </p:nvPr>
        </p:nvSpPr>
        <p:spPr>
          <a:xfrm>
            <a:off x="933010" y="2132394"/>
            <a:ext cx="10515600" cy="874299"/>
          </a:xfrm>
          <a:solidFill>
            <a:schemeClr val="accent1">
              <a:lumMod val="20000"/>
              <a:lumOff val="80000"/>
            </a:schemeClr>
          </a:solidFill>
        </p:spPr>
        <p:txBody>
          <a:bodyPr>
            <a:normAutofit/>
          </a:bodyPr>
          <a:lstStyle/>
          <a:p>
            <a:pPr algn="ctr"/>
            <a:r>
              <a:rPr lang="en-GB" sz="4000" b="1" dirty="0">
                <a:latin typeface="Imprint MT Shadow" panose="04020605060303030202" pitchFamily="82" charset="0"/>
              </a:rPr>
              <a:t>Mary Immaculate Slaughters Loreto</a:t>
            </a:r>
          </a:p>
        </p:txBody>
      </p:sp>
      <p:sp>
        <p:nvSpPr>
          <p:cNvPr id="4" name="Slide Number Placeholder 3">
            <a:extLst>
              <a:ext uri="{FF2B5EF4-FFF2-40B4-BE49-F238E27FC236}">
                <a16:creationId xmlns:a16="http://schemas.microsoft.com/office/drawing/2014/main" id="{A72D9095-DA1B-4030-8986-6E35CFA94DA8}"/>
              </a:ext>
            </a:extLst>
          </p:cNvPr>
          <p:cNvSpPr>
            <a:spLocks noGrp="1"/>
          </p:cNvSpPr>
          <p:nvPr>
            <p:ph type="sldNum" sz="quarter" idx="12"/>
          </p:nvPr>
        </p:nvSpPr>
        <p:spPr/>
        <p:txBody>
          <a:bodyPr/>
          <a:lstStyle/>
          <a:p>
            <a:fld id="{F7A020AB-42F3-4845-B1BE-FD6316F4739F}" type="slidenum">
              <a:rPr lang="en-GB" smtClean="0"/>
              <a:t>3</a:t>
            </a:fld>
            <a:endParaRPr lang="en-GB"/>
          </a:p>
        </p:txBody>
      </p:sp>
      <p:sp>
        <p:nvSpPr>
          <p:cNvPr id="7" name="Rectangle 6">
            <a:extLst>
              <a:ext uri="{FF2B5EF4-FFF2-40B4-BE49-F238E27FC236}">
                <a16:creationId xmlns:a16="http://schemas.microsoft.com/office/drawing/2014/main" id="{651EAA5D-F564-4556-9773-68C35E744FA8}"/>
              </a:ext>
            </a:extLst>
          </p:cNvPr>
          <p:cNvSpPr/>
          <p:nvPr/>
        </p:nvSpPr>
        <p:spPr>
          <a:xfrm>
            <a:off x="2282199" y="3313512"/>
            <a:ext cx="7341240" cy="707886"/>
          </a:xfrm>
          <a:prstGeom prst="rect">
            <a:avLst/>
          </a:prstGeom>
          <a:solidFill>
            <a:schemeClr val="accent2">
              <a:lumMod val="20000"/>
              <a:lumOff val="80000"/>
            </a:schemeClr>
          </a:solidFill>
        </p:spPr>
        <p:txBody>
          <a:bodyPr wrap="none">
            <a:spAutoFit/>
          </a:bodyPr>
          <a:lstStyle/>
          <a:p>
            <a:r>
              <a:rPr lang="en-GB" sz="4000" b="1" dirty="0">
                <a:latin typeface="Arial Narrow" panose="020B0606020202030204" pitchFamily="34" charset="0"/>
              </a:rPr>
              <a:t>Holy Child Annihilates Sancta Maria</a:t>
            </a:r>
            <a:endParaRPr lang="en-GB" sz="4000" dirty="0">
              <a:latin typeface="Arial Narrow" panose="020B0606020202030204" pitchFamily="34" charset="0"/>
            </a:endParaRPr>
          </a:p>
        </p:txBody>
      </p:sp>
      <p:sp>
        <p:nvSpPr>
          <p:cNvPr id="8" name="Title 1">
            <a:extLst>
              <a:ext uri="{FF2B5EF4-FFF2-40B4-BE49-F238E27FC236}">
                <a16:creationId xmlns:a16="http://schemas.microsoft.com/office/drawing/2014/main" id="{CACF7AF6-0DEF-4C5A-BA89-987EEDC452F3}"/>
              </a:ext>
            </a:extLst>
          </p:cNvPr>
          <p:cNvSpPr txBox="1">
            <a:spLocks/>
          </p:cNvSpPr>
          <p:nvPr/>
        </p:nvSpPr>
        <p:spPr>
          <a:xfrm>
            <a:off x="768862" y="597333"/>
            <a:ext cx="10515600" cy="874299"/>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b="1" dirty="0">
                <a:latin typeface="+mn-lt"/>
              </a:rPr>
              <a:t>Breaking News …</a:t>
            </a:r>
          </a:p>
        </p:txBody>
      </p:sp>
    </p:spTree>
    <p:extLst>
      <p:ext uri="{BB962C8B-B14F-4D97-AF65-F5344CB8AC3E}">
        <p14:creationId xmlns:p14="http://schemas.microsoft.com/office/powerpoint/2010/main" val="825505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A004-FD77-43D4-BAE6-29DD87EAC568}"/>
              </a:ext>
            </a:extLst>
          </p:cNvPr>
          <p:cNvSpPr>
            <a:spLocks noGrp="1"/>
          </p:cNvSpPr>
          <p:nvPr>
            <p:ph type="title"/>
          </p:nvPr>
        </p:nvSpPr>
        <p:spPr/>
        <p:txBody>
          <a:bodyPr>
            <a:normAutofit fontScale="90000"/>
          </a:bodyPr>
          <a:lstStyle/>
          <a:p>
            <a:pPr marL="457200">
              <a:lnSpc>
                <a:spcPct val="106000"/>
              </a:lnSpc>
              <a:spcAft>
                <a:spcPts val="0"/>
              </a:spcAft>
            </a:pPr>
            <a:br>
              <a:rPr lang="en-GB" sz="4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br>
              <a:rPr lang="en-GB" sz="4400" b="1" dirty="0">
                <a:effectLst/>
                <a:latin typeface="Calibri" panose="020F0502020204030204" pitchFamily="34" charset="0"/>
                <a:ea typeface="Calibri" panose="020F0502020204030204" pitchFamily="34" charset="0"/>
                <a:cs typeface="Times New Roman" panose="02020603050405020304" pitchFamily="18" charset="0"/>
              </a:rPr>
            </a:br>
            <a:r>
              <a:rPr lang="en-GB" sz="4400" b="1" dirty="0">
                <a:effectLst/>
                <a:latin typeface="Calibri" panose="020F0502020204030204" pitchFamily="34" charset="0"/>
                <a:ea typeface="Calibri" panose="020F0502020204030204" pitchFamily="34" charset="0"/>
                <a:cs typeface="Times New Roman" panose="02020603050405020304" pitchFamily="18" charset="0"/>
              </a:rPr>
              <a:t>What does ‘context’ mean?</a:t>
            </a:r>
            <a:br>
              <a:rPr lang="en-IE" sz="4400" dirty="0">
                <a:effectLst/>
                <a:latin typeface="Calibri" panose="020F0502020204030204" pitchFamily="34" charset="0"/>
                <a:ea typeface="Calibri" panose="020F0502020204030204" pitchFamily="34" charset="0"/>
                <a:cs typeface="Times New Roman" panose="02020603050405020304" pitchFamily="18" charset="0"/>
              </a:rPr>
            </a:br>
            <a:r>
              <a:rPr lang="en-GB" sz="4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br>
              <a:rPr lang="en-IE" sz="4400" dirty="0">
                <a:effectLst/>
                <a:latin typeface="Calibri" panose="020F0502020204030204" pitchFamily="34" charset="0"/>
                <a:ea typeface="Calibri" panose="020F0502020204030204" pitchFamily="34" charset="0"/>
                <a:cs typeface="Times New Roman" panose="02020603050405020304" pitchFamily="18" charset="0"/>
              </a:rPr>
            </a:br>
            <a:endParaRPr lang="en-IE" dirty="0"/>
          </a:p>
        </p:txBody>
      </p:sp>
      <p:sp>
        <p:nvSpPr>
          <p:cNvPr id="3" name="Content Placeholder 2">
            <a:extLst>
              <a:ext uri="{FF2B5EF4-FFF2-40B4-BE49-F238E27FC236}">
                <a16:creationId xmlns:a16="http://schemas.microsoft.com/office/drawing/2014/main" id="{A62E584E-AD78-4B08-A32E-B4FA74949A0B}"/>
              </a:ext>
            </a:extLst>
          </p:cNvPr>
          <p:cNvSpPr>
            <a:spLocks noGrp="1"/>
          </p:cNvSpPr>
          <p:nvPr>
            <p:ph idx="1"/>
          </p:nvPr>
        </p:nvSpPr>
        <p:spPr/>
        <p:txBody>
          <a:bodyPr/>
          <a:lstStyle/>
          <a:p>
            <a:pPr marL="457200">
              <a:lnSpc>
                <a:spcPct val="106000"/>
              </a:lnSpc>
              <a:spcAft>
                <a:spcPts val="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Context</a:t>
            </a:r>
            <a:r>
              <a:rPr lang="en-GB" sz="2400" dirty="0">
                <a:effectLst/>
                <a:latin typeface="Calibri" panose="020F0502020204030204" pitchFamily="34" charset="0"/>
                <a:ea typeface="Calibri" panose="020F0502020204030204" pitchFamily="34" charset="0"/>
                <a:cs typeface="Times New Roman" panose="02020603050405020304" pitchFamily="18" charset="0"/>
              </a:rPr>
              <a:t> is the word we use for the background details or wider circumstances that need to be taken into account before we judge something at face value. </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06000"/>
              </a:lnSpc>
              <a:spcAft>
                <a:spcPts val="0"/>
              </a:spcAft>
              <a:buNone/>
            </a:pP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6000"/>
              </a:lnSpc>
              <a:spcAft>
                <a:spcPts val="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It is often necessary to </a:t>
            </a:r>
            <a:r>
              <a:rPr lang="en-GB" sz="2400" b="1" dirty="0">
                <a:effectLst/>
                <a:latin typeface="Calibri" panose="020F0502020204030204" pitchFamily="34" charset="0"/>
                <a:ea typeface="Calibri" panose="020F0502020204030204" pitchFamily="34" charset="0"/>
                <a:cs typeface="Times New Roman" panose="02020603050405020304" pitchFamily="18" charset="0"/>
              </a:rPr>
              <a:t>know the context </a:t>
            </a:r>
            <a:r>
              <a:rPr lang="en-GB" sz="2400" dirty="0">
                <a:effectLst/>
                <a:latin typeface="Calibri" panose="020F0502020204030204" pitchFamily="34" charset="0"/>
                <a:ea typeface="Calibri" panose="020F0502020204030204" pitchFamily="34" charset="0"/>
                <a:cs typeface="Times New Roman" panose="02020603050405020304" pitchFamily="18" charset="0"/>
              </a:rPr>
              <a:t>in order to understand the real meaning of something, and so avoid misinterpreting what it is about. </a:t>
            </a:r>
          </a:p>
          <a:p>
            <a:pPr marL="457200">
              <a:lnSpc>
                <a:spcPct val="106000"/>
              </a:lnSpc>
              <a:spcAft>
                <a:spcPts val="0"/>
              </a:spcAft>
            </a:pP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6000"/>
              </a:lnSpc>
              <a:spcAft>
                <a:spcPts val="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This has been illustrated by the example of the newspaper headlines naming school sports teams and by the stories you have shared about your own experiences of misinterpreting things. </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F90B45F5-765C-45D6-BB80-A793562227D8}"/>
              </a:ext>
            </a:extLst>
          </p:cNvPr>
          <p:cNvSpPr>
            <a:spLocks noGrp="1"/>
          </p:cNvSpPr>
          <p:nvPr>
            <p:ph type="sldNum" sz="quarter" idx="12"/>
          </p:nvPr>
        </p:nvSpPr>
        <p:spPr/>
        <p:txBody>
          <a:bodyPr/>
          <a:lstStyle/>
          <a:p>
            <a:fld id="{F7A020AB-42F3-4845-B1BE-FD6316F4739F}" type="slidenum">
              <a:rPr lang="en-GB" smtClean="0"/>
              <a:t>4</a:t>
            </a:fld>
            <a:endParaRPr lang="en-GB"/>
          </a:p>
        </p:txBody>
      </p:sp>
    </p:spTree>
    <p:extLst>
      <p:ext uri="{BB962C8B-B14F-4D97-AF65-F5344CB8AC3E}">
        <p14:creationId xmlns:p14="http://schemas.microsoft.com/office/powerpoint/2010/main" val="4251645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1096987"/>
            <a:ext cx="10515600" cy="729226"/>
          </a:xfrm>
        </p:spPr>
        <p:txBody>
          <a:bodyPr>
            <a:normAutofit fontScale="90000"/>
          </a:bodyPr>
          <a:lstStyle/>
          <a:p>
            <a:r>
              <a:rPr lang="en-GB" sz="3600" b="1" dirty="0">
                <a:latin typeface="+mn-lt"/>
              </a:rPr>
              <a:t>Context and the Bible </a:t>
            </a:r>
            <a:br>
              <a:rPr lang="en-GB" sz="3600" dirty="0"/>
            </a:br>
            <a:br>
              <a:rPr lang="en-GB" dirty="0"/>
            </a:b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794864" y="1402335"/>
            <a:ext cx="10515600" cy="4790450"/>
          </a:xfrm>
        </p:spPr>
        <p:txBody>
          <a:bodyPr>
            <a:normAutofit/>
          </a:bodyPr>
          <a:lstStyle/>
          <a:p>
            <a:pPr marL="0" indent="0">
              <a:buNone/>
            </a:pPr>
            <a:r>
              <a:rPr lang="en-GB" dirty="0"/>
              <a:t>Sometimes when we read a passage from the Bible, we might be confused about what exactly the story is about or what message it is communicating to us. </a:t>
            </a:r>
          </a:p>
          <a:p>
            <a:pPr marL="0" indent="0">
              <a:buNone/>
            </a:pPr>
            <a:endParaRPr lang="en-GB" dirty="0"/>
          </a:p>
          <a:p>
            <a:pPr marL="0" indent="0">
              <a:buNone/>
            </a:pPr>
            <a:r>
              <a:rPr lang="en-GB" dirty="0"/>
              <a:t>We need help to understand the wider situation or circumstances, or the </a:t>
            </a:r>
            <a:r>
              <a:rPr lang="en-GB" b="1" dirty="0"/>
              <a:t>context</a:t>
            </a:r>
            <a:r>
              <a:rPr lang="en-GB" dirty="0"/>
              <a:t>, within which the passage was written. </a:t>
            </a:r>
          </a:p>
          <a:p>
            <a:pPr marL="0" indent="0">
              <a:buNone/>
            </a:pPr>
            <a:endParaRPr lang="en-GB" dirty="0"/>
          </a:p>
          <a:p>
            <a:pPr marL="0" indent="0">
              <a:buNone/>
            </a:pPr>
            <a:r>
              <a:rPr lang="en-GB" dirty="0"/>
              <a:t>Just as knowing what the names in the newspaper headlines referred to helped us to understand their actual meaning, the same is true when it comes to the Bible.</a:t>
            </a:r>
          </a:p>
          <a:p>
            <a:pPr marL="0" indent="0">
              <a:buNone/>
            </a:pP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5924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4C449-C78C-4DFE-BFE1-F3068EB62DBB}"/>
              </a:ext>
            </a:extLst>
          </p:cNvPr>
          <p:cNvSpPr>
            <a:spLocks noGrp="1"/>
          </p:cNvSpPr>
          <p:nvPr>
            <p:ph type="title"/>
          </p:nvPr>
        </p:nvSpPr>
        <p:spPr/>
        <p:txBody>
          <a:bodyPr/>
          <a:lstStyle/>
          <a:p>
            <a:r>
              <a:rPr lang="en-GB" sz="4400" dirty="0">
                <a:latin typeface="+mn-lt"/>
              </a:rPr>
              <a:t>An example of considering context when reading a Bible passage …</a:t>
            </a:r>
            <a:endParaRPr lang="en-IE" dirty="0"/>
          </a:p>
        </p:txBody>
      </p:sp>
      <p:sp>
        <p:nvSpPr>
          <p:cNvPr id="3" name="Content Placeholder 2">
            <a:extLst>
              <a:ext uri="{FF2B5EF4-FFF2-40B4-BE49-F238E27FC236}">
                <a16:creationId xmlns:a16="http://schemas.microsoft.com/office/drawing/2014/main" id="{255AA6B1-E68E-4BAE-A25D-2F60E93C0FE0}"/>
              </a:ext>
            </a:extLst>
          </p:cNvPr>
          <p:cNvSpPr>
            <a:spLocks noGrp="1"/>
          </p:cNvSpPr>
          <p:nvPr>
            <p:ph idx="1"/>
          </p:nvPr>
        </p:nvSpPr>
        <p:spPr>
          <a:xfrm>
            <a:off x="838200" y="2005012"/>
            <a:ext cx="10515600" cy="4351338"/>
          </a:xfrm>
        </p:spPr>
        <p:txBody>
          <a:bodyPr>
            <a:normAutofit fontScale="77500" lnSpcReduction="20000"/>
          </a:bodyPr>
          <a:lstStyle/>
          <a:p>
            <a:pPr marL="0" indent="0">
              <a:buNone/>
            </a:pPr>
            <a:r>
              <a:rPr lang="en-GB" sz="4100" dirty="0"/>
              <a:t>Let’s look at an example. </a:t>
            </a:r>
          </a:p>
          <a:p>
            <a:pPr marL="0" indent="0">
              <a:spcAft>
                <a:spcPts val="800"/>
              </a:spcAft>
              <a:buNone/>
            </a:pPr>
            <a:endParaRPr lang="en-IE" sz="4000" dirty="0">
              <a:effectLst/>
              <a:ea typeface="Calibri" panose="020F0502020204030204" pitchFamily="34" charset="0"/>
              <a:cs typeface="Times New Roman" panose="02020603050405020304" pitchFamily="18" charset="0"/>
            </a:endParaRPr>
          </a:p>
          <a:p>
            <a:r>
              <a:rPr lang="en-GB" sz="3900" dirty="0">
                <a:effectLst/>
                <a:ea typeface="Calibri" panose="020F0502020204030204" pitchFamily="34" charset="0"/>
                <a:cs typeface="Times New Roman" panose="02020603050405020304" pitchFamily="18" charset="0"/>
              </a:rPr>
              <a:t>In the Gospel according to John there is a story about a Samaritan woman meeting Jesus at a well</a:t>
            </a:r>
            <a:r>
              <a:rPr lang="en-GB" sz="3900" dirty="0">
                <a:ea typeface="Calibri" panose="020F0502020204030204" pitchFamily="34" charset="0"/>
                <a:cs typeface="Times New Roman" panose="02020603050405020304" pitchFamily="18" charset="0"/>
              </a:rPr>
              <a:t> and having a conversation with him.</a:t>
            </a:r>
            <a:r>
              <a:rPr lang="en-GB" sz="3900" dirty="0">
                <a:effectLst/>
                <a:ea typeface="Calibri" panose="020F0502020204030204" pitchFamily="34" charset="0"/>
                <a:cs typeface="Times New Roman" panose="02020603050405020304" pitchFamily="18" charset="0"/>
              </a:rPr>
              <a:t> </a:t>
            </a:r>
          </a:p>
          <a:p>
            <a:r>
              <a:rPr lang="en-GB" sz="3900" dirty="0">
                <a:ea typeface="Calibri" panose="020F0502020204030204" pitchFamily="34" charset="0"/>
                <a:cs typeface="Times New Roman" panose="02020603050405020304" pitchFamily="18" charset="0"/>
              </a:rPr>
              <a:t>The </a:t>
            </a:r>
            <a:r>
              <a:rPr lang="en-GB" sz="3900" dirty="0">
                <a:effectLst/>
                <a:ea typeface="Calibri" panose="020F0502020204030204" pitchFamily="34" charset="0"/>
                <a:cs typeface="Times New Roman" panose="02020603050405020304" pitchFamily="18" charset="0"/>
              </a:rPr>
              <a:t>whole point of this story is missed if you don’t know that there was great tension between Jews and Samaritans at that time in that country, and that many men of that time regarded women as inferior to men. So the very fact that Jesus, who was a Jew, had a conversation with a Samaritan woman was, in itself, a big deal and something quite extraordinary.</a:t>
            </a:r>
            <a:endParaRPr lang="en-IE" sz="3900" dirty="0"/>
          </a:p>
        </p:txBody>
      </p:sp>
      <p:sp>
        <p:nvSpPr>
          <p:cNvPr id="4" name="Slide Number Placeholder 3">
            <a:extLst>
              <a:ext uri="{FF2B5EF4-FFF2-40B4-BE49-F238E27FC236}">
                <a16:creationId xmlns:a16="http://schemas.microsoft.com/office/drawing/2014/main" id="{95C1B392-EC70-4D68-82B1-E726DD4E7E2E}"/>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3430104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37F26-1780-4427-B22D-796ADADAC5BB}"/>
              </a:ext>
            </a:extLst>
          </p:cNvPr>
          <p:cNvSpPr>
            <a:spLocks noGrp="1"/>
          </p:cNvSpPr>
          <p:nvPr>
            <p:ph type="title"/>
          </p:nvPr>
        </p:nvSpPr>
        <p:spPr/>
        <p:txBody>
          <a:bodyPr/>
          <a:lstStyle/>
          <a:p>
            <a:r>
              <a:rPr lang="en-IE" b="1" dirty="0"/>
              <a:t>The Church teaches …</a:t>
            </a:r>
          </a:p>
        </p:txBody>
      </p:sp>
      <p:sp>
        <p:nvSpPr>
          <p:cNvPr id="3" name="Content Placeholder 2">
            <a:extLst>
              <a:ext uri="{FF2B5EF4-FFF2-40B4-BE49-F238E27FC236}">
                <a16:creationId xmlns:a16="http://schemas.microsoft.com/office/drawing/2014/main" id="{5203D2A7-7C79-44DA-BF4C-DF1A99BC7013}"/>
              </a:ext>
            </a:extLst>
          </p:cNvPr>
          <p:cNvSpPr>
            <a:spLocks noGrp="1"/>
          </p:cNvSpPr>
          <p:nvPr>
            <p:ph idx="1"/>
          </p:nvPr>
        </p:nvSpPr>
        <p:spPr/>
        <p:txBody>
          <a:bodyPr/>
          <a:lstStyle/>
          <a:p>
            <a:pPr marL="0" indent="0">
              <a:buNone/>
            </a:pPr>
            <a:endParaRPr lang="en-GB" sz="2800" dirty="0"/>
          </a:p>
          <a:p>
            <a:pPr marL="0" indent="0">
              <a:buNone/>
            </a:pPr>
            <a:r>
              <a:rPr lang="en-GB" dirty="0">
                <a:effectLst/>
                <a:ea typeface="Calibri" panose="020F0502020204030204" pitchFamily="34" charset="0"/>
                <a:cs typeface="Times New Roman" panose="02020603050405020304" pitchFamily="18" charset="0"/>
              </a:rPr>
              <a:t>In order to discover the sacred authors’ intention, the reader must take into account the conditions of their time and culture … and the modes of feeling, speaking and narrating then current. </a:t>
            </a:r>
            <a:r>
              <a:rPr lang="en-GB" dirty="0"/>
              <a:t>					</a:t>
            </a:r>
          </a:p>
          <a:p>
            <a:pPr marL="0" indent="0" algn="r">
              <a:buNone/>
            </a:pPr>
            <a:r>
              <a:rPr lang="en-GB" dirty="0"/>
              <a:t>(</a:t>
            </a:r>
            <a:r>
              <a:rPr lang="en-GB" sz="2800" i="1" dirty="0"/>
              <a:t>Catechism of the Catholic Church</a:t>
            </a:r>
            <a:r>
              <a:rPr lang="en-GB" sz="2800" dirty="0"/>
              <a:t>, paragraph no. 110)</a:t>
            </a:r>
          </a:p>
          <a:p>
            <a:endParaRPr lang="en-IE" dirty="0"/>
          </a:p>
        </p:txBody>
      </p:sp>
      <p:sp>
        <p:nvSpPr>
          <p:cNvPr id="4" name="Slide Number Placeholder 3">
            <a:extLst>
              <a:ext uri="{FF2B5EF4-FFF2-40B4-BE49-F238E27FC236}">
                <a16:creationId xmlns:a16="http://schemas.microsoft.com/office/drawing/2014/main" id="{6923C4AF-72A9-4B54-8D69-9A91BBA3457F}"/>
              </a:ext>
            </a:extLst>
          </p:cNvPr>
          <p:cNvSpPr>
            <a:spLocks noGrp="1"/>
          </p:cNvSpPr>
          <p:nvPr>
            <p:ph type="sldNum" sz="quarter" idx="12"/>
          </p:nvPr>
        </p:nvSpPr>
        <p:spPr/>
        <p:txBody>
          <a:bodyPr/>
          <a:lstStyle/>
          <a:p>
            <a:fld id="{F7A020AB-42F3-4845-B1BE-FD6316F4739F}" type="slidenum">
              <a:rPr lang="en-GB" smtClean="0"/>
              <a:t>7</a:t>
            </a:fld>
            <a:endParaRPr lang="en-GB"/>
          </a:p>
        </p:txBody>
      </p:sp>
    </p:spTree>
    <p:extLst>
      <p:ext uri="{BB962C8B-B14F-4D97-AF65-F5344CB8AC3E}">
        <p14:creationId xmlns:p14="http://schemas.microsoft.com/office/powerpoint/2010/main" val="1078999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B8DB-BF01-4991-8847-A3C6D4804D20}"/>
              </a:ext>
            </a:extLst>
          </p:cNvPr>
          <p:cNvSpPr>
            <a:spLocks noGrp="1"/>
          </p:cNvSpPr>
          <p:nvPr>
            <p:ph type="title"/>
          </p:nvPr>
        </p:nvSpPr>
        <p:spPr>
          <a:xfrm>
            <a:off x="838200" y="365125"/>
            <a:ext cx="10515600" cy="1021643"/>
          </a:xfrm>
        </p:spPr>
        <p:txBody>
          <a:bodyPr>
            <a:normAutofit/>
          </a:bodyPr>
          <a:lstStyle/>
          <a:p>
            <a:r>
              <a:rPr lang="en-GB" sz="3200" b="1" dirty="0">
                <a:latin typeface="+mn-lt"/>
              </a:rPr>
              <a:t>Sacred Tradition and the Magisterium</a:t>
            </a:r>
          </a:p>
        </p:txBody>
      </p:sp>
      <p:sp>
        <p:nvSpPr>
          <p:cNvPr id="3" name="Content Placeholder 2">
            <a:extLst>
              <a:ext uri="{FF2B5EF4-FFF2-40B4-BE49-F238E27FC236}">
                <a16:creationId xmlns:a16="http://schemas.microsoft.com/office/drawing/2014/main" id="{C8124E1D-3833-49DD-B42D-74BC8F5E760F}"/>
              </a:ext>
            </a:extLst>
          </p:cNvPr>
          <p:cNvSpPr>
            <a:spLocks noGrp="1"/>
          </p:cNvSpPr>
          <p:nvPr>
            <p:ph idx="1"/>
          </p:nvPr>
        </p:nvSpPr>
        <p:spPr>
          <a:xfrm>
            <a:off x="838200" y="1386768"/>
            <a:ext cx="10515600" cy="4639959"/>
          </a:xfrm>
        </p:spPr>
        <p:txBody>
          <a:bodyPr>
            <a:normAutofit fontScale="92500"/>
          </a:bodyPr>
          <a:lstStyle/>
          <a:p>
            <a:pPr marL="0" indent="0">
              <a:buNone/>
            </a:pPr>
            <a:r>
              <a:rPr lang="en-GB" sz="2000" dirty="0"/>
              <a:t>Before his death, Jesus promised to send the Holy Spirit to the leaders of the early Church (Peter and the other apostles) to help them to continue the work that he had begun. The Holy Spirit came to the leaders of the early Church at </a:t>
            </a:r>
            <a:r>
              <a:rPr lang="en-GB" sz="2000" b="1" dirty="0"/>
              <a:t>Pentecost.</a:t>
            </a:r>
          </a:p>
          <a:p>
            <a:pPr marL="0" indent="0">
              <a:buNone/>
            </a:pPr>
            <a:endParaRPr lang="en-GB" sz="2000" b="1" dirty="0"/>
          </a:p>
          <a:p>
            <a:pPr marL="0" indent="0">
              <a:buNone/>
            </a:pPr>
            <a:r>
              <a:rPr lang="en-GB" sz="2000" dirty="0"/>
              <a:t>The same Holy Spirit continues to guide and inspire the leaders of the Church today. That is why we turn to the leaders of the Church for guidance in understanding the Bible and what God is communicating to us through its sacred writings. </a:t>
            </a:r>
          </a:p>
          <a:p>
            <a:pPr marL="0" indent="0">
              <a:buNone/>
            </a:pPr>
            <a:endParaRPr lang="en-GB" sz="1300" dirty="0"/>
          </a:p>
          <a:p>
            <a:pPr marL="0" indent="0">
              <a:buNone/>
            </a:pPr>
            <a:r>
              <a:rPr lang="en-GB" sz="2000" b="1" dirty="0"/>
              <a:t>Sacred Tradition</a:t>
            </a:r>
            <a:r>
              <a:rPr lang="en-GB" sz="2000" dirty="0"/>
              <a:t> is the term used to describe all the teachings of the Church that have been handed down through the ages from the Apostles to their successors, the Pope and the bishops. </a:t>
            </a:r>
          </a:p>
          <a:p>
            <a:pPr marL="0" indent="0">
              <a:buNone/>
            </a:pPr>
            <a:endParaRPr lang="en-GB" sz="1300" dirty="0"/>
          </a:p>
          <a:p>
            <a:pPr marL="0" indent="0">
              <a:buNone/>
            </a:pPr>
            <a:r>
              <a:rPr lang="en-GB" sz="2200" dirty="0"/>
              <a:t>The Pope and the bishops, guided by the Holy Spirit, are the teaching office of the Church. The official name for this teaching office of the Church is the </a:t>
            </a:r>
            <a:r>
              <a:rPr lang="en-GB" sz="2200" b="1" dirty="0"/>
              <a:t>Magisterium.</a:t>
            </a:r>
            <a:r>
              <a:rPr lang="en-GB" sz="2200" dirty="0"/>
              <a:t> The word ‘magisterium’ comes from a Latin word that means ‘teacher’. </a:t>
            </a:r>
            <a:r>
              <a:rPr lang="en-GB" sz="2100" dirty="0"/>
              <a:t>The role of the Magisterium is </a:t>
            </a:r>
            <a:r>
              <a:rPr lang="en-GB" sz="2100" kern="1200" dirty="0">
                <a:effectLst/>
                <a:latin typeface="Calibri" panose="020F0502020204030204" pitchFamily="34" charset="0"/>
                <a:ea typeface="Times New Roman" panose="02020603050405020304" pitchFamily="18" charset="0"/>
                <a:cs typeface="Times New Roman" panose="02020603050405020304" pitchFamily="18" charset="0"/>
              </a:rPr>
              <a:t>to give the correct and accurate interpretation to the Word of God contained in both Sacred Scripture and Sacred Tradition. </a:t>
            </a:r>
            <a:endParaRPr lang="en-IE" sz="2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200" dirty="0"/>
          </a:p>
          <a:p>
            <a:pPr marL="0" indent="0">
              <a:buNone/>
            </a:pPr>
            <a:endParaRPr lang="en-GB" dirty="0"/>
          </a:p>
        </p:txBody>
      </p:sp>
      <p:sp>
        <p:nvSpPr>
          <p:cNvPr id="4" name="Slide Number Placeholder 3">
            <a:extLst>
              <a:ext uri="{FF2B5EF4-FFF2-40B4-BE49-F238E27FC236}">
                <a16:creationId xmlns:a16="http://schemas.microsoft.com/office/drawing/2014/main" id="{B3D9ABCC-441C-4A1A-990A-1BA2BF9766A3}"/>
              </a:ext>
            </a:extLst>
          </p:cNvPr>
          <p:cNvSpPr>
            <a:spLocks noGrp="1"/>
          </p:cNvSpPr>
          <p:nvPr>
            <p:ph type="sldNum" sz="quarter" idx="12"/>
          </p:nvPr>
        </p:nvSpPr>
        <p:spPr/>
        <p:txBody>
          <a:bodyPr/>
          <a:lstStyle/>
          <a:p>
            <a:fld id="{F7A020AB-42F3-4845-B1BE-FD6316F4739F}" type="slidenum">
              <a:rPr lang="en-GB" smtClean="0"/>
              <a:t>8</a:t>
            </a:fld>
            <a:endParaRPr lang="en-GB"/>
          </a:p>
        </p:txBody>
      </p:sp>
    </p:spTree>
    <p:extLst>
      <p:ext uri="{BB962C8B-B14F-4D97-AF65-F5344CB8AC3E}">
        <p14:creationId xmlns:p14="http://schemas.microsoft.com/office/powerpoint/2010/main" val="3045798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B8DB-BF01-4991-8847-A3C6D4804D20}"/>
              </a:ext>
            </a:extLst>
          </p:cNvPr>
          <p:cNvSpPr>
            <a:spLocks noGrp="1"/>
          </p:cNvSpPr>
          <p:nvPr>
            <p:ph type="title"/>
          </p:nvPr>
        </p:nvSpPr>
        <p:spPr>
          <a:xfrm>
            <a:off x="838200" y="365125"/>
            <a:ext cx="10515600" cy="1021643"/>
          </a:xfrm>
        </p:spPr>
        <p:txBody>
          <a:bodyPr>
            <a:normAutofit/>
          </a:bodyPr>
          <a:lstStyle/>
          <a:p>
            <a:r>
              <a:rPr lang="en-GB" sz="3200" b="1" dirty="0">
                <a:latin typeface="+mn-lt"/>
              </a:rPr>
              <a:t>Sacred Tradition and the Magisterium (continued)</a:t>
            </a:r>
          </a:p>
        </p:txBody>
      </p:sp>
      <p:sp>
        <p:nvSpPr>
          <p:cNvPr id="3" name="Content Placeholder 2">
            <a:extLst>
              <a:ext uri="{FF2B5EF4-FFF2-40B4-BE49-F238E27FC236}">
                <a16:creationId xmlns:a16="http://schemas.microsoft.com/office/drawing/2014/main" id="{C8124E1D-3833-49DD-B42D-74BC8F5E760F}"/>
              </a:ext>
            </a:extLst>
          </p:cNvPr>
          <p:cNvSpPr>
            <a:spLocks noGrp="1"/>
          </p:cNvSpPr>
          <p:nvPr>
            <p:ph idx="1"/>
          </p:nvPr>
        </p:nvSpPr>
        <p:spPr>
          <a:xfrm>
            <a:off x="838200" y="1386769"/>
            <a:ext cx="10515600" cy="4695376"/>
          </a:xfrm>
        </p:spPr>
        <p:txBody>
          <a:bodyPr>
            <a:normAutofit/>
          </a:bodyPr>
          <a:lstStyle/>
          <a:p>
            <a:pPr marL="0" indent="0">
              <a:buNone/>
            </a:pPr>
            <a:r>
              <a:rPr lang="en-GB" sz="2200" dirty="0"/>
              <a:t>Over the last two thousand years, Church leaders and scholars have studied, celebrated, prayed with, meditated upon and written about the Bible and its stories. This represents a great spiritual wisdom passed on through the centuries. </a:t>
            </a:r>
          </a:p>
          <a:p>
            <a:pPr marL="0" indent="0">
              <a:buNone/>
            </a:pPr>
            <a:endParaRPr lang="en-GB" sz="2200" dirty="0"/>
          </a:p>
          <a:p>
            <a:pPr marL="0" indent="0">
              <a:buNone/>
            </a:pPr>
            <a:r>
              <a:rPr lang="en-GB" sz="2200" dirty="0"/>
              <a:t>This is why, when reading the Bible, we need to listen to the faith of the Church, to her teachings and Tradition. We also need to learn from the archaeologists, the historians and the language experts. </a:t>
            </a:r>
          </a:p>
          <a:p>
            <a:pPr marL="0" indent="0">
              <a:buNone/>
            </a:pPr>
            <a:endParaRPr lang="en-GB" sz="2200" dirty="0"/>
          </a:p>
          <a:p>
            <a:pPr marL="0" indent="0">
              <a:buNone/>
            </a:pPr>
            <a:r>
              <a:rPr lang="en-GB" sz="2200" dirty="0"/>
              <a:t>Without such help, we are in real danger of misinterpreting the Bible’s meaning and misleading ourselves and others. With the help of the Church, we can hear the authentic Word of God and be helped to understand its meaning for our lives today. </a:t>
            </a:r>
          </a:p>
          <a:p>
            <a:pPr marL="0" indent="0">
              <a:buNone/>
            </a:pPr>
            <a:endParaRPr lang="en-GB" dirty="0"/>
          </a:p>
        </p:txBody>
      </p:sp>
      <p:sp>
        <p:nvSpPr>
          <p:cNvPr id="4" name="Slide Number Placeholder 3">
            <a:extLst>
              <a:ext uri="{FF2B5EF4-FFF2-40B4-BE49-F238E27FC236}">
                <a16:creationId xmlns:a16="http://schemas.microsoft.com/office/drawing/2014/main" id="{B3D9ABCC-441C-4A1A-990A-1BA2BF9766A3}"/>
              </a:ext>
            </a:extLst>
          </p:cNvPr>
          <p:cNvSpPr>
            <a:spLocks noGrp="1"/>
          </p:cNvSpPr>
          <p:nvPr>
            <p:ph type="sldNum" sz="quarter" idx="12"/>
          </p:nvPr>
        </p:nvSpPr>
        <p:spPr/>
        <p:txBody>
          <a:bodyPr/>
          <a:lstStyle/>
          <a:p>
            <a:fld id="{F7A020AB-42F3-4845-B1BE-FD6316F4739F}" type="slidenum">
              <a:rPr lang="en-GB" smtClean="0"/>
              <a:t>9</a:t>
            </a:fld>
            <a:endParaRPr lang="en-GB"/>
          </a:p>
        </p:txBody>
      </p:sp>
    </p:spTree>
    <p:extLst>
      <p:ext uri="{BB962C8B-B14F-4D97-AF65-F5344CB8AC3E}">
        <p14:creationId xmlns:p14="http://schemas.microsoft.com/office/powerpoint/2010/main" val="46428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D264-B59B-4193-ABE7-E84297511B06}"/>
              </a:ext>
            </a:extLst>
          </p:cNvPr>
          <p:cNvSpPr>
            <a:spLocks noGrp="1"/>
          </p:cNvSpPr>
          <p:nvPr>
            <p:ph type="title"/>
          </p:nvPr>
        </p:nvSpPr>
        <p:spPr/>
        <p:txBody>
          <a:bodyPr>
            <a:normAutofit/>
          </a:bodyPr>
          <a:lstStyle/>
          <a:p>
            <a:r>
              <a:rPr lang="en-GB" sz="36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Church teaches …</a:t>
            </a:r>
            <a:endParaRPr lang="en-IE" sz="3600" b="1" dirty="0"/>
          </a:p>
        </p:txBody>
      </p:sp>
      <p:sp>
        <p:nvSpPr>
          <p:cNvPr id="3" name="Content Placeholder 2">
            <a:extLst>
              <a:ext uri="{FF2B5EF4-FFF2-40B4-BE49-F238E27FC236}">
                <a16:creationId xmlns:a16="http://schemas.microsoft.com/office/drawing/2014/main" id="{AC8D2A1B-CF73-41BE-ACC6-131289DC5AB6}"/>
              </a:ext>
            </a:extLst>
          </p:cNvPr>
          <p:cNvSpPr>
            <a:spLocks noGrp="1"/>
          </p:cNvSpPr>
          <p:nvPr>
            <p:ph idx="1"/>
          </p:nvPr>
        </p:nvSpPr>
        <p:spPr/>
        <p:txBody>
          <a:bodyPr>
            <a:normAutofit fontScale="92500" lnSpcReduction="20000"/>
          </a:bodyPr>
          <a:lstStyle/>
          <a:p>
            <a:pPr marL="0" indent="0">
              <a:buNone/>
            </a:pPr>
            <a:r>
              <a:rPr lang="en-GB" sz="3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task of giving an authentic interpretation of the Word of God, whether it is in </a:t>
            </a:r>
            <a:r>
              <a:rPr lang="en-GB" sz="3200" kern="1200" dirty="0">
                <a:effectLst/>
                <a:latin typeface="Calibri" panose="020F0502020204030204" pitchFamily="34" charset="0"/>
                <a:ea typeface="Times New Roman" panose="02020603050405020304" pitchFamily="18" charset="0"/>
                <a:cs typeface="Times New Roman" panose="02020603050405020304" pitchFamily="18" charset="0"/>
              </a:rPr>
              <a:t>written form or in the form of Tradition, has been entrusted to the living teaching office of the Church [the </a:t>
            </a:r>
            <a:r>
              <a:rPr lang="en-GB" sz="3200" dirty="0">
                <a:latin typeface="Calibri" panose="020F0502020204030204" pitchFamily="34" charset="0"/>
                <a:ea typeface="Times New Roman" panose="02020603050405020304" pitchFamily="18" charset="0"/>
                <a:cs typeface="Times New Roman" panose="02020603050405020304" pitchFamily="18" charset="0"/>
              </a:rPr>
              <a:t>Magisterium] </a:t>
            </a:r>
            <a:r>
              <a:rPr lang="en-GB" sz="3200" kern="1200" dirty="0">
                <a:effectLst/>
                <a:latin typeface="Calibri" panose="020F0502020204030204" pitchFamily="34" charset="0"/>
                <a:ea typeface="Times New Roman" panose="02020603050405020304" pitchFamily="18" charset="0"/>
                <a:cs typeface="Times New Roman" panose="02020603050405020304" pitchFamily="18" charset="0"/>
              </a:rPr>
              <a:t>alone. Its authority in this matter is exercised in the name of Jesus Christ’ (</a:t>
            </a:r>
            <a:r>
              <a:rPr lang="en-GB" sz="3200" i="1" kern="1200" dirty="0">
                <a:effectLst/>
                <a:latin typeface="Calibri" panose="020F0502020204030204" pitchFamily="34" charset="0"/>
                <a:ea typeface="Times New Roman" panose="02020603050405020304" pitchFamily="18" charset="0"/>
                <a:cs typeface="Times New Roman" panose="02020603050405020304" pitchFamily="18" charset="0"/>
              </a:rPr>
              <a:t>Constitution on Divine Revelation</a:t>
            </a:r>
            <a:r>
              <a:rPr lang="en-GB" sz="3200" kern="1200" dirty="0">
                <a:effectLst/>
                <a:latin typeface="Calibri" panose="020F0502020204030204" pitchFamily="34" charset="0"/>
                <a:ea typeface="Times New Roman" panose="02020603050405020304" pitchFamily="18" charset="0"/>
                <a:cs typeface="Times New Roman" panose="02020603050405020304" pitchFamily="18" charset="0"/>
              </a:rPr>
              <a:t>, no. 10). </a:t>
            </a:r>
          </a:p>
          <a:p>
            <a:endParaRPr lang="en-GB" sz="32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en-GB" sz="3200" kern="1200" dirty="0">
                <a:effectLst/>
                <a:latin typeface="Calibri" panose="020F0502020204030204" pitchFamily="34" charset="0"/>
                <a:ea typeface="Times New Roman" panose="02020603050405020304" pitchFamily="18" charset="0"/>
                <a:cs typeface="Times New Roman" panose="02020603050405020304" pitchFamily="18" charset="0"/>
              </a:rPr>
              <a:t>This means that the task of interpretation [of Sacred Scripture and Sacred Tradition] has been entrusted to the bishops in communion with the successor of Peter, the bishop of Rome. </a:t>
            </a:r>
          </a:p>
          <a:p>
            <a:pPr marL="0" indent="0" algn="r">
              <a:buNone/>
            </a:pPr>
            <a:r>
              <a:rPr lang="en-GB" sz="32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3200" i="1" kern="1200" dirty="0">
                <a:effectLst/>
                <a:latin typeface="Calibri" panose="020F0502020204030204" pitchFamily="34" charset="0"/>
                <a:ea typeface="Times New Roman" panose="02020603050405020304" pitchFamily="18" charset="0"/>
                <a:cs typeface="Times New Roman" panose="02020603050405020304" pitchFamily="18" charset="0"/>
              </a:rPr>
              <a:t>Catechism of the Catechism </a:t>
            </a:r>
            <a:r>
              <a:rPr lang="en-GB" sz="32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of the Catholic Church</a:t>
            </a:r>
            <a:r>
              <a:rPr lang="en-GB" sz="3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paragraph no. 85)</a:t>
            </a:r>
            <a:endParaRPr lang="en-IE"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0763E1A7-6E7F-43F2-BD36-5B828A8D608E}"/>
              </a:ext>
            </a:extLst>
          </p:cNvPr>
          <p:cNvSpPr>
            <a:spLocks noGrp="1"/>
          </p:cNvSpPr>
          <p:nvPr>
            <p:ph type="sldNum" sz="quarter" idx="12"/>
          </p:nvPr>
        </p:nvSpPr>
        <p:spPr/>
        <p:txBody>
          <a:bodyPr/>
          <a:lstStyle/>
          <a:p>
            <a:fld id="{F7A020AB-42F3-4845-B1BE-FD6316F4739F}" type="slidenum">
              <a:rPr lang="en-GB" smtClean="0"/>
              <a:t>10</a:t>
            </a:fld>
            <a:endParaRPr lang="en-GB"/>
          </a:p>
        </p:txBody>
      </p:sp>
    </p:spTree>
    <p:extLst>
      <p:ext uri="{BB962C8B-B14F-4D97-AF65-F5344CB8AC3E}">
        <p14:creationId xmlns:p14="http://schemas.microsoft.com/office/powerpoint/2010/main" val="200495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fontScale="92500" lnSpcReduction="20000"/>
          </a:bodyPr>
          <a:lstStyle/>
          <a:p>
            <a:pPr marL="0" indent="0">
              <a:buNone/>
            </a:pPr>
            <a:r>
              <a:rPr lang="en-GB" i="1" dirty="0"/>
              <a:t>Sign of the Cross</a:t>
            </a:r>
            <a:endParaRPr lang="en-GB" dirty="0"/>
          </a:p>
          <a:p>
            <a:pPr marL="0" indent="0">
              <a:buNone/>
            </a:pPr>
            <a:r>
              <a:rPr lang="en-GB" dirty="0"/>
              <a:t> </a:t>
            </a:r>
          </a:p>
          <a:p>
            <a:pPr marL="0" indent="0">
              <a:buNone/>
            </a:pPr>
            <a:r>
              <a:rPr lang="en-GB" b="1" dirty="0"/>
              <a:t>Teacher</a:t>
            </a:r>
            <a:endParaRPr lang="en-GB" dirty="0"/>
          </a:p>
          <a:p>
            <a:pPr marL="0" indent="0">
              <a:buNone/>
            </a:pPr>
            <a:r>
              <a:rPr lang="en-GB" dirty="0"/>
              <a:t>In this lesson we have discovered that knowing and understanding the </a:t>
            </a:r>
            <a:r>
              <a:rPr lang="en-GB" i="1" dirty="0"/>
              <a:t>context</a:t>
            </a:r>
            <a:r>
              <a:rPr lang="en-GB" dirty="0"/>
              <a:t> within which a particular story from the Bible was written can help us to truly grasp its meaning. </a:t>
            </a:r>
          </a:p>
          <a:p>
            <a:pPr marL="0" indent="0">
              <a:buNone/>
            </a:pPr>
            <a:endParaRPr lang="en-GB" sz="1000" dirty="0"/>
          </a:p>
          <a:p>
            <a:pPr marL="0" indent="0">
              <a:buNone/>
            </a:pPr>
            <a:r>
              <a:rPr lang="en-GB" dirty="0"/>
              <a:t>A good example of this is the story of Jesus curing a man with leprosy, which is found in Mark’s Gospel. Let’s listen to that story again now. </a:t>
            </a:r>
          </a:p>
          <a:p>
            <a:pPr marL="0" indent="0">
              <a:buNone/>
            </a:pPr>
            <a:endParaRPr lang="en-GB" dirty="0"/>
          </a:p>
          <a:p>
            <a:pPr marL="0" indent="0">
              <a:buNone/>
            </a:pPr>
            <a:r>
              <a:rPr lang="en-GB" b="1" dirty="0"/>
              <a:t>Reader</a:t>
            </a:r>
            <a:endParaRPr lang="en-GB" dirty="0"/>
          </a:p>
          <a:p>
            <a:pPr marL="0" indent="0">
              <a:buNone/>
            </a:pPr>
            <a:r>
              <a:rPr lang="en-GB" dirty="0"/>
              <a:t>A man suffering from a dreaded skin disease came to Jesus, knelt down, and begged him for help. ‘If you want to,’ he said, ‘you can make me clean.’ </a:t>
            </a:r>
          </a:p>
          <a:p>
            <a:pPr marL="0" indent="0">
              <a:buNone/>
            </a:pPr>
            <a:r>
              <a:rPr lang="en-GB" dirty="0"/>
              <a:t>Jesus was filled with pity, and reached out and touched him. ‘I do want to,’ he answered. ‘Be clean!’ At once the disease left the man, and he was clean. (Mark 1:40-42)</a:t>
            </a:r>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11</a:t>
            </a:fld>
            <a:endParaRPr lang="en-GB"/>
          </a:p>
        </p:txBody>
      </p:sp>
    </p:spTree>
    <p:extLst>
      <p:ext uri="{BB962C8B-B14F-4D97-AF65-F5344CB8AC3E}">
        <p14:creationId xmlns:p14="http://schemas.microsoft.com/office/powerpoint/2010/main" val="35635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 (continued) …</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a:bodyPr>
          <a:lstStyle/>
          <a:p>
            <a:pPr marL="0" indent="0">
              <a:buNone/>
            </a:pPr>
            <a:r>
              <a:rPr lang="en-GB" sz="2400" b="1" dirty="0"/>
              <a:t>Teacher</a:t>
            </a:r>
            <a:endParaRPr lang="en-GB" sz="2400" dirty="0"/>
          </a:p>
          <a:p>
            <a:pPr marL="0" indent="0">
              <a:buNone/>
            </a:pPr>
            <a:r>
              <a:rPr lang="en-GB"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Leprosy is a serious skin disease that still exists today. It is easily spread from contact with an infected person. It causes numbness and terrible sores on the skin, but particularly on the face, hands and feet. At the time of Jesus, there was no cure for this disease. People who had the disease were cast out of their homes and villages and no one would go near them. People often threw stones at them to keep them away. If they went into a village to collect food, they had to ring a bell and shout ‘unclean’ so that people could run inside to avoid them. Given that we now understand how dangerous and contagious leprosy is, it may help us to appreciate Jesus’ treatment of the man who was suffering from this disease. Jesus did not hesitate when the man asked him for help. Jesus reached out and touched the man. He was tender and kind. He saw past the terrible disease to the person inside. </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p>
          <a:p>
            <a:pPr marL="0" indent="0">
              <a:buNone/>
            </a:pPr>
            <a:r>
              <a:rPr lang="en-GB" sz="2400" dirty="0"/>
              <a:t>Let us pause for a moment and imagine the scene that day when the man suffering from leprosy approached Jesus. Concentrate on Jesus. What does he say to the man? (</a:t>
            </a:r>
            <a:r>
              <a:rPr lang="en-GB" sz="2400" i="1" dirty="0"/>
              <a:t>Pause</a:t>
            </a:r>
            <a:r>
              <a:rPr lang="en-GB" sz="2400" dirty="0"/>
              <a:t>) What does he do? (</a:t>
            </a:r>
            <a:r>
              <a:rPr lang="en-GB" sz="2400" i="1" dirty="0"/>
              <a:t>Pause</a:t>
            </a:r>
            <a:r>
              <a:rPr lang="en-GB" sz="2400" dirty="0"/>
              <a:t>) What is the message of this story for us today? (</a:t>
            </a:r>
            <a:r>
              <a:rPr lang="en-GB" sz="2400" i="1" dirty="0"/>
              <a:t>Pause</a:t>
            </a:r>
            <a:r>
              <a:rPr lang="en-GB" sz="2400" dirty="0"/>
              <a:t>)</a:t>
            </a:r>
          </a:p>
          <a:p>
            <a:pPr marL="0" indent="0">
              <a:buNone/>
            </a:pPr>
            <a:endParaRPr lang="en-GB" sz="2200" dirty="0"/>
          </a:p>
          <a:p>
            <a:pPr marL="0" indent="0">
              <a:buNone/>
            </a:pPr>
            <a:endParaRPr lang="en-GB" sz="2200"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12</a:t>
            </a:fld>
            <a:endParaRPr lang="en-GB"/>
          </a:p>
        </p:txBody>
      </p:sp>
    </p:spTree>
    <p:extLst>
      <p:ext uri="{BB962C8B-B14F-4D97-AF65-F5344CB8AC3E}">
        <p14:creationId xmlns:p14="http://schemas.microsoft.com/office/powerpoint/2010/main" val="106298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 (continued) …</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619875"/>
          </a:xfrm>
        </p:spPr>
        <p:txBody>
          <a:bodyPr>
            <a:normAutofit fontScale="85000" lnSpcReduction="20000"/>
          </a:bodyPr>
          <a:lstStyle/>
          <a:p>
            <a:pPr marL="0" indent="0">
              <a:buNone/>
            </a:pPr>
            <a:endParaRPr lang="en-GB" sz="2200" dirty="0"/>
          </a:p>
          <a:p>
            <a:pPr marL="0" indent="0">
              <a:buNone/>
            </a:pPr>
            <a:r>
              <a:rPr lang="en-GB" sz="2200" b="1" dirty="0"/>
              <a:t>Teacher</a:t>
            </a:r>
          </a:p>
          <a:p>
            <a:pPr marL="0" indent="0">
              <a:buNone/>
            </a:pPr>
            <a:r>
              <a:rPr lang="en-GB" sz="2200" dirty="0"/>
              <a:t>Together let us pray:</a:t>
            </a:r>
          </a:p>
          <a:p>
            <a:pPr marL="0" indent="0">
              <a:buNone/>
            </a:pPr>
            <a:endParaRPr lang="en-GB" sz="2200" b="1" dirty="0"/>
          </a:p>
          <a:p>
            <a:pPr marL="0" indent="0">
              <a:buNone/>
            </a:pPr>
            <a:r>
              <a:rPr lang="en-GB" sz="2200" b="1" dirty="0"/>
              <a:t>All</a:t>
            </a:r>
            <a:endParaRPr lang="en-GB" sz="2200" dirty="0"/>
          </a:p>
          <a:p>
            <a:pPr marL="0" indent="0">
              <a:buNone/>
            </a:pPr>
            <a:r>
              <a:rPr lang="en-GB" sz="2200" dirty="0"/>
              <a:t>Jesus, you are our friend.</a:t>
            </a:r>
          </a:p>
          <a:p>
            <a:pPr marL="0" indent="0">
              <a:buNone/>
            </a:pPr>
            <a:r>
              <a:rPr lang="en-GB" sz="2200" dirty="0"/>
              <a:t>You care for us.</a:t>
            </a:r>
          </a:p>
          <a:p>
            <a:pPr marL="0" indent="0">
              <a:buNone/>
            </a:pPr>
            <a:r>
              <a:rPr lang="en-GB" sz="2200" dirty="0"/>
              <a:t>You will not turn away from us. </a:t>
            </a:r>
          </a:p>
          <a:p>
            <a:pPr marL="0" indent="0">
              <a:buNone/>
            </a:pPr>
            <a:r>
              <a:rPr lang="en-GB" sz="2200" dirty="0"/>
              <a:t>You will be there for us in our times of need.</a:t>
            </a:r>
          </a:p>
          <a:p>
            <a:pPr marL="0" indent="0">
              <a:buNone/>
            </a:pPr>
            <a:r>
              <a:rPr lang="en-GB" sz="2200" dirty="0"/>
              <a:t>We only need to call out to you and ask for your help</a:t>
            </a:r>
          </a:p>
          <a:p>
            <a:pPr marL="0" indent="0">
              <a:buNone/>
            </a:pPr>
            <a:r>
              <a:rPr lang="en-GB" sz="2200" dirty="0"/>
              <a:t>and we will feel your healing touch.</a:t>
            </a:r>
          </a:p>
          <a:p>
            <a:pPr marL="0" indent="0">
              <a:buNone/>
            </a:pPr>
            <a:r>
              <a:rPr lang="en-GB" sz="2200" dirty="0"/>
              <a:t>Thank you, Jesus, for your love.</a:t>
            </a:r>
          </a:p>
          <a:p>
            <a:pPr marL="0" indent="0">
              <a:buNone/>
            </a:pPr>
            <a:r>
              <a:rPr lang="en-GB" sz="2200" dirty="0"/>
              <a:t>Help us to show compassion and kindness to others as you did, </a:t>
            </a:r>
          </a:p>
          <a:p>
            <a:pPr marL="0" indent="0">
              <a:buNone/>
            </a:pPr>
            <a:r>
              <a:rPr lang="en-GB" sz="2200" dirty="0"/>
              <a:t>Especially to those most in need. </a:t>
            </a:r>
          </a:p>
          <a:p>
            <a:pPr marL="0" indent="0">
              <a:buNone/>
            </a:pPr>
            <a:r>
              <a:rPr lang="en-GB" sz="2200" dirty="0"/>
              <a:t>Amen.</a:t>
            </a:r>
          </a:p>
          <a:p>
            <a:pPr marL="0" indent="0">
              <a:buNone/>
            </a:pPr>
            <a:endParaRPr lang="en-GB" sz="2200" dirty="0"/>
          </a:p>
          <a:p>
            <a:pPr marL="0" indent="0">
              <a:buNone/>
            </a:pPr>
            <a:r>
              <a:rPr lang="en-GB" sz="2200" i="1" dirty="0"/>
              <a:t>Sign of the Cross</a:t>
            </a:r>
          </a:p>
          <a:p>
            <a:pPr marL="0" indent="0">
              <a:buNone/>
            </a:pPr>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13</a:t>
            </a:fld>
            <a:endParaRPr lang="en-GB"/>
          </a:p>
        </p:txBody>
      </p:sp>
    </p:spTree>
    <p:extLst>
      <p:ext uri="{BB962C8B-B14F-4D97-AF65-F5344CB8AC3E}">
        <p14:creationId xmlns:p14="http://schemas.microsoft.com/office/powerpoint/2010/main" val="975453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489</TotalTime>
  <Words>1490</Words>
  <Application>Microsoft Office PowerPoint</Application>
  <PresentationFormat>Widescreen</PresentationFormat>
  <Paragraphs>110</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Narrow</vt:lpstr>
      <vt:lpstr>Calibri</vt:lpstr>
      <vt:lpstr>Calibri Light</vt:lpstr>
      <vt:lpstr>Imprint MT Shadow</vt:lpstr>
      <vt:lpstr>Office Theme</vt:lpstr>
      <vt:lpstr>Fully Alive 1 Year 8</vt:lpstr>
      <vt:lpstr>Learning Intentions </vt:lpstr>
      <vt:lpstr>Mary Immaculate Slaughters Loreto</vt:lpstr>
      <vt:lpstr>  What does ‘context’ mean?   </vt:lpstr>
      <vt:lpstr>Context and the Bible   </vt:lpstr>
      <vt:lpstr>An example of considering context when reading a Bible passage …</vt:lpstr>
      <vt:lpstr>The Church teaches …</vt:lpstr>
      <vt:lpstr>Sacred Tradition and the Magisterium</vt:lpstr>
      <vt:lpstr>Sacred Tradition and the Magisterium (continued)</vt:lpstr>
      <vt:lpstr>The Church teaches …</vt:lpstr>
      <vt:lpstr>A time to pray… </vt:lpstr>
      <vt:lpstr>A time to pray (continued) … </vt:lpstr>
      <vt:lpstr>A time to pray (continued)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109</cp:revision>
  <dcterms:created xsi:type="dcterms:W3CDTF">2020-07-06T19:31:10Z</dcterms:created>
  <dcterms:modified xsi:type="dcterms:W3CDTF">2020-09-14T13:17:50Z</dcterms:modified>
</cp:coreProperties>
</file>