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9"/>
  </p:notesMasterIdLst>
  <p:sldIdLst>
    <p:sldId id="256" r:id="rId2"/>
    <p:sldId id="269" r:id="rId3"/>
    <p:sldId id="281" r:id="rId4"/>
    <p:sldId id="277" r:id="rId5"/>
    <p:sldId id="286" r:id="rId6"/>
    <p:sldId id="276" r:id="rId7"/>
    <p:sldId id="285"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41" d="100"/>
          <a:sy n="41" d="100"/>
        </p:scale>
        <p:origin x="906" y="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aine Campion" userId="2d63722dacb7f72b" providerId="LiveId" clId="{82A9453F-DF90-494F-B4E8-226DA845FD7B}"/>
    <pc:docChg chg="custSel addSld modSld">
      <pc:chgData name="Elaine Campion" userId="2d63722dacb7f72b" providerId="LiveId" clId="{82A9453F-DF90-494F-B4E8-226DA845FD7B}" dt="2020-07-20T18:22:31.723" v="332" actId="255"/>
      <pc:docMkLst>
        <pc:docMk/>
      </pc:docMkLst>
      <pc:sldChg chg="modSp">
        <pc:chgData name="Elaine Campion" userId="2d63722dacb7f72b" providerId="LiveId" clId="{82A9453F-DF90-494F-B4E8-226DA845FD7B}" dt="2020-07-20T17:22:11.603" v="11" actId="207"/>
        <pc:sldMkLst>
          <pc:docMk/>
          <pc:sldMk cId="3792641566" sldId="269"/>
        </pc:sldMkLst>
        <pc:spChg chg="mod">
          <ac:chgData name="Elaine Campion" userId="2d63722dacb7f72b" providerId="LiveId" clId="{82A9453F-DF90-494F-B4E8-226DA845FD7B}" dt="2020-07-20T17:22:11.603" v="11" actId="207"/>
          <ac:spMkLst>
            <pc:docMk/>
            <pc:sldMk cId="3792641566" sldId="269"/>
            <ac:spMk id="3" creationId="{F4500CC9-8F96-463A-BA94-BFFFE3A5182E}"/>
          </ac:spMkLst>
        </pc:spChg>
      </pc:sldChg>
      <pc:sldChg chg="modSp mod">
        <pc:chgData name="Elaine Campion" userId="2d63722dacb7f72b" providerId="LiveId" clId="{82A9453F-DF90-494F-B4E8-226DA845FD7B}" dt="2020-07-20T18:18:25.274" v="309" actId="207"/>
        <pc:sldMkLst>
          <pc:docMk/>
          <pc:sldMk cId="3563535440" sldId="276"/>
        </pc:sldMkLst>
        <pc:spChg chg="mod">
          <ac:chgData name="Elaine Campion" userId="2d63722dacb7f72b" providerId="LiveId" clId="{82A9453F-DF90-494F-B4E8-226DA845FD7B}" dt="2020-07-20T18:18:25.274" v="309" actId="207"/>
          <ac:spMkLst>
            <pc:docMk/>
            <pc:sldMk cId="3563535440" sldId="276"/>
            <ac:spMk id="3" creationId="{FD60BA8E-858A-41A6-B042-5A99C0DB4EBD}"/>
          </ac:spMkLst>
        </pc:spChg>
      </pc:sldChg>
      <pc:sldChg chg="modSp mod">
        <pc:chgData name="Elaine Campion" userId="2d63722dacb7f72b" providerId="LiveId" clId="{82A9453F-DF90-494F-B4E8-226DA845FD7B}" dt="2020-07-20T18:22:31.723" v="332" actId="255"/>
        <pc:sldMkLst>
          <pc:docMk/>
          <pc:sldMk cId="2592438601" sldId="277"/>
        </pc:sldMkLst>
        <pc:spChg chg="mod">
          <ac:chgData name="Elaine Campion" userId="2d63722dacb7f72b" providerId="LiveId" clId="{82A9453F-DF90-494F-B4E8-226DA845FD7B}" dt="2020-07-20T18:22:31.723" v="332" actId="255"/>
          <ac:spMkLst>
            <pc:docMk/>
            <pc:sldMk cId="2592438601" sldId="277"/>
            <ac:spMk id="3" creationId="{C1B7B8D5-6D68-45AD-839E-F62098FD760B}"/>
          </ac:spMkLst>
        </pc:spChg>
      </pc:sldChg>
      <pc:sldChg chg="modSp mod">
        <pc:chgData name="Elaine Campion" userId="2d63722dacb7f72b" providerId="LiveId" clId="{82A9453F-DF90-494F-B4E8-226DA845FD7B}" dt="2020-07-20T17:26:16.965" v="25" actId="27636"/>
        <pc:sldMkLst>
          <pc:docMk/>
          <pc:sldMk cId="2005352572" sldId="281"/>
        </pc:sldMkLst>
        <pc:spChg chg="mod">
          <ac:chgData name="Elaine Campion" userId="2d63722dacb7f72b" providerId="LiveId" clId="{82A9453F-DF90-494F-B4E8-226DA845FD7B}" dt="2020-07-20T17:26:16.965" v="25" actId="27636"/>
          <ac:spMkLst>
            <pc:docMk/>
            <pc:sldMk cId="2005352572" sldId="281"/>
            <ac:spMk id="3" creationId="{E04C4BC6-CD3A-48DA-89FE-D31D7E586EEC}"/>
          </ac:spMkLst>
        </pc:spChg>
      </pc:sldChg>
      <pc:sldChg chg="modSp mod">
        <pc:chgData name="Elaine Campion" userId="2d63722dacb7f72b" providerId="LiveId" clId="{82A9453F-DF90-494F-B4E8-226DA845FD7B}" dt="2020-07-20T18:19:19.450" v="331" actId="255"/>
        <pc:sldMkLst>
          <pc:docMk/>
          <pc:sldMk cId="106298110" sldId="285"/>
        </pc:sldMkLst>
        <pc:spChg chg="mod">
          <ac:chgData name="Elaine Campion" userId="2d63722dacb7f72b" providerId="LiveId" clId="{82A9453F-DF90-494F-B4E8-226DA845FD7B}" dt="2020-07-20T18:19:19.450" v="331" actId="255"/>
          <ac:spMkLst>
            <pc:docMk/>
            <pc:sldMk cId="106298110" sldId="285"/>
            <ac:spMk id="3" creationId="{FD60BA8E-858A-41A6-B042-5A99C0DB4EBD}"/>
          </ac:spMkLst>
        </pc:spChg>
      </pc:sldChg>
      <pc:sldChg chg="modSp new mod">
        <pc:chgData name="Elaine Campion" userId="2d63722dacb7f72b" providerId="LiveId" clId="{82A9453F-DF90-494F-B4E8-226DA845FD7B}" dt="2020-07-20T18:02:12.236" v="233" actId="20577"/>
        <pc:sldMkLst>
          <pc:docMk/>
          <pc:sldMk cId="2887694075" sldId="286"/>
        </pc:sldMkLst>
        <pc:spChg chg="mod">
          <ac:chgData name="Elaine Campion" userId="2d63722dacb7f72b" providerId="LiveId" clId="{82A9453F-DF90-494F-B4E8-226DA845FD7B}" dt="2020-07-20T17:59:31.652" v="112" actId="113"/>
          <ac:spMkLst>
            <pc:docMk/>
            <pc:sldMk cId="2887694075" sldId="286"/>
            <ac:spMk id="2" creationId="{0329C5AE-5A7D-46FB-A19D-FD4FB1D50129}"/>
          </ac:spMkLst>
        </pc:spChg>
        <pc:spChg chg="mod">
          <ac:chgData name="Elaine Campion" userId="2d63722dacb7f72b" providerId="LiveId" clId="{82A9453F-DF90-494F-B4E8-226DA845FD7B}" dt="2020-07-20T18:02:12.236" v="233" actId="20577"/>
          <ac:spMkLst>
            <pc:docMk/>
            <pc:sldMk cId="2887694075" sldId="286"/>
            <ac:spMk id="3" creationId="{7283E994-DC7F-4821-980F-3A7137F32509}"/>
          </ac:spMkLst>
        </pc:spChg>
      </pc:sldChg>
    </pc:docChg>
  </pc:docChgLst>
  <pc:docChgLst>
    <pc:chgData name="Elaine Campion" userId="2d63722dacb7f72b" providerId="LiveId" clId="{DA84FF09-4F0D-4F15-B61A-AA9CD9930B01}"/>
    <pc:docChg chg="custSel modSld">
      <pc:chgData name="Elaine Campion" userId="2d63722dacb7f72b" providerId="LiveId" clId="{DA84FF09-4F0D-4F15-B61A-AA9CD9930B01}" dt="2020-09-09T14:02:16.989" v="9" actId="207"/>
      <pc:docMkLst>
        <pc:docMk/>
      </pc:docMkLst>
      <pc:sldChg chg="modSp">
        <pc:chgData name="Elaine Campion" userId="2d63722dacb7f72b" providerId="LiveId" clId="{DA84FF09-4F0D-4F15-B61A-AA9CD9930B01}" dt="2020-09-09T13:57:46.170" v="0" actId="207"/>
        <pc:sldMkLst>
          <pc:docMk/>
          <pc:sldMk cId="3792641566" sldId="269"/>
        </pc:sldMkLst>
        <pc:spChg chg="mod">
          <ac:chgData name="Elaine Campion" userId="2d63722dacb7f72b" providerId="LiveId" clId="{DA84FF09-4F0D-4F15-B61A-AA9CD9930B01}" dt="2020-09-09T13:57:46.170" v="0" actId="207"/>
          <ac:spMkLst>
            <pc:docMk/>
            <pc:sldMk cId="3792641566" sldId="269"/>
            <ac:spMk id="3" creationId="{F4500CC9-8F96-463A-BA94-BFFFE3A5182E}"/>
          </ac:spMkLst>
        </pc:spChg>
      </pc:sldChg>
      <pc:sldChg chg="modSp mod">
        <pc:chgData name="Elaine Campion" userId="2d63722dacb7f72b" providerId="LiveId" clId="{DA84FF09-4F0D-4F15-B61A-AA9CD9930B01}" dt="2020-09-09T14:01:29.803" v="7" actId="207"/>
        <pc:sldMkLst>
          <pc:docMk/>
          <pc:sldMk cId="3563535440" sldId="276"/>
        </pc:sldMkLst>
        <pc:spChg chg="mod">
          <ac:chgData name="Elaine Campion" userId="2d63722dacb7f72b" providerId="LiveId" clId="{DA84FF09-4F0D-4F15-B61A-AA9CD9930B01}" dt="2020-09-09T14:01:29.803" v="7" actId="207"/>
          <ac:spMkLst>
            <pc:docMk/>
            <pc:sldMk cId="3563535440" sldId="276"/>
            <ac:spMk id="3" creationId="{FD60BA8E-858A-41A6-B042-5A99C0DB4EBD}"/>
          </ac:spMkLst>
        </pc:spChg>
      </pc:sldChg>
      <pc:sldChg chg="modSp mod">
        <pc:chgData name="Elaine Campion" userId="2d63722dacb7f72b" providerId="LiveId" clId="{DA84FF09-4F0D-4F15-B61A-AA9CD9930B01}" dt="2020-09-09T13:59:58.860" v="5" actId="207"/>
        <pc:sldMkLst>
          <pc:docMk/>
          <pc:sldMk cId="2592438601" sldId="277"/>
        </pc:sldMkLst>
        <pc:spChg chg="mod">
          <ac:chgData name="Elaine Campion" userId="2d63722dacb7f72b" providerId="LiveId" clId="{DA84FF09-4F0D-4F15-B61A-AA9CD9930B01}" dt="2020-09-09T13:59:58.860" v="5" actId="207"/>
          <ac:spMkLst>
            <pc:docMk/>
            <pc:sldMk cId="2592438601" sldId="277"/>
            <ac:spMk id="3" creationId="{C1B7B8D5-6D68-45AD-839E-F62098FD760B}"/>
          </ac:spMkLst>
        </pc:spChg>
      </pc:sldChg>
      <pc:sldChg chg="modSp mod">
        <pc:chgData name="Elaine Campion" userId="2d63722dacb7f72b" providerId="LiveId" clId="{DA84FF09-4F0D-4F15-B61A-AA9CD9930B01}" dt="2020-09-09T14:02:16.989" v="9" actId="207"/>
        <pc:sldMkLst>
          <pc:docMk/>
          <pc:sldMk cId="106298110" sldId="285"/>
        </pc:sldMkLst>
        <pc:spChg chg="mod">
          <ac:chgData name="Elaine Campion" userId="2d63722dacb7f72b" providerId="LiveId" clId="{DA84FF09-4F0D-4F15-B61A-AA9CD9930B01}" dt="2020-09-09T14:02:16.989" v="9" actId="207"/>
          <ac:spMkLst>
            <pc:docMk/>
            <pc:sldMk cId="106298110" sldId="285"/>
            <ac:spMk id="3" creationId="{FD60BA8E-858A-41A6-B042-5A99C0DB4EB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4CE738-507F-471C-98EE-E7754B7274D0}" type="datetimeFigureOut">
              <a:rPr lang="en-GB" smtClean="0"/>
              <a:t>09/09/2020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49D05A-A385-4127-BEA1-0992F7711A3E}" type="slidenum">
              <a:rPr lang="en-GB" smtClean="0"/>
              <a:t>‹#›</a:t>
            </a:fld>
            <a:endParaRPr lang="en-GB"/>
          </a:p>
        </p:txBody>
      </p:sp>
    </p:spTree>
    <p:extLst>
      <p:ext uri="{BB962C8B-B14F-4D97-AF65-F5344CB8AC3E}">
        <p14:creationId xmlns:p14="http://schemas.microsoft.com/office/powerpoint/2010/main" val="3574607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Learning Intentions</a:t>
            </a:r>
          </a:p>
          <a:p>
            <a:r>
              <a:rPr lang="en-GB" dirty="0"/>
              <a:t>In this lesson you will be learning:</a:t>
            </a:r>
          </a:p>
          <a:p>
            <a:pPr lvl="0"/>
            <a:r>
              <a:rPr lang="en-GB" dirty="0"/>
              <a:t>how different subjects help us to develop.</a:t>
            </a:r>
          </a:p>
          <a:p>
            <a:pPr marL="0" lvl="0" indent="0">
              <a:buNone/>
            </a:pPr>
            <a:endParaRPr lang="en-GB" dirty="0"/>
          </a:p>
          <a:p>
            <a:pPr lvl="0"/>
            <a:r>
              <a:rPr lang="en-GB" dirty="0"/>
              <a:t>why studying Religious Education is important.</a:t>
            </a:r>
          </a:p>
          <a:p>
            <a:pPr marL="0" lvl="0" indent="0">
              <a:buNone/>
            </a:pPr>
            <a:endParaRPr lang="en-GB" dirty="0"/>
          </a:p>
          <a:p>
            <a:pPr lvl="0"/>
            <a:r>
              <a:rPr lang="en-GB" dirty="0"/>
              <a:t>how religious faith can help us in our lives. </a:t>
            </a:r>
          </a:p>
          <a:p>
            <a:endParaRPr lang="en-GB" dirty="0"/>
          </a:p>
        </p:txBody>
      </p:sp>
      <p:sp>
        <p:nvSpPr>
          <p:cNvPr id="4" name="Slide Number Placeholder 3"/>
          <p:cNvSpPr>
            <a:spLocks noGrp="1"/>
          </p:cNvSpPr>
          <p:nvPr>
            <p:ph type="sldNum" sz="quarter" idx="5"/>
          </p:nvPr>
        </p:nvSpPr>
        <p:spPr/>
        <p:txBody>
          <a:bodyPr/>
          <a:lstStyle/>
          <a:p>
            <a:fld id="{564F5FF4-87C2-4F5F-B956-22A3E8DD2054}" type="slidenum">
              <a:rPr lang="en-GB" smtClean="0"/>
              <a:t>2</a:t>
            </a:fld>
            <a:endParaRPr lang="en-GB"/>
          </a:p>
        </p:txBody>
      </p:sp>
    </p:spTree>
    <p:extLst>
      <p:ext uri="{BB962C8B-B14F-4D97-AF65-F5344CB8AC3E}">
        <p14:creationId xmlns:p14="http://schemas.microsoft.com/office/powerpoint/2010/main" val="3558961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EAD88-45FA-4363-90C5-9502DA1CC2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108BB49-A540-4A59-924E-3B47C617FB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896E241-11CE-4967-8BCC-3EBD285D4E6C}"/>
              </a:ext>
            </a:extLst>
          </p:cNvPr>
          <p:cNvSpPr>
            <a:spLocks noGrp="1"/>
          </p:cNvSpPr>
          <p:nvPr>
            <p:ph type="dt" sz="half" idx="10"/>
          </p:nvPr>
        </p:nvSpPr>
        <p:spPr/>
        <p:txBody>
          <a:bodyPr/>
          <a:lstStyle/>
          <a:p>
            <a:fld id="{D53A07C6-EED4-4274-9893-7EAB233C8C3E}" type="datetime1">
              <a:rPr lang="en-GB" smtClean="0"/>
              <a:t>09/09/2020</a:t>
            </a:fld>
            <a:endParaRPr lang="en-GB"/>
          </a:p>
        </p:txBody>
      </p:sp>
      <p:sp>
        <p:nvSpPr>
          <p:cNvPr id="5" name="Footer Placeholder 4">
            <a:extLst>
              <a:ext uri="{FF2B5EF4-FFF2-40B4-BE49-F238E27FC236}">
                <a16:creationId xmlns:a16="http://schemas.microsoft.com/office/drawing/2014/main" id="{E8CC2C72-5787-4D64-A7F2-029FED5F0A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5AB55F-F06C-4AF5-8CBA-FCA8FF9FA09A}"/>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874656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A2D35-8C02-4136-9917-EFFA586C282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F877F3D-2AA2-4D0F-BF94-039A472E55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8060D9-0838-4652-A2AF-69CCF2F1B1FE}"/>
              </a:ext>
            </a:extLst>
          </p:cNvPr>
          <p:cNvSpPr>
            <a:spLocks noGrp="1"/>
          </p:cNvSpPr>
          <p:nvPr>
            <p:ph type="dt" sz="half" idx="10"/>
          </p:nvPr>
        </p:nvSpPr>
        <p:spPr/>
        <p:txBody>
          <a:bodyPr/>
          <a:lstStyle/>
          <a:p>
            <a:fld id="{B866E50D-BAC6-47B1-9C37-D4AAB93A0BB9}" type="datetime1">
              <a:rPr lang="en-GB" smtClean="0"/>
              <a:t>09/09/2020</a:t>
            </a:fld>
            <a:endParaRPr lang="en-GB"/>
          </a:p>
        </p:txBody>
      </p:sp>
      <p:sp>
        <p:nvSpPr>
          <p:cNvPr id="5" name="Footer Placeholder 4">
            <a:extLst>
              <a:ext uri="{FF2B5EF4-FFF2-40B4-BE49-F238E27FC236}">
                <a16:creationId xmlns:a16="http://schemas.microsoft.com/office/drawing/2014/main" id="{48A43320-869B-47BF-878A-BFC97DDA22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BEDEB2-1C17-42EA-9D30-C827922F812E}"/>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3110652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22F86-DC1B-4C12-86D7-1B5C4F9F788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15032BD-445D-4828-9C10-CE2C4BA225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CFAE4C-984D-41F0-A5A9-B9E527A6BE55}"/>
              </a:ext>
            </a:extLst>
          </p:cNvPr>
          <p:cNvSpPr>
            <a:spLocks noGrp="1"/>
          </p:cNvSpPr>
          <p:nvPr>
            <p:ph type="dt" sz="half" idx="10"/>
          </p:nvPr>
        </p:nvSpPr>
        <p:spPr/>
        <p:txBody>
          <a:bodyPr/>
          <a:lstStyle/>
          <a:p>
            <a:fld id="{9286F9F2-F0D8-4878-8B01-05E32E3F64A2}" type="datetime1">
              <a:rPr lang="en-GB" smtClean="0"/>
              <a:t>09/09/2020</a:t>
            </a:fld>
            <a:endParaRPr lang="en-GB"/>
          </a:p>
        </p:txBody>
      </p:sp>
      <p:sp>
        <p:nvSpPr>
          <p:cNvPr id="5" name="Footer Placeholder 4">
            <a:extLst>
              <a:ext uri="{FF2B5EF4-FFF2-40B4-BE49-F238E27FC236}">
                <a16:creationId xmlns:a16="http://schemas.microsoft.com/office/drawing/2014/main" id="{55ECF51D-2AC6-40B9-A97C-9C6942B34D3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D42611-9344-4E30-9608-D053E8AF9B3F}"/>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3929886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5C86C-C832-4AEB-9648-E068DAC0F39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2FB683A-CF73-47AF-B9C3-80A53570D1E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2082E7E-7BBE-4F50-8C72-12F42619C0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F6287D4-1B20-4E14-82D3-F867F2E0F30D}"/>
              </a:ext>
            </a:extLst>
          </p:cNvPr>
          <p:cNvSpPr>
            <a:spLocks noGrp="1"/>
          </p:cNvSpPr>
          <p:nvPr>
            <p:ph type="dt" sz="half" idx="10"/>
          </p:nvPr>
        </p:nvSpPr>
        <p:spPr/>
        <p:txBody>
          <a:bodyPr/>
          <a:lstStyle/>
          <a:p>
            <a:fld id="{BE9970C9-BD25-4ECF-8C23-76E50196D569}" type="datetime1">
              <a:rPr lang="en-GB" smtClean="0"/>
              <a:t>09/09/2020</a:t>
            </a:fld>
            <a:endParaRPr lang="en-GB"/>
          </a:p>
        </p:txBody>
      </p:sp>
      <p:sp>
        <p:nvSpPr>
          <p:cNvPr id="6" name="Footer Placeholder 5">
            <a:extLst>
              <a:ext uri="{FF2B5EF4-FFF2-40B4-BE49-F238E27FC236}">
                <a16:creationId xmlns:a16="http://schemas.microsoft.com/office/drawing/2014/main" id="{6235A709-2E51-4BC6-987A-95D8CD99E65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E19A5D8-4318-4F87-B5D7-A20CA09085A6}"/>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555858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14A5C-36CA-48B7-9BB6-5EDD29E18E0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3216218-5556-4FAF-9F5C-FDECDB3939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311EBB-B3B8-4000-B747-8C127A33C9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3792FB4-E802-49F6-95F5-B2FC2648A9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FA9084-D5AA-4052-9A5A-303E779320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1E83E09-E47C-433D-ACD3-687D4B823C4B}"/>
              </a:ext>
            </a:extLst>
          </p:cNvPr>
          <p:cNvSpPr>
            <a:spLocks noGrp="1"/>
          </p:cNvSpPr>
          <p:nvPr>
            <p:ph type="dt" sz="half" idx="10"/>
          </p:nvPr>
        </p:nvSpPr>
        <p:spPr/>
        <p:txBody>
          <a:bodyPr/>
          <a:lstStyle/>
          <a:p>
            <a:fld id="{4B9735C8-759E-4594-B2BE-579D17A05F9D}" type="datetime1">
              <a:rPr lang="en-GB" smtClean="0"/>
              <a:t>09/09/2020</a:t>
            </a:fld>
            <a:endParaRPr lang="en-GB"/>
          </a:p>
        </p:txBody>
      </p:sp>
      <p:sp>
        <p:nvSpPr>
          <p:cNvPr id="8" name="Footer Placeholder 7">
            <a:extLst>
              <a:ext uri="{FF2B5EF4-FFF2-40B4-BE49-F238E27FC236}">
                <a16:creationId xmlns:a16="http://schemas.microsoft.com/office/drawing/2014/main" id="{FCAB993A-C8FF-4F06-B80C-7E1FFFE8948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9AC58AA-8153-42A2-BEB8-1FFD0CD91C83}"/>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840610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3BB3C-1F02-46D0-8B8E-72F00ABD2A1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334C2C1-42FC-4B84-9997-04AF0CB17E90}"/>
              </a:ext>
            </a:extLst>
          </p:cNvPr>
          <p:cNvSpPr>
            <a:spLocks noGrp="1"/>
          </p:cNvSpPr>
          <p:nvPr>
            <p:ph type="dt" sz="half" idx="10"/>
          </p:nvPr>
        </p:nvSpPr>
        <p:spPr/>
        <p:txBody>
          <a:bodyPr/>
          <a:lstStyle/>
          <a:p>
            <a:fld id="{307910F2-8664-4F55-A27A-9FE4028AA3AD}" type="datetime1">
              <a:rPr lang="en-GB" smtClean="0"/>
              <a:t>09/09/2020</a:t>
            </a:fld>
            <a:endParaRPr lang="en-GB"/>
          </a:p>
        </p:txBody>
      </p:sp>
      <p:sp>
        <p:nvSpPr>
          <p:cNvPr id="4" name="Footer Placeholder 3">
            <a:extLst>
              <a:ext uri="{FF2B5EF4-FFF2-40B4-BE49-F238E27FC236}">
                <a16:creationId xmlns:a16="http://schemas.microsoft.com/office/drawing/2014/main" id="{92AD733D-767D-4C03-91A0-66DC311F40A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0B6CA94-BD7E-419E-8EDA-679868F98B9B}"/>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86828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3A4D98-4DC7-40A2-9957-9EB259142CD9}"/>
              </a:ext>
            </a:extLst>
          </p:cNvPr>
          <p:cNvSpPr>
            <a:spLocks noGrp="1"/>
          </p:cNvSpPr>
          <p:nvPr>
            <p:ph type="dt" sz="half" idx="10"/>
          </p:nvPr>
        </p:nvSpPr>
        <p:spPr/>
        <p:txBody>
          <a:bodyPr/>
          <a:lstStyle/>
          <a:p>
            <a:fld id="{2862D654-6831-4C19-AE17-CF79BEB151C6}" type="datetime1">
              <a:rPr lang="en-GB" smtClean="0"/>
              <a:t>09/09/2020</a:t>
            </a:fld>
            <a:endParaRPr lang="en-GB"/>
          </a:p>
        </p:txBody>
      </p:sp>
      <p:sp>
        <p:nvSpPr>
          <p:cNvPr id="3" name="Footer Placeholder 2">
            <a:extLst>
              <a:ext uri="{FF2B5EF4-FFF2-40B4-BE49-F238E27FC236}">
                <a16:creationId xmlns:a16="http://schemas.microsoft.com/office/drawing/2014/main" id="{DD645E7B-7511-4C5B-8CEC-7F7DBE13017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C502DFB-F00D-4AA7-A802-374B95E44208}"/>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594959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F6735-59A9-447C-9350-0ACB41D198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F42CCDE-578A-4591-B46E-19DACA2715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0DEEDFC-AC0E-4489-A7C8-0ADD76B088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987DAE-F690-408F-A189-1FAF19E3DC7B}"/>
              </a:ext>
            </a:extLst>
          </p:cNvPr>
          <p:cNvSpPr>
            <a:spLocks noGrp="1"/>
          </p:cNvSpPr>
          <p:nvPr>
            <p:ph type="dt" sz="half" idx="10"/>
          </p:nvPr>
        </p:nvSpPr>
        <p:spPr/>
        <p:txBody>
          <a:bodyPr/>
          <a:lstStyle/>
          <a:p>
            <a:fld id="{B6A800A2-4D90-430D-B742-DC34E21E2EC0}" type="datetime1">
              <a:rPr lang="en-GB" smtClean="0"/>
              <a:t>09/09/2020</a:t>
            </a:fld>
            <a:endParaRPr lang="en-GB"/>
          </a:p>
        </p:txBody>
      </p:sp>
      <p:sp>
        <p:nvSpPr>
          <p:cNvPr id="6" name="Footer Placeholder 5">
            <a:extLst>
              <a:ext uri="{FF2B5EF4-FFF2-40B4-BE49-F238E27FC236}">
                <a16:creationId xmlns:a16="http://schemas.microsoft.com/office/drawing/2014/main" id="{532FB619-CC45-4944-A8C6-DFD81B2554E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9537BEE-315C-4247-837E-76AC4A94E2AB}"/>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855728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7C6E1-37F7-46EA-850F-F88E8E67EA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34D59E8-9EA0-4422-A914-2E3D43CCDE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F69951E-9B17-4763-A5B3-E6245A7A25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C9D2CA-1132-43A9-A012-78413E7D97A1}"/>
              </a:ext>
            </a:extLst>
          </p:cNvPr>
          <p:cNvSpPr>
            <a:spLocks noGrp="1"/>
          </p:cNvSpPr>
          <p:nvPr>
            <p:ph type="dt" sz="half" idx="10"/>
          </p:nvPr>
        </p:nvSpPr>
        <p:spPr/>
        <p:txBody>
          <a:bodyPr/>
          <a:lstStyle/>
          <a:p>
            <a:fld id="{5B6C8D33-912E-47B2-86F8-332461215195}" type="datetime1">
              <a:rPr lang="en-GB" smtClean="0"/>
              <a:t>09/09/2020</a:t>
            </a:fld>
            <a:endParaRPr lang="en-GB"/>
          </a:p>
        </p:txBody>
      </p:sp>
      <p:sp>
        <p:nvSpPr>
          <p:cNvPr id="6" name="Footer Placeholder 5">
            <a:extLst>
              <a:ext uri="{FF2B5EF4-FFF2-40B4-BE49-F238E27FC236}">
                <a16:creationId xmlns:a16="http://schemas.microsoft.com/office/drawing/2014/main" id="{2A3BDE0A-E341-4319-813F-87CCC49EE67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237372-C744-48CB-A20C-7464AEB5E804}"/>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328033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65AD4-62DE-4DAF-9219-57965D6396E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E9BD510-C35F-439F-891B-E9CCA31702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28B493-48D3-4D96-852C-5CFC30D45840}"/>
              </a:ext>
            </a:extLst>
          </p:cNvPr>
          <p:cNvSpPr>
            <a:spLocks noGrp="1"/>
          </p:cNvSpPr>
          <p:nvPr>
            <p:ph type="dt" sz="half" idx="10"/>
          </p:nvPr>
        </p:nvSpPr>
        <p:spPr/>
        <p:txBody>
          <a:bodyPr/>
          <a:lstStyle/>
          <a:p>
            <a:fld id="{8F6CA322-CDE6-40D9-8CA7-E0F73D68B345}" type="datetime1">
              <a:rPr lang="en-GB" smtClean="0"/>
              <a:t>09/09/2020</a:t>
            </a:fld>
            <a:endParaRPr lang="en-GB"/>
          </a:p>
        </p:txBody>
      </p:sp>
      <p:sp>
        <p:nvSpPr>
          <p:cNvPr id="5" name="Footer Placeholder 4">
            <a:extLst>
              <a:ext uri="{FF2B5EF4-FFF2-40B4-BE49-F238E27FC236}">
                <a16:creationId xmlns:a16="http://schemas.microsoft.com/office/drawing/2014/main" id="{831A4085-DB55-4F2E-824A-5983532E09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76F29E-ABC0-44E6-B9FD-5BFC4E1E933E}"/>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333361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2A459B-51B1-4520-A055-8605E0CEB11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B739693-0F7B-4C99-A267-A8456B209E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3A1A81A-9F4D-4B87-BC4C-BC37433B87B7}"/>
              </a:ext>
            </a:extLst>
          </p:cNvPr>
          <p:cNvSpPr>
            <a:spLocks noGrp="1"/>
          </p:cNvSpPr>
          <p:nvPr>
            <p:ph type="dt" sz="half" idx="10"/>
          </p:nvPr>
        </p:nvSpPr>
        <p:spPr/>
        <p:txBody>
          <a:bodyPr/>
          <a:lstStyle/>
          <a:p>
            <a:fld id="{95FAC5C3-2C59-4F16-8C8B-414F5F778C4E}" type="datetime1">
              <a:rPr lang="en-GB" smtClean="0"/>
              <a:t>09/09/2020</a:t>
            </a:fld>
            <a:endParaRPr lang="en-GB"/>
          </a:p>
        </p:txBody>
      </p:sp>
      <p:sp>
        <p:nvSpPr>
          <p:cNvPr id="5" name="Footer Placeholder 4">
            <a:extLst>
              <a:ext uri="{FF2B5EF4-FFF2-40B4-BE49-F238E27FC236}">
                <a16:creationId xmlns:a16="http://schemas.microsoft.com/office/drawing/2014/main" id="{4EB08226-04CE-4C14-9B57-0BAC8F52BF1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D0E2CA-A95F-41E6-AE4E-815F4197101B}"/>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1764812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BF7E23-87A6-4816-B110-D919BF2284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9F381CE-3E97-4798-A811-4256BE76D0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0ADFC2-297B-45FE-B09A-87E2688CDF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FA9F39-FDD4-4D66-B20A-B45AD0C4E4AE}" type="datetime1">
              <a:rPr lang="en-GB" smtClean="0"/>
              <a:t>09/09/2020</a:t>
            </a:fld>
            <a:endParaRPr lang="en-GB"/>
          </a:p>
        </p:txBody>
      </p:sp>
      <p:sp>
        <p:nvSpPr>
          <p:cNvPr id="5" name="Footer Placeholder 4">
            <a:extLst>
              <a:ext uri="{FF2B5EF4-FFF2-40B4-BE49-F238E27FC236}">
                <a16:creationId xmlns:a16="http://schemas.microsoft.com/office/drawing/2014/main" id="{06908377-6D8E-4DCA-A67E-C4057CF959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997510C-2D6B-4600-AA80-3629590587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A020AB-42F3-4845-B1BE-FD6316F4739F}" type="slidenum">
              <a:rPr lang="en-GB" smtClean="0"/>
              <a:t>‹#›</a:t>
            </a:fld>
            <a:endParaRPr lang="en-GB"/>
          </a:p>
        </p:txBody>
      </p:sp>
    </p:spTree>
    <p:extLst>
      <p:ext uri="{BB962C8B-B14F-4D97-AF65-F5344CB8AC3E}">
        <p14:creationId xmlns:p14="http://schemas.microsoft.com/office/powerpoint/2010/main" val="28127659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E59AD-AEE8-4611-AA01-64E1547B4CE1}"/>
              </a:ext>
            </a:extLst>
          </p:cNvPr>
          <p:cNvSpPr>
            <a:spLocks noGrp="1"/>
          </p:cNvSpPr>
          <p:nvPr>
            <p:ph type="ctrTitle"/>
          </p:nvPr>
        </p:nvSpPr>
        <p:spPr/>
        <p:txBody>
          <a:bodyPr/>
          <a:lstStyle/>
          <a:p>
            <a:r>
              <a:rPr lang="en-GB" dirty="0"/>
              <a:t>Fully Alive 1 Year 8</a:t>
            </a:r>
          </a:p>
        </p:txBody>
      </p:sp>
      <p:sp>
        <p:nvSpPr>
          <p:cNvPr id="3" name="Subtitle 2">
            <a:extLst>
              <a:ext uri="{FF2B5EF4-FFF2-40B4-BE49-F238E27FC236}">
                <a16:creationId xmlns:a16="http://schemas.microsoft.com/office/drawing/2014/main" id="{A9CA978C-6E91-44B4-AD66-76B192D3D761}"/>
              </a:ext>
            </a:extLst>
          </p:cNvPr>
          <p:cNvSpPr>
            <a:spLocks noGrp="1"/>
          </p:cNvSpPr>
          <p:nvPr>
            <p:ph type="subTitle" idx="1"/>
          </p:nvPr>
        </p:nvSpPr>
        <p:spPr/>
        <p:txBody>
          <a:bodyPr/>
          <a:lstStyle/>
          <a:p>
            <a:r>
              <a:rPr lang="en-GB" b="1" dirty="0"/>
              <a:t>Term One, Module One: The Bible</a:t>
            </a:r>
          </a:p>
          <a:p>
            <a:r>
              <a:rPr lang="en-GB" b="1" dirty="0"/>
              <a:t>Lesson 11: The Gospel According to Mark</a:t>
            </a:r>
            <a:endParaRPr lang="en-GB" dirty="0"/>
          </a:p>
          <a:p>
            <a:endParaRPr lang="en-GB" dirty="0"/>
          </a:p>
        </p:txBody>
      </p:sp>
    </p:spTree>
    <p:extLst>
      <p:ext uri="{BB962C8B-B14F-4D97-AF65-F5344CB8AC3E}">
        <p14:creationId xmlns:p14="http://schemas.microsoft.com/office/powerpoint/2010/main" val="3671527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9018F-284D-4085-8E4D-A4D3D3341F8F}"/>
              </a:ext>
            </a:extLst>
          </p:cNvPr>
          <p:cNvSpPr>
            <a:spLocks noGrp="1"/>
          </p:cNvSpPr>
          <p:nvPr>
            <p:ph type="title"/>
          </p:nvPr>
        </p:nvSpPr>
        <p:spPr>
          <a:xfrm>
            <a:off x="838200" y="495134"/>
            <a:ext cx="10515600" cy="1325563"/>
          </a:xfrm>
        </p:spPr>
        <p:txBody>
          <a:bodyPr>
            <a:normAutofit/>
          </a:bodyPr>
          <a:lstStyle/>
          <a:p>
            <a:r>
              <a:rPr lang="en-GB" sz="3200" b="1" dirty="0">
                <a:latin typeface="+mn-lt"/>
              </a:rPr>
              <a:t>Learning Intentions</a:t>
            </a:r>
            <a:br>
              <a:rPr lang="en-GB" sz="3200" dirty="0"/>
            </a:br>
            <a:endParaRPr lang="en-GB" sz="3200" dirty="0"/>
          </a:p>
        </p:txBody>
      </p:sp>
      <p:sp>
        <p:nvSpPr>
          <p:cNvPr id="3" name="Content Placeholder 2">
            <a:extLst>
              <a:ext uri="{FF2B5EF4-FFF2-40B4-BE49-F238E27FC236}">
                <a16:creationId xmlns:a16="http://schemas.microsoft.com/office/drawing/2014/main" id="{F4500CC9-8F96-463A-BA94-BFFFE3A5182E}"/>
              </a:ext>
            </a:extLst>
          </p:cNvPr>
          <p:cNvSpPr>
            <a:spLocks noGrp="1"/>
          </p:cNvSpPr>
          <p:nvPr>
            <p:ph idx="1"/>
          </p:nvPr>
        </p:nvSpPr>
        <p:spPr>
          <a:xfrm>
            <a:off x="877203" y="1397439"/>
            <a:ext cx="10515600" cy="2875539"/>
          </a:xfrm>
        </p:spPr>
        <p:txBody>
          <a:bodyPr>
            <a:normAutofit/>
          </a:bodyPr>
          <a:lstStyle/>
          <a:p>
            <a:pPr marL="0" indent="0">
              <a:buNone/>
            </a:pPr>
            <a:r>
              <a:rPr lang="en-GB" sz="2600" dirty="0"/>
              <a:t>In this lesson you will be learning more about:</a:t>
            </a:r>
          </a:p>
          <a:p>
            <a:pPr marL="0" indent="0">
              <a:buNone/>
            </a:pPr>
            <a:endParaRPr lang="en-GB" sz="2600" dirty="0"/>
          </a:p>
          <a:p>
            <a:pPr lvl="0"/>
            <a:r>
              <a:rPr lang="en-GB" sz="2400" dirty="0"/>
              <a:t>who the evangelist Mark was;</a:t>
            </a:r>
          </a:p>
          <a:p>
            <a:pPr lvl="0"/>
            <a:r>
              <a:rPr lang="en-GB" sz="2400" dirty="0"/>
              <a:t>who Mark wrote his Gospel for and why he wrote it;</a:t>
            </a:r>
          </a:p>
          <a:p>
            <a:pPr lvl="0"/>
            <a:r>
              <a:rPr lang="en-GB" sz="2400" dirty="0"/>
              <a:t>what sources Mark used and what was the main point of his Gospel;</a:t>
            </a:r>
          </a:p>
          <a:p>
            <a:pPr lvl="0"/>
            <a:r>
              <a:rPr lang="en-GB" sz="2400" dirty="0"/>
              <a:t>the way Mark depicts or presents Jesus.</a:t>
            </a:r>
          </a:p>
          <a:p>
            <a:endParaRPr lang="en-GB" sz="2600" dirty="0"/>
          </a:p>
          <a:p>
            <a:pPr marL="0" indent="0">
              <a:buNone/>
            </a:pPr>
            <a:endParaRPr lang="en-GB" dirty="0"/>
          </a:p>
        </p:txBody>
      </p:sp>
      <p:sp>
        <p:nvSpPr>
          <p:cNvPr id="4" name="Slide Number Placeholder 3">
            <a:extLst>
              <a:ext uri="{FF2B5EF4-FFF2-40B4-BE49-F238E27FC236}">
                <a16:creationId xmlns:a16="http://schemas.microsoft.com/office/drawing/2014/main" id="{622E293E-1728-4EF0-B6A7-8D38C2E34160}"/>
              </a:ext>
            </a:extLst>
          </p:cNvPr>
          <p:cNvSpPr>
            <a:spLocks noGrp="1"/>
          </p:cNvSpPr>
          <p:nvPr>
            <p:ph type="sldNum" sz="quarter" idx="12"/>
          </p:nvPr>
        </p:nvSpPr>
        <p:spPr/>
        <p:txBody>
          <a:bodyPr/>
          <a:lstStyle/>
          <a:p>
            <a:fld id="{7961AAFB-9CBD-4AEB-820A-7268A8C6EECB}" type="slidenum">
              <a:rPr lang="en-GB" smtClean="0"/>
              <a:t>2</a:t>
            </a:fld>
            <a:endParaRPr lang="en-GB"/>
          </a:p>
        </p:txBody>
      </p:sp>
    </p:spTree>
    <p:extLst>
      <p:ext uri="{BB962C8B-B14F-4D97-AF65-F5344CB8AC3E}">
        <p14:creationId xmlns:p14="http://schemas.microsoft.com/office/powerpoint/2010/main" val="3792641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par>
                                <p:cTn id="8" presetID="22" presetClass="entr" presetSubtype="4" fill="hold" nodeType="withEffect">
                                  <p:stCondLst>
                                    <p:cond delay="300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down)">
                                      <p:cBhvr>
                                        <p:cTn id="10" dur="2000"/>
                                        <p:tgtEl>
                                          <p:spTgt spid="3">
                                            <p:txEl>
                                              <p:pRg st="0" end="0"/>
                                            </p:txEl>
                                          </p:spTgt>
                                        </p:tgtEl>
                                      </p:cBhvr>
                                    </p:animEffect>
                                  </p:childTnLst>
                                </p:cTn>
                              </p:par>
                              <p:par>
                                <p:cTn id="11" presetID="22" presetClass="entr" presetSubtype="4" fill="hold" nodeType="withEffect">
                                  <p:stCondLst>
                                    <p:cond delay="300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2000"/>
                                        <p:tgtEl>
                                          <p:spTgt spid="3">
                                            <p:txEl>
                                              <p:pRg st="2" end="2"/>
                                            </p:txEl>
                                          </p:spTgt>
                                        </p:tgtEl>
                                      </p:cBhvr>
                                    </p:animEffect>
                                  </p:childTnLst>
                                </p:cTn>
                              </p:par>
                              <p:par>
                                <p:cTn id="14" presetID="22" presetClass="entr" presetSubtype="4" fill="hold" nodeType="withEffect">
                                  <p:stCondLst>
                                    <p:cond delay="300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2000"/>
                                        <p:tgtEl>
                                          <p:spTgt spid="3">
                                            <p:txEl>
                                              <p:pRg st="3" end="3"/>
                                            </p:txEl>
                                          </p:spTgt>
                                        </p:tgtEl>
                                      </p:cBhvr>
                                    </p:animEffect>
                                  </p:childTnLst>
                                </p:cTn>
                              </p:par>
                              <p:par>
                                <p:cTn id="17" presetID="22" presetClass="entr" presetSubtype="4" fill="hold" nodeType="withEffect">
                                  <p:stCondLst>
                                    <p:cond delay="300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2000"/>
                                        <p:tgtEl>
                                          <p:spTgt spid="3">
                                            <p:txEl>
                                              <p:pRg st="4" end="4"/>
                                            </p:txEl>
                                          </p:spTgt>
                                        </p:tgtEl>
                                      </p:cBhvr>
                                    </p:animEffect>
                                  </p:childTnLst>
                                </p:cTn>
                              </p:par>
                              <p:par>
                                <p:cTn id="20" presetID="22" presetClass="entr" presetSubtype="4" fill="hold" nodeType="withEffect">
                                  <p:stCondLst>
                                    <p:cond delay="300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16CA2-9398-47C1-B303-E825FEE9B5CF}"/>
              </a:ext>
            </a:extLst>
          </p:cNvPr>
          <p:cNvSpPr>
            <a:spLocks noGrp="1"/>
          </p:cNvSpPr>
          <p:nvPr>
            <p:ph type="title"/>
          </p:nvPr>
        </p:nvSpPr>
        <p:spPr>
          <a:xfrm>
            <a:off x="838200" y="365125"/>
            <a:ext cx="10515600" cy="874299"/>
          </a:xfrm>
        </p:spPr>
        <p:txBody>
          <a:bodyPr>
            <a:normAutofit/>
          </a:bodyPr>
          <a:lstStyle/>
          <a:p>
            <a:r>
              <a:rPr lang="en-GB" sz="3200" b="1" dirty="0">
                <a:latin typeface="+mn-lt"/>
              </a:rPr>
              <a:t>Fact-File on the Gospel according to Mark</a:t>
            </a:r>
          </a:p>
        </p:txBody>
      </p:sp>
      <p:sp>
        <p:nvSpPr>
          <p:cNvPr id="3" name="Content Placeholder 2">
            <a:extLst>
              <a:ext uri="{FF2B5EF4-FFF2-40B4-BE49-F238E27FC236}">
                <a16:creationId xmlns:a16="http://schemas.microsoft.com/office/drawing/2014/main" id="{E04C4BC6-CD3A-48DA-89FE-D31D7E586EEC}"/>
              </a:ext>
            </a:extLst>
          </p:cNvPr>
          <p:cNvSpPr>
            <a:spLocks noGrp="1"/>
          </p:cNvSpPr>
          <p:nvPr>
            <p:ph idx="1"/>
          </p:nvPr>
        </p:nvSpPr>
        <p:spPr>
          <a:xfrm>
            <a:off x="838199" y="1405261"/>
            <a:ext cx="10784647" cy="4351338"/>
          </a:xfrm>
        </p:spPr>
        <p:txBody>
          <a:bodyPr>
            <a:normAutofit fontScale="92500" lnSpcReduction="10000"/>
          </a:bodyPr>
          <a:lstStyle/>
          <a:p>
            <a:pPr marL="0" indent="0">
              <a:buNone/>
            </a:pPr>
            <a:endParaRPr lang="en-GB" dirty="0"/>
          </a:p>
          <a:p>
            <a:pPr marL="0" indent="0">
              <a:buNone/>
            </a:pPr>
            <a:r>
              <a:rPr lang="en-GB" sz="2000" b="1" dirty="0"/>
              <a:t>Author:</a:t>
            </a:r>
            <a:r>
              <a:rPr lang="en-GB" sz="2000" dirty="0"/>
              <a:t> Believed to be the man named Mark who was secretary to the apostle Peter. </a:t>
            </a:r>
          </a:p>
          <a:p>
            <a:pPr marL="0" indent="0">
              <a:buNone/>
            </a:pPr>
            <a:endParaRPr lang="en-GB" sz="800" dirty="0"/>
          </a:p>
          <a:p>
            <a:pPr marL="0" indent="0">
              <a:buNone/>
            </a:pPr>
            <a:r>
              <a:rPr lang="en-GB" sz="2000" b="1" dirty="0"/>
              <a:t>Date:</a:t>
            </a:r>
            <a:r>
              <a:rPr lang="en-GB" sz="2000" dirty="0"/>
              <a:t> Around AD 65-75. First Gospel to be written, just thirty-five years after Jesus’ death.</a:t>
            </a:r>
          </a:p>
          <a:p>
            <a:pPr marL="0" indent="0">
              <a:buNone/>
            </a:pPr>
            <a:endParaRPr lang="en-GB" sz="800" dirty="0"/>
          </a:p>
          <a:p>
            <a:pPr marL="0" indent="0">
              <a:buNone/>
            </a:pPr>
            <a:r>
              <a:rPr lang="en-GB" sz="2000" b="1" dirty="0"/>
              <a:t>Target audience:</a:t>
            </a:r>
            <a:r>
              <a:rPr lang="en-GB" sz="2000" dirty="0"/>
              <a:t> Greek-speaking Gentile (non-Jewish) people of Rome. </a:t>
            </a:r>
          </a:p>
          <a:p>
            <a:pPr marL="0" indent="0">
              <a:buNone/>
            </a:pPr>
            <a:endParaRPr lang="en-GB" sz="800" dirty="0"/>
          </a:p>
          <a:p>
            <a:pPr marL="0" indent="0">
              <a:buNone/>
            </a:pPr>
            <a:r>
              <a:rPr lang="en-GB" sz="2000" b="1" dirty="0"/>
              <a:t>Source of information for this Gospel:</a:t>
            </a:r>
            <a:r>
              <a:rPr lang="en-GB" sz="2000" dirty="0"/>
              <a:t> The apostle Peter. </a:t>
            </a:r>
          </a:p>
          <a:p>
            <a:pPr marL="0" indent="0">
              <a:buNone/>
            </a:pPr>
            <a:endParaRPr lang="en-GB" sz="900" dirty="0"/>
          </a:p>
          <a:p>
            <a:pPr marL="0" indent="0">
              <a:buNone/>
            </a:pPr>
            <a:r>
              <a:rPr lang="en-GB" sz="2000" b="1" dirty="0"/>
              <a:t>Main point of Gospel:</a:t>
            </a:r>
            <a:r>
              <a:rPr lang="en-GB" sz="2000" dirty="0"/>
              <a:t> Jesus is the Son of God. This is stated in the very first sentence. Peter makes the same statement in the middle of the Gospel according to Mark. The Roman centurion says it again after Jesus has died on the Cross. </a:t>
            </a:r>
            <a:r>
              <a:rPr lang="en-GB" sz="2000" b="1" dirty="0"/>
              <a:t> </a:t>
            </a:r>
          </a:p>
          <a:p>
            <a:pPr marL="0" indent="0">
              <a:buNone/>
            </a:pPr>
            <a:endParaRPr lang="en-GB" sz="900" dirty="0"/>
          </a:p>
          <a:p>
            <a:pPr marL="0" indent="0">
              <a:buNone/>
            </a:pPr>
            <a:r>
              <a:rPr lang="en-GB" sz="2000" b="1" dirty="0"/>
              <a:t>Details about Jesus that are not in this Gospel:</a:t>
            </a:r>
            <a:r>
              <a:rPr lang="en-GB" sz="2000" dirty="0"/>
              <a:t> The story of the birth of Jesus and details about Jesus growing up. </a:t>
            </a:r>
          </a:p>
          <a:p>
            <a:pPr marL="0" indent="0">
              <a:buNone/>
            </a:pPr>
            <a:endParaRPr lang="en-GB" dirty="0"/>
          </a:p>
        </p:txBody>
      </p:sp>
      <p:sp>
        <p:nvSpPr>
          <p:cNvPr id="4" name="Slide Number Placeholder 3">
            <a:extLst>
              <a:ext uri="{FF2B5EF4-FFF2-40B4-BE49-F238E27FC236}">
                <a16:creationId xmlns:a16="http://schemas.microsoft.com/office/drawing/2014/main" id="{A72D9095-DA1B-4030-8986-6E35CFA94DA8}"/>
              </a:ext>
            </a:extLst>
          </p:cNvPr>
          <p:cNvSpPr>
            <a:spLocks noGrp="1"/>
          </p:cNvSpPr>
          <p:nvPr>
            <p:ph type="sldNum" sz="quarter" idx="12"/>
          </p:nvPr>
        </p:nvSpPr>
        <p:spPr/>
        <p:txBody>
          <a:bodyPr/>
          <a:lstStyle/>
          <a:p>
            <a:fld id="{F7A020AB-42F3-4845-B1BE-FD6316F4739F}" type="slidenum">
              <a:rPr lang="en-GB" smtClean="0"/>
              <a:t>3</a:t>
            </a:fld>
            <a:endParaRPr lang="en-GB"/>
          </a:p>
        </p:txBody>
      </p:sp>
    </p:spTree>
    <p:extLst>
      <p:ext uri="{BB962C8B-B14F-4D97-AF65-F5344CB8AC3E}">
        <p14:creationId xmlns:p14="http://schemas.microsoft.com/office/powerpoint/2010/main" val="2005352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46E74-BEBD-4199-9A0D-B4E945B51445}"/>
              </a:ext>
            </a:extLst>
          </p:cNvPr>
          <p:cNvSpPr>
            <a:spLocks noGrp="1"/>
          </p:cNvSpPr>
          <p:nvPr>
            <p:ph type="title"/>
          </p:nvPr>
        </p:nvSpPr>
        <p:spPr>
          <a:xfrm>
            <a:off x="838200" y="1096987"/>
            <a:ext cx="10515600" cy="729226"/>
          </a:xfrm>
        </p:spPr>
        <p:txBody>
          <a:bodyPr>
            <a:normAutofit fontScale="90000"/>
          </a:bodyPr>
          <a:lstStyle/>
          <a:p>
            <a:r>
              <a:rPr lang="en-GB" sz="3600" b="1" dirty="0">
                <a:latin typeface="+mn-lt"/>
              </a:rPr>
              <a:t>The Jesus of Mark’s Gospel</a:t>
            </a:r>
            <a:br>
              <a:rPr lang="en-GB" sz="3600" dirty="0"/>
            </a:br>
            <a:br>
              <a:rPr lang="en-GB" dirty="0"/>
            </a:br>
            <a:endParaRPr lang="en-GB" sz="3200" b="1" dirty="0">
              <a:latin typeface="+mn-lt"/>
            </a:endParaRPr>
          </a:p>
        </p:txBody>
      </p:sp>
      <p:sp>
        <p:nvSpPr>
          <p:cNvPr id="3" name="Content Placeholder 2">
            <a:extLst>
              <a:ext uri="{FF2B5EF4-FFF2-40B4-BE49-F238E27FC236}">
                <a16:creationId xmlns:a16="http://schemas.microsoft.com/office/drawing/2014/main" id="{C1B7B8D5-6D68-45AD-839E-F62098FD760B}"/>
              </a:ext>
            </a:extLst>
          </p:cNvPr>
          <p:cNvSpPr>
            <a:spLocks noGrp="1"/>
          </p:cNvSpPr>
          <p:nvPr>
            <p:ph idx="1"/>
          </p:nvPr>
        </p:nvSpPr>
        <p:spPr>
          <a:xfrm>
            <a:off x="794864" y="1402335"/>
            <a:ext cx="10515600" cy="4790450"/>
          </a:xfrm>
        </p:spPr>
        <p:txBody>
          <a:bodyPr>
            <a:normAutofit fontScale="92500" lnSpcReduction="10000"/>
          </a:bodyPr>
          <a:lstStyle/>
          <a:p>
            <a:r>
              <a:rPr lang="en-GB" dirty="0"/>
              <a:t>Mark’s account of the Gospel is full of drama. He presents a clear picture of the kind of person Jesus was and he shows us how God was at work in the world through Jesus. </a:t>
            </a:r>
          </a:p>
          <a:p>
            <a:endParaRPr lang="en-GB" sz="1100" dirty="0"/>
          </a:p>
          <a:p>
            <a:r>
              <a:rPr lang="en-GB" dirty="0"/>
              <a:t>Mark presents Jesus as a man who is often misunderstood and not recognised for who he really is; who takes the time to listen to children and to encourage and praise them; who shows compassion for those who are suffering or in any kind of need; who sometimes gets tired and angry; and who worries about his own suffering and death. </a:t>
            </a:r>
          </a:p>
          <a:p>
            <a:pPr marL="0" indent="0">
              <a:buNone/>
            </a:pPr>
            <a:r>
              <a:rPr lang="en-GB" dirty="0"/>
              <a:t> </a:t>
            </a:r>
            <a:endParaRPr lang="en-GB" sz="1100" dirty="0"/>
          </a:p>
          <a:p>
            <a:r>
              <a:rPr lang="en-GB" dirty="0"/>
              <a:t>Mark also shows us how God was working through Jesus to bring about the Kingdom of God on earth. People saw God’s power in action in the miracles of Jesus. </a:t>
            </a:r>
            <a:endParaRPr lang="en-GB" sz="2200" dirty="0"/>
          </a:p>
        </p:txBody>
      </p:sp>
      <p:sp>
        <p:nvSpPr>
          <p:cNvPr id="4" name="Slide Number Placeholder 3">
            <a:extLst>
              <a:ext uri="{FF2B5EF4-FFF2-40B4-BE49-F238E27FC236}">
                <a16:creationId xmlns:a16="http://schemas.microsoft.com/office/drawing/2014/main" id="{43F7C1A5-2CDF-48F5-9DA4-95C73F73DB6F}"/>
              </a:ext>
            </a:extLst>
          </p:cNvPr>
          <p:cNvSpPr>
            <a:spLocks noGrp="1"/>
          </p:cNvSpPr>
          <p:nvPr>
            <p:ph type="sldNum" sz="quarter" idx="12"/>
          </p:nvPr>
        </p:nvSpPr>
        <p:spPr/>
        <p:txBody>
          <a:bodyPr/>
          <a:lstStyle/>
          <a:p>
            <a:fld id="{F7A020AB-42F3-4845-B1BE-FD6316F4739F}" type="slidenum">
              <a:rPr lang="en-GB" smtClean="0"/>
              <a:t>4</a:t>
            </a:fld>
            <a:endParaRPr lang="en-GB"/>
          </a:p>
        </p:txBody>
      </p:sp>
    </p:spTree>
    <p:extLst>
      <p:ext uri="{BB962C8B-B14F-4D97-AF65-F5344CB8AC3E}">
        <p14:creationId xmlns:p14="http://schemas.microsoft.com/office/powerpoint/2010/main" val="2592438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9C5AE-5A7D-46FB-A19D-FD4FB1D50129}"/>
              </a:ext>
            </a:extLst>
          </p:cNvPr>
          <p:cNvSpPr>
            <a:spLocks noGrp="1"/>
          </p:cNvSpPr>
          <p:nvPr>
            <p:ph type="title"/>
          </p:nvPr>
        </p:nvSpPr>
        <p:spPr/>
        <p:txBody>
          <a:bodyPr/>
          <a:lstStyle/>
          <a:p>
            <a:r>
              <a:rPr lang="en-IE" b="1" dirty="0"/>
              <a:t>Stories in the Gospel of Mark</a:t>
            </a:r>
          </a:p>
        </p:txBody>
      </p:sp>
      <p:sp>
        <p:nvSpPr>
          <p:cNvPr id="3" name="Content Placeholder 2">
            <a:extLst>
              <a:ext uri="{FF2B5EF4-FFF2-40B4-BE49-F238E27FC236}">
                <a16:creationId xmlns:a16="http://schemas.microsoft.com/office/drawing/2014/main" id="{7283E994-DC7F-4821-980F-3A7137F32509}"/>
              </a:ext>
            </a:extLst>
          </p:cNvPr>
          <p:cNvSpPr>
            <a:spLocks noGrp="1"/>
          </p:cNvSpPr>
          <p:nvPr>
            <p:ph idx="1"/>
          </p:nvPr>
        </p:nvSpPr>
        <p:spPr/>
        <p:txBody>
          <a:bodyPr>
            <a:normAutofit lnSpcReduction="10000"/>
          </a:bodyPr>
          <a:lstStyle/>
          <a:p>
            <a:pPr marL="0" indent="0">
              <a:lnSpc>
                <a:spcPct val="107000"/>
              </a:lnSpc>
              <a:spcAft>
                <a:spcPts val="0"/>
              </a:spcAft>
              <a:buNone/>
            </a:pPr>
            <a:r>
              <a:rPr lang="en-IE"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Look up thes</a:t>
            </a:r>
            <a:r>
              <a:rPr lang="en-IE" sz="1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e Bible references and read the stories: </a:t>
            </a:r>
            <a:endParaRPr lang="en-IE"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777875" indent="-285750">
              <a:lnSpc>
                <a:spcPct val="107000"/>
              </a:lnSpc>
              <a:spcAft>
                <a:spcPts val="0"/>
              </a:spcAft>
              <a:buFont typeface="Wingdings" panose="05000000000000000000" pitchFamily="2" charset="2"/>
              <a:buChar char="§"/>
            </a:pPr>
            <a:r>
              <a:rPr lang="en-GB"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Mark 1:40-42 </a:t>
            </a: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(Jesus and the leper</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777875" indent="-285750">
              <a:lnSpc>
                <a:spcPct val="107000"/>
              </a:lnSpc>
              <a:spcAft>
                <a:spcPts val="0"/>
              </a:spcAft>
              <a:buFont typeface="Wingdings" panose="05000000000000000000" pitchFamily="2" charset="2"/>
              <a:buChar char="§"/>
            </a:pP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GB"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Mark 3:1-5 </a:t>
            </a: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(Jesus and the Pharisees and Sadducees)</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777875" indent="-285750">
              <a:lnSpc>
                <a:spcPct val="107000"/>
              </a:lnSpc>
              <a:spcAft>
                <a:spcPts val="0"/>
              </a:spcAft>
              <a:buFont typeface="Wingdings" panose="05000000000000000000" pitchFamily="2" charset="2"/>
              <a:buChar char="§"/>
            </a:pP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GB"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Mark 10:1</a:t>
            </a: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3-16 (Jesus welcomes the children</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777875" indent="-285750">
              <a:lnSpc>
                <a:spcPct val="107000"/>
              </a:lnSpc>
              <a:spcAft>
                <a:spcPts val="0"/>
              </a:spcAft>
              <a:buFont typeface="Wingdings" panose="05000000000000000000" pitchFamily="2" charset="2"/>
              <a:buChar char="§"/>
            </a:pP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GB"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Mark 11:12-13 </a:t>
            </a: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(Jesus and the fig tree)</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777875" indent="-285750">
              <a:lnSpc>
                <a:spcPct val="107000"/>
              </a:lnSpc>
              <a:spcAft>
                <a:spcPts val="0"/>
              </a:spcAft>
              <a:buFont typeface="Wingdings" panose="05000000000000000000" pitchFamily="2" charset="2"/>
              <a:buChar char="§"/>
            </a:pP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GB"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Mark 14:32-34 </a:t>
            </a: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(Jesus in the Garden of Gethsemane)</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0"/>
              </a:spcAft>
              <a:buNone/>
            </a:pPr>
            <a:endPar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0"/>
              </a:spcAft>
              <a:buNone/>
            </a:pP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As you read the stories, find out the following information:</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803275">
              <a:lnSpc>
                <a:spcPct val="107000"/>
              </a:lnSpc>
              <a:spcAft>
                <a:spcPts val="0"/>
              </a:spcAft>
              <a:buFont typeface="Wingdings" panose="05000000000000000000" pitchFamily="2" charset="2"/>
              <a:buChar char="§"/>
            </a:pP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Who are the characters in the story?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803275">
              <a:lnSpc>
                <a:spcPct val="107000"/>
              </a:lnSpc>
              <a:spcAft>
                <a:spcPts val="0"/>
              </a:spcAft>
              <a:buFont typeface="Wingdings" panose="05000000000000000000" pitchFamily="2" charset="2"/>
              <a:buChar char="§"/>
            </a:pP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What does Jesus do/say in the story?</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803275">
              <a:lnSpc>
                <a:spcPct val="107000"/>
              </a:lnSpc>
              <a:spcAft>
                <a:spcPts val="0"/>
              </a:spcAft>
              <a:buFont typeface="Wingdings" panose="05000000000000000000" pitchFamily="2" charset="2"/>
              <a:buChar char="§"/>
            </a:pP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Which human emotion(s) does Jesus portray in the story?</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endParaRPr lang="en-IE" dirty="0"/>
          </a:p>
        </p:txBody>
      </p:sp>
      <p:sp>
        <p:nvSpPr>
          <p:cNvPr id="4" name="Slide Number Placeholder 3">
            <a:extLst>
              <a:ext uri="{FF2B5EF4-FFF2-40B4-BE49-F238E27FC236}">
                <a16:creationId xmlns:a16="http://schemas.microsoft.com/office/drawing/2014/main" id="{F9A2980D-9674-4817-B537-72EA32A5635A}"/>
              </a:ext>
            </a:extLst>
          </p:cNvPr>
          <p:cNvSpPr>
            <a:spLocks noGrp="1"/>
          </p:cNvSpPr>
          <p:nvPr>
            <p:ph type="sldNum" sz="quarter" idx="12"/>
          </p:nvPr>
        </p:nvSpPr>
        <p:spPr/>
        <p:txBody>
          <a:bodyPr/>
          <a:lstStyle/>
          <a:p>
            <a:fld id="{F7A020AB-42F3-4845-B1BE-FD6316F4739F}" type="slidenum">
              <a:rPr lang="en-GB" smtClean="0"/>
              <a:t>5</a:t>
            </a:fld>
            <a:endParaRPr lang="en-GB"/>
          </a:p>
        </p:txBody>
      </p:sp>
    </p:spTree>
    <p:extLst>
      <p:ext uri="{BB962C8B-B14F-4D97-AF65-F5344CB8AC3E}">
        <p14:creationId xmlns:p14="http://schemas.microsoft.com/office/powerpoint/2010/main" val="2887694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1A78C-8734-4809-B393-51684A6D2950}"/>
              </a:ext>
            </a:extLst>
          </p:cNvPr>
          <p:cNvSpPr>
            <a:spLocks noGrp="1"/>
          </p:cNvSpPr>
          <p:nvPr>
            <p:ph type="title"/>
          </p:nvPr>
        </p:nvSpPr>
        <p:spPr>
          <a:xfrm>
            <a:off x="838200" y="365126"/>
            <a:ext cx="10515600" cy="856964"/>
          </a:xfrm>
        </p:spPr>
        <p:txBody>
          <a:bodyPr>
            <a:normAutofit fontScale="90000"/>
          </a:bodyPr>
          <a:lstStyle/>
          <a:p>
            <a:r>
              <a:rPr lang="en-GB" sz="3200" b="1" dirty="0">
                <a:latin typeface="+mn-lt"/>
              </a:rPr>
              <a:t>A time to pray…</a:t>
            </a:r>
            <a:br>
              <a:rPr lang="en-GB" dirty="0"/>
            </a:br>
            <a:endParaRPr lang="en-GB" dirty="0"/>
          </a:p>
        </p:txBody>
      </p:sp>
      <p:sp>
        <p:nvSpPr>
          <p:cNvPr id="3" name="Content Placeholder 2">
            <a:extLst>
              <a:ext uri="{FF2B5EF4-FFF2-40B4-BE49-F238E27FC236}">
                <a16:creationId xmlns:a16="http://schemas.microsoft.com/office/drawing/2014/main" id="{FD60BA8E-858A-41A6-B042-5A99C0DB4EBD}"/>
              </a:ext>
            </a:extLst>
          </p:cNvPr>
          <p:cNvSpPr>
            <a:spLocks noGrp="1"/>
          </p:cNvSpPr>
          <p:nvPr>
            <p:ph idx="1"/>
          </p:nvPr>
        </p:nvSpPr>
        <p:spPr>
          <a:xfrm>
            <a:off x="556007" y="906601"/>
            <a:ext cx="11118844" cy="5864644"/>
          </a:xfrm>
        </p:spPr>
        <p:txBody>
          <a:bodyPr>
            <a:normAutofit/>
          </a:bodyPr>
          <a:lstStyle/>
          <a:p>
            <a:pPr marL="0" indent="0">
              <a:buNone/>
            </a:pPr>
            <a:r>
              <a:rPr lang="en-GB" sz="2200" i="1" dirty="0"/>
              <a:t>Sign of the Cross</a:t>
            </a:r>
            <a:endParaRPr lang="en-GB" sz="2200" dirty="0"/>
          </a:p>
          <a:p>
            <a:pPr marL="0" indent="0">
              <a:buNone/>
            </a:pPr>
            <a:endParaRPr lang="en-GB" sz="900" b="1" dirty="0"/>
          </a:p>
          <a:p>
            <a:pPr marL="0" indent="0">
              <a:buNone/>
            </a:pPr>
            <a:r>
              <a:rPr lang="en-GB" sz="2200" b="1" dirty="0"/>
              <a:t>Leader</a:t>
            </a:r>
            <a:endParaRPr lang="en-GB" sz="2200" dirty="0"/>
          </a:p>
          <a:p>
            <a:pPr marL="0" indent="0">
              <a:buNone/>
            </a:pPr>
            <a:r>
              <a:rPr lang="en-GB" sz="2200" dirty="0"/>
              <a:t>Now that we have heard more about what Jesus is like, we will pray to him. </a:t>
            </a:r>
          </a:p>
          <a:p>
            <a:pPr marL="0" indent="0">
              <a:buNone/>
            </a:pPr>
            <a:r>
              <a:rPr lang="en-GB" sz="2200" dirty="0"/>
              <a:t>Jesus, our friend.</a:t>
            </a:r>
          </a:p>
          <a:p>
            <a:pPr marL="0" indent="0">
              <a:buNone/>
            </a:pPr>
            <a:r>
              <a:rPr lang="en-GB" sz="2200" b="1" dirty="0"/>
              <a:t>All                                                                                                                                                                                      </a:t>
            </a:r>
            <a:r>
              <a:rPr lang="en-GB" sz="2200" dirty="0"/>
              <a:t>Help us to be good friends to others, especially those who need our friendship most.</a:t>
            </a:r>
            <a:r>
              <a:rPr lang="en-GB" sz="2200" b="1" dirty="0"/>
              <a:t>                                  </a:t>
            </a:r>
          </a:p>
          <a:p>
            <a:pPr marL="0" indent="0">
              <a:buNone/>
            </a:pPr>
            <a:r>
              <a:rPr lang="en-GB" sz="2200" b="1" dirty="0"/>
              <a:t>Leader                                                                                                                                                                   </a:t>
            </a:r>
            <a:r>
              <a:rPr lang="en-GB" sz="2200" dirty="0"/>
              <a:t>Jesus, you care for us.</a:t>
            </a:r>
            <a:r>
              <a:rPr lang="en-GB" sz="2200" b="1" dirty="0"/>
              <a:t>                                                                                                                                                             All                                                                                                                                                                                           </a:t>
            </a:r>
            <a:r>
              <a:rPr lang="en-GB" sz="2200" dirty="0"/>
              <a:t>Teach us how to care for others, especially for those who are lonely or in need of help.                                                                      </a:t>
            </a:r>
          </a:p>
          <a:p>
            <a:pPr marL="0" indent="0">
              <a:buNone/>
            </a:pPr>
            <a:r>
              <a:rPr lang="en-GB" sz="2200" b="1" dirty="0"/>
              <a:t>Leader                                                                                                                                                                               </a:t>
            </a:r>
            <a:r>
              <a:rPr lang="en-GB" sz="2200" dirty="0"/>
              <a:t>Jesus, you promised to be with us always.                                                                                                                             </a:t>
            </a:r>
            <a:r>
              <a:rPr lang="en-GB" sz="2200" b="1" dirty="0"/>
              <a:t>All</a:t>
            </a:r>
            <a:r>
              <a:rPr lang="en-GB" sz="2200" dirty="0"/>
              <a:t>                                                                                                                                                                                      Help us to invite you be a part of our daily lives.                                                                                                           </a:t>
            </a:r>
          </a:p>
          <a:p>
            <a:pPr marL="0" indent="0">
              <a:buNone/>
            </a:pPr>
            <a:endParaRPr lang="en-GB" sz="2000" dirty="0"/>
          </a:p>
          <a:p>
            <a:pPr marL="0" indent="0">
              <a:buNone/>
            </a:pPr>
            <a:endParaRPr lang="en-GB" dirty="0"/>
          </a:p>
          <a:p>
            <a:endParaRPr lang="en-GB" dirty="0"/>
          </a:p>
          <a:p>
            <a:endParaRPr lang="en-GB" i="1" dirty="0"/>
          </a:p>
        </p:txBody>
      </p:sp>
      <p:sp>
        <p:nvSpPr>
          <p:cNvPr id="4" name="Slide Number Placeholder 3">
            <a:extLst>
              <a:ext uri="{FF2B5EF4-FFF2-40B4-BE49-F238E27FC236}">
                <a16:creationId xmlns:a16="http://schemas.microsoft.com/office/drawing/2014/main" id="{B35C7F71-2C0C-444D-9559-D43C98C6C670}"/>
              </a:ext>
            </a:extLst>
          </p:cNvPr>
          <p:cNvSpPr>
            <a:spLocks noGrp="1"/>
          </p:cNvSpPr>
          <p:nvPr>
            <p:ph type="sldNum" sz="quarter" idx="12"/>
          </p:nvPr>
        </p:nvSpPr>
        <p:spPr/>
        <p:txBody>
          <a:bodyPr/>
          <a:lstStyle/>
          <a:p>
            <a:fld id="{F7A020AB-42F3-4845-B1BE-FD6316F4739F}" type="slidenum">
              <a:rPr lang="en-GB" smtClean="0"/>
              <a:t>6</a:t>
            </a:fld>
            <a:endParaRPr lang="en-GB"/>
          </a:p>
        </p:txBody>
      </p:sp>
    </p:spTree>
    <p:extLst>
      <p:ext uri="{BB962C8B-B14F-4D97-AF65-F5344CB8AC3E}">
        <p14:creationId xmlns:p14="http://schemas.microsoft.com/office/powerpoint/2010/main" val="3563535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1A78C-8734-4809-B393-51684A6D2950}"/>
              </a:ext>
            </a:extLst>
          </p:cNvPr>
          <p:cNvSpPr>
            <a:spLocks noGrp="1"/>
          </p:cNvSpPr>
          <p:nvPr>
            <p:ph type="title"/>
          </p:nvPr>
        </p:nvSpPr>
        <p:spPr>
          <a:xfrm>
            <a:off x="838200" y="365126"/>
            <a:ext cx="10515600" cy="856964"/>
          </a:xfrm>
        </p:spPr>
        <p:txBody>
          <a:bodyPr>
            <a:normAutofit fontScale="90000"/>
          </a:bodyPr>
          <a:lstStyle/>
          <a:p>
            <a:r>
              <a:rPr lang="en-GB" sz="3200" b="1" dirty="0">
                <a:latin typeface="+mn-lt"/>
              </a:rPr>
              <a:t>A time to pray…</a:t>
            </a:r>
            <a:br>
              <a:rPr lang="en-GB" dirty="0"/>
            </a:br>
            <a:endParaRPr lang="en-GB" dirty="0"/>
          </a:p>
        </p:txBody>
      </p:sp>
      <p:sp>
        <p:nvSpPr>
          <p:cNvPr id="3" name="Content Placeholder 2">
            <a:extLst>
              <a:ext uri="{FF2B5EF4-FFF2-40B4-BE49-F238E27FC236}">
                <a16:creationId xmlns:a16="http://schemas.microsoft.com/office/drawing/2014/main" id="{FD60BA8E-858A-41A6-B042-5A99C0DB4EBD}"/>
              </a:ext>
            </a:extLst>
          </p:cNvPr>
          <p:cNvSpPr>
            <a:spLocks noGrp="1"/>
          </p:cNvSpPr>
          <p:nvPr>
            <p:ph idx="1"/>
          </p:nvPr>
        </p:nvSpPr>
        <p:spPr>
          <a:xfrm>
            <a:off x="556007" y="906601"/>
            <a:ext cx="11118844" cy="5864644"/>
          </a:xfrm>
        </p:spPr>
        <p:txBody>
          <a:bodyPr>
            <a:normAutofit fontScale="77500" lnSpcReduction="20000"/>
          </a:bodyPr>
          <a:lstStyle/>
          <a:p>
            <a:pPr marL="0" indent="0">
              <a:buNone/>
            </a:pPr>
            <a:r>
              <a:rPr lang="en-GB" sz="2600" b="1" dirty="0"/>
              <a:t>Leader                                                                                                                                                                               </a:t>
            </a:r>
            <a:r>
              <a:rPr lang="en-GB" sz="2600" dirty="0"/>
              <a:t>Jesus, you bring God’s love to us.                                                                                                                      </a:t>
            </a:r>
          </a:p>
          <a:p>
            <a:pPr marL="0" indent="0">
              <a:buNone/>
            </a:pPr>
            <a:r>
              <a:rPr lang="en-GB" sz="2600" b="1" dirty="0"/>
              <a:t>All                                                                                                                                                                                         </a:t>
            </a:r>
            <a:r>
              <a:rPr lang="en-GB" sz="2600" dirty="0"/>
              <a:t>Help us to share that love with others.                                                                                                                  </a:t>
            </a:r>
          </a:p>
          <a:p>
            <a:pPr marL="0" indent="0">
              <a:buNone/>
            </a:pPr>
            <a:r>
              <a:rPr lang="en-GB" sz="2600" b="1" dirty="0"/>
              <a:t>Leader                                                                                                                                                                           </a:t>
            </a:r>
            <a:r>
              <a:rPr lang="en-GB" sz="2600" dirty="0"/>
              <a:t>Jesus, you went through hard times. </a:t>
            </a:r>
          </a:p>
          <a:p>
            <a:pPr marL="0" indent="0">
              <a:buNone/>
            </a:pPr>
            <a:r>
              <a:rPr lang="en-GB" sz="2600" b="1" dirty="0"/>
              <a:t>All</a:t>
            </a:r>
            <a:endParaRPr lang="en-GB" sz="2600" dirty="0"/>
          </a:p>
          <a:p>
            <a:pPr marL="0" indent="0">
              <a:buNone/>
            </a:pPr>
            <a:r>
              <a:rPr lang="en-GB" sz="2600" dirty="0"/>
              <a:t>Help us, when times are hard and we feel lost and afraid, to turn to you.</a:t>
            </a:r>
          </a:p>
          <a:p>
            <a:pPr marL="0" indent="0">
              <a:buNone/>
            </a:pPr>
            <a:r>
              <a:rPr lang="en-GB" sz="2600" b="1" dirty="0"/>
              <a:t>Leader</a:t>
            </a:r>
            <a:endParaRPr lang="en-GB" sz="2600" dirty="0"/>
          </a:p>
          <a:p>
            <a:pPr marL="0" indent="0">
              <a:buNone/>
            </a:pPr>
            <a:r>
              <a:rPr lang="en-GB" sz="2600" dirty="0"/>
              <a:t>Jesus, you treated everyone with dignity and compassion.</a:t>
            </a:r>
          </a:p>
          <a:p>
            <a:pPr marL="0" indent="0">
              <a:buNone/>
            </a:pPr>
            <a:r>
              <a:rPr lang="en-GB" sz="2600" b="1" dirty="0"/>
              <a:t>All</a:t>
            </a:r>
            <a:endParaRPr lang="en-GB" sz="2600" dirty="0"/>
          </a:p>
          <a:p>
            <a:pPr marL="0" indent="0">
              <a:buNone/>
            </a:pPr>
            <a:r>
              <a:rPr lang="en-GB" sz="2600" dirty="0"/>
              <a:t>Help us to be kind to others and to treat everyone with the same respect.</a:t>
            </a:r>
          </a:p>
          <a:p>
            <a:pPr marL="0" indent="0">
              <a:buNone/>
            </a:pPr>
            <a:r>
              <a:rPr lang="en-GB" sz="2600" b="1" dirty="0"/>
              <a:t>Leader</a:t>
            </a:r>
            <a:endParaRPr lang="en-GB" sz="2600" dirty="0"/>
          </a:p>
          <a:p>
            <a:pPr marL="0" indent="0">
              <a:buNone/>
            </a:pPr>
            <a:r>
              <a:rPr lang="en-GB" sz="2600" dirty="0"/>
              <a:t>We ask this prayer through Jesus Christ, Our Lord,</a:t>
            </a:r>
          </a:p>
          <a:p>
            <a:pPr marL="0" indent="0">
              <a:buNone/>
            </a:pPr>
            <a:r>
              <a:rPr lang="en-GB" sz="2600" b="1" dirty="0"/>
              <a:t>All</a:t>
            </a:r>
            <a:endParaRPr lang="en-GB" sz="2600" dirty="0"/>
          </a:p>
          <a:p>
            <a:pPr marL="0" indent="0">
              <a:buNone/>
            </a:pPr>
            <a:r>
              <a:rPr lang="en-GB" sz="2600" dirty="0"/>
              <a:t>Amen.</a:t>
            </a:r>
          </a:p>
          <a:p>
            <a:pPr marL="0" indent="0">
              <a:buNone/>
            </a:pPr>
            <a:endParaRPr lang="en-GB" sz="1200" dirty="0"/>
          </a:p>
          <a:p>
            <a:pPr marL="0" indent="0">
              <a:buNone/>
            </a:pPr>
            <a:r>
              <a:rPr lang="en-GB" sz="2600" i="1" dirty="0"/>
              <a:t>Sign of the Cross</a:t>
            </a:r>
            <a:endParaRPr lang="en-GB" sz="2600" dirty="0"/>
          </a:p>
          <a:p>
            <a:pPr marL="0" indent="0">
              <a:buNone/>
            </a:pPr>
            <a:endParaRPr lang="en-GB" dirty="0"/>
          </a:p>
          <a:p>
            <a:endParaRPr lang="en-GB" dirty="0"/>
          </a:p>
          <a:p>
            <a:endParaRPr lang="en-GB" i="1" dirty="0"/>
          </a:p>
        </p:txBody>
      </p:sp>
      <p:sp>
        <p:nvSpPr>
          <p:cNvPr id="4" name="Slide Number Placeholder 3">
            <a:extLst>
              <a:ext uri="{FF2B5EF4-FFF2-40B4-BE49-F238E27FC236}">
                <a16:creationId xmlns:a16="http://schemas.microsoft.com/office/drawing/2014/main" id="{B35C7F71-2C0C-444D-9559-D43C98C6C670}"/>
              </a:ext>
            </a:extLst>
          </p:cNvPr>
          <p:cNvSpPr>
            <a:spLocks noGrp="1"/>
          </p:cNvSpPr>
          <p:nvPr>
            <p:ph type="sldNum" sz="quarter" idx="12"/>
          </p:nvPr>
        </p:nvSpPr>
        <p:spPr/>
        <p:txBody>
          <a:bodyPr/>
          <a:lstStyle/>
          <a:p>
            <a:fld id="{F7A020AB-42F3-4845-B1BE-FD6316F4739F}" type="slidenum">
              <a:rPr lang="en-GB" smtClean="0"/>
              <a:t>7</a:t>
            </a:fld>
            <a:endParaRPr lang="en-GB"/>
          </a:p>
        </p:txBody>
      </p:sp>
    </p:spTree>
    <p:extLst>
      <p:ext uri="{BB962C8B-B14F-4D97-AF65-F5344CB8AC3E}">
        <p14:creationId xmlns:p14="http://schemas.microsoft.com/office/powerpoint/2010/main" val="1062981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TotalTime>
  <Words>715</Words>
  <Application>Microsoft Office PowerPoint</Application>
  <PresentationFormat>Widescreen</PresentationFormat>
  <Paragraphs>83</Paragraphs>
  <Slides>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Wingdings</vt:lpstr>
      <vt:lpstr>Office Theme</vt:lpstr>
      <vt:lpstr>Fully Alive 1 Year 8</vt:lpstr>
      <vt:lpstr>Learning Intentions </vt:lpstr>
      <vt:lpstr>Fact-File on the Gospel according to Mark</vt:lpstr>
      <vt:lpstr>The Jesus of Mark’s Gospel  </vt:lpstr>
      <vt:lpstr>Stories in the Gospel of Mark</vt:lpstr>
      <vt:lpstr>A time to pray… </vt:lpstr>
      <vt:lpstr>A time to pray…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Fully Alive 1 Year 8</dc:title>
  <dc:creator>Susan Morgan</dc:creator>
  <cp:lastModifiedBy>Elaine Campion</cp:lastModifiedBy>
  <cp:revision>89</cp:revision>
  <dcterms:created xsi:type="dcterms:W3CDTF">2020-07-06T19:31:10Z</dcterms:created>
  <dcterms:modified xsi:type="dcterms:W3CDTF">2020-09-09T14:04:51Z</dcterms:modified>
</cp:coreProperties>
</file>