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sldIdLst>
    <p:sldId id="256" r:id="rId2"/>
    <p:sldId id="269" r:id="rId3"/>
    <p:sldId id="281" r:id="rId4"/>
    <p:sldId id="277" r:id="rId5"/>
    <p:sldId id="282" r:id="rId6"/>
    <p:sldId id="283" r:id="rId7"/>
    <p:sldId id="284" r:id="rId8"/>
    <p:sldId id="276" r:id="rId9"/>
    <p:sldId id="285" r:id="rId10"/>
    <p:sldId id="28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41" d="100"/>
          <a:sy n="41" d="100"/>
        </p:scale>
        <p:origin x="906"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aine Campion" userId="2d63722dacb7f72b" providerId="LiveId" clId="{9D26D4B8-4617-4EA0-8526-0E56F6B461C9}"/>
    <pc:docChg chg="undo custSel modSld">
      <pc:chgData name="Elaine Campion" userId="2d63722dacb7f72b" providerId="LiveId" clId="{9D26D4B8-4617-4EA0-8526-0E56F6B461C9}" dt="2020-08-07T11:49:33.129" v="1105" actId="207"/>
      <pc:docMkLst>
        <pc:docMk/>
      </pc:docMkLst>
      <pc:sldChg chg="modSp mod">
        <pc:chgData name="Elaine Campion" userId="2d63722dacb7f72b" providerId="LiveId" clId="{9D26D4B8-4617-4EA0-8526-0E56F6B461C9}" dt="2020-07-20T15:01:59.502" v="1" actId="20577"/>
        <pc:sldMkLst>
          <pc:docMk/>
          <pc:sldMk cId="3671527178" sldId="256"/>
        </pc:sldMkLst>
        <pc:spChg chg="mod">
          <ac:chgData name="Elaine Campion" userId="2d63722dacb7f72b" providerId="LiveId" clId="{9D26D4B8-4617-4EA0-8526-0E56F6B461C9}" dt="2020-07-20T15:01:59.502" v="1" actId="20577"/>
          <ac:spMkLst>
            <pc:docMk/>
            <pc:sldMk cId="3671527178" sldId="256"/>
            <ac:spMk id="3" creationId="{A9CA978C-6E91-44B4-AD66-76B192D3D761}"/>
          </ac:spMkLst>
        </pc:spChg>
      </pc:sldChg>
      <pc:sldChg chg="modSp">
        <pc:chgData name="Elaine Campion" userId="2d63722dacb7f72b" providerId="LiveId" clId="{9D26D4B8-4617-4EA0-8526-0E56F6B461C9}" dt="2020-07-20T15:21:56.333" v="593" actId="20577"/>
        <pc:sldMkLst>
          <pc:docMk/>
          <pc:sldMk cId="3792641566" sldId="269"/>
        </pc:sldMkLst>
        <pc:spChg chg="mod">
          <ac:chgData name="Elaine Campion" userId="2d63722dacb7f72b" providerId="LiveId" clId="{9D26D4B8-4617-4EA0-8526-0E56F6B461C9}" dt="2020-07-20T15:21:56.333" v="593" actId="20577"/>
          <ac:spMkLst>
            <pc:docMk/>
            <pc:sldMk cId="3792641566" sldId="269"/>
            <ac:spMk id="3" creationId="{F4500CC9-8F96-463A-BA94-BFFFE3A5182E}"/>
          </ac:spMkLst>
        </pc:spChg>
      </pc:sldChg>
      <pc:sldChg chg="modSp mod">
        <pc:chgData name="Elaine Campion" userId="2d63722dacb7f72b" providerId="LiveId" clId="{9D26D4B8-4617-4EA0-8526-0E56F6B461C9}" dt="2020-07-20T17:06:56.655" v="1096" actId="20578"/>
        <pc:sldMkLst>
          <pc:docMk/>
          <pc:sldMk cId="3563535440" sldId="276"/>
        </pc:sldMkLst>
        <pc:spChg chg="mod">
          <ac:chgData name="Elaine Campion" userId="2d63722dacb7f72b" providerId="LiveId" clId="{9D26D4B8-4617-4EA0-8526-0E56F6B461C9}" dt="2020-07-20T17:06:56.655" v="1096" actId="20578"/>
          <ac:spMkLst>
            <pc:docMk/>
            <pc:sldMk cId="3563535440" sldId="276"/>
            <ac:spMk id="3" creationId="{FD60BA8E-858A-41A6-B042-5A99C0DB4EBD}"/>
          </ac:spMkLst>
        </pc:spChg>
      </pc:sldChg>
      <pc:sldChg chg="modSp mod">
        <pc:chgData name="Elaine Campion" userId="2d63722dacb7f72b" providerId="LiveId" clId="{9D26D4B8-4617-4EA0-8526-0E56F6B461C9}" dt="2020-07-20T16:28:07.811" v="870" actId="20577"/>
        <pc:sldMkLst>
          <pc:docMk/>
          <pc:sldMk cId="2592438601" sldId="277"/>
        </pc:sldMkLst>
        <pc:spChg chg="mod">
          <ac:chgData name="Elaine Campion" userId="2d63722dacb7f72b" providerId="LiveId" clId="{9D26D4B8-4617-4EA0-8526-0E56F6B461C9}" dt="2020-07-20T16:28:07.811" v="870" actId="20577"/>
          <ac:spMkLst>
            <pc:docMk/>
            <pc:sldMk cId="2592438601" sldId="277"/>
            <ac:spMk id="2" creationId="{58046E74-BEBD-4199-9A0D-B4E945B51445}"/>
          </ac:spMkLst>
        </pc:spChg>
        <pc:spChg chg="mod">
          <ac:chgData name="Elaine Campion" userId="2d63722dacb7f72b" providerId="LiveId" clId="{9D26D4B8-4617-4EA0-8526-0E56F6B461C9}" dt="2020-07-20T15:14:31.271" v="489" actId="20577"/>
          <ac:spMkLst>
            <pc:docMk/>
            <pc:sldMk cId="2592438601" sldId="277"/>
            <ac:spMk id="3" creationId="{C1B7B8D5-6D68-45AD-839E-F62098FD760B}"/>
          </ac:spMkLst>
        </pc:spChg>
      </pc:sldChg>
      <pc:sldChg chg="modSp mod">
        <pc:chgData name="Elaine Campion" userId="2d63722dacb7f72b" providerId="LiveId" clId="{9D26D4B8-4617-4EA0-8526-0E56F6B461C9}" dt="2020-07-20T16:17:00.131" v="848" actId="20577"/>
        <pc:sldMkLst>
          <pc:docMk/>
          <pc:sldMk cId="2005352572" sldId="281"/>
        </pc:sldMkLst>
        <pc:spChg chg="mod">
          <ac:chgData name="Elaine Campion" userId="2d63722dacb7f72b" providerId="LiveId" clId="{9D26D4B8-4617-4EA0-8526-0E56F6B461C9}" dt="2020-07-20T16:17:00.131" v="848" actId="20577"/>
          <ac:spMkLst>
            <pc:docMk/>
            <pc:sldMk cId="2005352572" sldId="281"/>
            <ac:spMk id="3" creationId="{E04C4BC6-CD3A-48DA-89FE-D31D7E586EEC}"/>
          </ac:spMkLst>
        </pc:spChg>
      </pc:sldChg>
      <pc:sldChg chg="modSp mod">
        <pc:chgData name="Elaine Campion" userId="2d63722dacb7f72b" providerId="LiveId" clId="{9D26D4B8-4617-4EA0-8526-0E56F6B461C9}" dt="2020-07-20T16:28:02.010" v="868" actId="20577"/>
        <pc:sldMkLst>
          <pc:docMk/>
          <pc:sldMk cId="3944405309" sldId="282"/>
        </pc:sldMkLst>
        <pc:spChg chg="mod">
          <ac:chgData name="Elaine Campion" userId="2d63722dacb7f72b" providerId="LiveId" clId="{9D26D4B8-4617-4EA0-8526-0E56F6B461C9}" dt="2020-07-20T16:28:02.010" v="868" actId="20577"/>
          <ac:spMkLst>
            <pc:docMk/>
            <pc:sldMk cId="3944405309" sldId="282"/>
            <ac:spMk id="2" creationId="{8D3FFD07-90C7-4E59-BFC7-367F57CF2128}"/>
          </ac:spMkLst>
        </pc:spChg>
        <pc:spChg chg="mod">
          <ac:chgData name="Elaine Campion" userId="2d63722dacb7f72b" providerId="LiveId" clId="{9D26D4B8-4617-4EA0-8526-0E56F6B461C9}" dt="2020-07-20T16:25:27.629" v="866" actId="20577"/>
          <ac:spMkLst>
            <pc:docMk/>
            <pc:sldMk cId="3944405309" sldId="282"/>
            <ac:spMk id="3" creationId="{03338A75-57F7-417C-8866-F96E36092D76}"/>
          </ac:spMkLst>
        </pc:spChg>
      </pc:sldChg>
      <pc:sldChg chg="modSp mod">
        <pc:chgData name="Elaine Campion" userId="2d63722dacb7f72b" providerId="LiveId" clId="{9D26D4B8-4617-4EA0-8526-0E56F6B461C9}" dt="2020-08-07T11:49:33.129" v="1105" actId="207"/>
        <pc:sldMkLst>
          <pc:docMk/>
          <pc:sldMk cId="3761454648" sldId="283"/>
        </pc:sldMkLst>
        <pc:spChg chg="mod">
          <ac:chgData name="Elaine Campion" userId="2d63722dacb7f72b" providerId="LiveId" clId="{9D26D4B8-4617-4EA0-8526-0E56F6B461C9}" dt="2020-08-07T11:49:33.129" v="1105" actId="207"/>
          <ac:spMkLst>
            <pc:docMk/>
            <pc:sldMk cId="3761454648" sldId="283"/>
            <ac:spMk id="3" creationId="{5C065F3A-262F-4E3A-A3EB-7F99EBF9BA91}"/>
          </ac:spMkLst>
        </pc:spChg>
      </pc:sldChg>
      <pc:sldChg chg="modSp mod">
        <pc:chgData name="Elaine Campion" userId="2d63722dacb7f72b" providerId="LiveId" clId="{9D26D4B8-4617-4EA0-8526-0E56F6B461C9}" dt="2020-07-20T16:42:37.902" v="1029" actId="207"/>
        <pc:sldMkLst>
          <pc:docMk/>
          <pc:sldMk cId="709126037" sldId="284"/>
        </pc:sldMkLst>
        <pc:spChg chg="mod">
          <ac:chgData name="Elaine Campion" userId="2d63722dacb7f72b" providerId="LiveId" clId="{9D26D4B8-4617-4EA0-8526-0E56F6B461C9}" dt="2020-07-20T15:21:25.116" v="589" actId="20577"/>
          <ac:spMkLst>
            <pc:docMk/>
            <pc:sldMk cId="709126037" sldId="284"/>
            <ac:spMk id="2" creationId="{4142DFF5-EA13-4ADB-8A1E-B5930F6803E4}"/>
          </ac:spMkLst>
        </pc:spChg>
        <pc:spChg chg="mod">
          <ac:chgData name="Elaine Campion" userId="2d63722dacb7f72b" providerId="LiveId" clId="{9D26D4B8-4617-4EA0-8526-0E56F6B461C9}" dt="2020-07-20T16:42:37.902" v="1029" actId="207"/>
          <ac:spMkLst>
            <pc:docMk/>
            <pc:sldMk cId="709126037" sldId="284"/>
            <ac:spMk id="3" creationId="{D547A61E-98A5-4639-A52B-80CC0E26B4BD}"/>
          </ac:spMkLst>
        </pc:spChg>
      </pc:sldChg>
      <pc:sldChg chg="modSp mod">
        <pc:chgData name="Elaine Campion" userId="2d63722dacb7f72b" providerId="LiveId" clId="{9D26D4B8-4617-4EA0-8526-0E56F6B461C9}" dt="2020-07-20T17:06:48.304" v="1094" actId="255"/>
        <pc:sldMkLst>
          <pc:docMk/>
          <pc:sldMk cId="106298110" sldId="285"/>
        </pc:sldMkLst>
        <pc:spChg chg="mod">
          <ac:chgData name="Elaine Campion" userId="2d63722dacb7f72b" providerId="LiveId" clId="{9D26D4B8-4617-4EA0-8526-0E56F6B461C9}" dt="2020-07-20T17:00:14.850" v="1052" actId="20577"/>
          <ac:spMkLst>
            <pc:docMk/>
            <pc:sldMk cId="106298110" sldId="285"/>
            <ac:spMk id="2" creationId="{4791A78C-8734-4809-B393-51684A6D2950}"/>
          </ac:spMkLst>
        </pc:spChg>
        <pc:spChg chg="mod">
          <ac:chgData name="Elaine Campion" userId="2d63722dacb7f72b" providerId="LiveId" clId="{9D26D4B8-4617-4EA0-8526-0E56F6B461C9}" dt="2020-07-20T17:06:48.304" v="1094" actId="255"/>
          <ac:spMkLst>
            <pc:docMk/>
            <pc:sldMk cId="106298110" sldId="285"/>
            <ac:spMk id="3" creationId="{FD60BA8E-858A-41A6-B042-5A99C0DB4EBD}"/>
          </ac:spMkLst>
        </pc:spChg>
      </pc:sldChg>
      <pc:sldChg chg="modSp mod">
        <pc:chgData name="Elaine Campion" userId="2d63722dacb7f72b" providerId="LiveId" clId="{9D26D4B8-4617-4EA0-8526-0E56F6B461C9}" dt="2020-07-20T17:06:40.115" v="1091" actId="113"/>
        <pc:sldMkLst>
          <pc:docMk/>
          <pc:sldMk cId="1436954089" sldId="286"/>
        </pc:sldMkLst>
        <pc:spChg chg="mod">
          <ac:chgData name="Elaine Campion" userId="2d63722dacb7f72b" providerId="LiveId" clId="{9D26D4B8-4617-4EA0-8526-0E56F6B461C9}" dt="2020-07-20T17:03:25.655" v="1085" actId="20577"/>
          <ac:spMkLst>
            <pc:docMk/>
            <pc:sldMk cId="1436954089" sldId="286"/>
            <ac:spMk id="2" creationId="{4791A78C-8734-4809-B393-51684A6D2950}"/>
          </ac:spMkLst>
        </pc:spChg>
        <pc:spChg chg="mod">
          <ac:chgData name="Elaine Campion" userId="2d63722dacb7f72b" providerId="LiveId" clId="{9D26D4B8-4617-4EA0-8526-0E56F6B461C9}" dt="2020-07-20T17:06:40.115" v="1091" actId="113"/>
          <ac:spMkLst>
            <pc:docMk/>
            <pc:sldMk cId="1436954089" sldId="286"/>
            <ac:spMk id="3" creationId="{FD60BA8E-858A-41A6-B042-5A99C0DB4EBD}"/>
          </ac:spMkLst>
        </pc:spChg>
      </pc:sldChg>
    </pc:docChg>
  </pc:docChgLst>
  <pc:docChgLst>
    <pc:chgData name="Elaine Campion" userId="2d63722dacb7f72b" providerId="LiveId" clId="{70B99364-DA40-4466-A27E-6C554BD65ADB}"/>
    <pc:docChg chg="undo custSel modSld">
      <pc:chgData name="Elaine Campion" userId="2d63722dacb7f72b" providerId="LiveId" clId="{70B99364-DA40-4466-A27E-6C554BD65ADB}" dt="2020-09-14T11:57:21.332" v="114" actId="13926"/>
      <pc:docMkLst>
        <pc:docMk/>
      </pc:docMkLst>
      <pc:sldChg chg="modSp mod">
        <pc:chgData name="Elaine Campion" userId="2d63722dacb7f72b" providerId="LiveId" clId="{70B99364-DA40-4466-A27E-6C554BD65ADB}" dt="2020-09-14T11:57:21.332" v="114" actId="13926"/>
        <pc:sldMkLst>
          <pc:docMk/>
          <pc:sldMk cId="2592438601" sldId="277"/>
        </pc:sldMkLst>
        <pc:spChg chg="mod">
          <ac:chgData name="Elaine Campion" userId="2d63722dacb7f72b" providerId="LiveId" clId="{70B99364-DA40-4466-A27E-6C554BD65ADB}" dt="2020-09-14T11:57:21.332" v="114" actId="13926"/>
          <ac:spMkLst>
            <pc:docMk/>
            <pc:sldMk cId="2592438601" sldId="277"/>
            <ac:spMk id="3" creationId="{C1B7B8D5-6D68-45AD-839E-F62098FD760B}"/>
          </ac:spMkLst>
        </pc:spChg>
      </pc:sldChg>
      <pc:sldChg chg="modSp mod">
        <pc:chgData name="Elaine Campion" userId="2d63722dacb7f72b" providerId="LiveId" clId="{70B99364-DA40-4466-A27E-6C554BD65ADB}" dt="2020-09-09T13:17:48.228" v="97" actId="20577"/>
        <pc:sldMkLst>
          <pc:docMk/>
          <pc:sldMk cId="2005352572" sldId="281"/>
        </pc:sldMkLst>
        <pc:spChg chg="mod">
          <ac:chgData name="Elaine Campion" userId="2d63722dacb7f72b" providerId="LiveId" clId="{70B99364-DA40-4466-A27E-6C554BD65ADB}" dt="2020-09-09T13:17:48.228" v="97" actId="20577"/>
          <ac:spMkLst>
            <pc:docMk/>
            <pc:sldMk cId="2005352572" sldId="281"/>
            <ac:spMk id="3" creationId="{E04C4BC6-CD3A-48DA-89FE-D31D7E586EEC}"/>
          </ac:spMkLst>
        </pc:spChg>
      </pc:sldChg>
      <pc:sldChg chg="modSp mod">
        <pc:chgData name="Elaine Campion" userId="2d63722dacb7f72b" providerId="LiveId" clId="{70B99364-DA40-4466-A27E-6C554BD65ADB}" dt="2020-09-09T13:42:40.413" v="106" actId="207"/>
        <pc:sldMkLst>
          <pc:docMk/>
          <pc:sldMk cId="3944405309" sldId="282"/>
        </pc:sldMkLst>
        <pc:spChg chg="mod">
          <ac:chgData name="Elaine Campion" userId="2d63722dacb7f72b" providerId="LiveId" clId="{70B99364-DA40-4466-A27E-6C554BD65ADB}" dt="2020-09-09T13:42:40.413" v="106" actId="207"/>
          <ac:spMkLst>
            <pc:docMk/>
            <pc:sldMk cId="3944405309" sldId="282"/>
            <ac:spMk id="3" creationId="{03338A75-57F7-417C-8866-F96E36092D76}"/>
          </ac:spMkLst>
        </pc:spChg>
      </pc:sldChg>
      <pc:sldChg chg="modSp mod">
        <pc:chgData name="Elaine Campion" userId="2d63722dacb7f72b" providerId="LiveId" clId="{70B99364-DA40-4466-A27E-6C554BD65ADB}" dt="2020-09-09T13:45:32.157" v="110" actId="207"/>
        <pc:sldMkLst>
          <pc:docMk/>
          <pc:sldMk cId="3761454648" sldId="283"/>
        </pc:sldMkLst>
        <pc:spChg chg="mod">
          <ac:chgData name="Elaine Campion" userId="2d63722dacb7f72b" providerId="LiveId" clId="{70B99364-DA40-4466-A27E-6C554BD65ADB}" dt="2020-09-09T13:45:32.157" v="110" actId="207"/>
          <ac:spMkLst>
            <pc:docMk/>
            <pc:sldMk cId="3761454648" sldId="283"/>
            <ac:spMk id="3" creationId="{5C065F3A-262F-4E3A-A3EB-7F99EBF9BA91}"/>
          </ac:spMkLst>
        </pc:spChg>
      </pc:sldChg>
      <pc:sldChg chg="modSp mod">
        <pc:chgData name="Elaine Campion" userId="2d63722dacb7f72b" providerId="LiveId" clId="{70B99364-DA40-4466-A27E-6C554BD65ADB}" dt="2020-09-09T13:48:24.079" v="113" actId="207"/>
        <pc:sldMkLst>
          <pc:docMk/>
          <pc:sldMk cId="709126037" sldId="284"/>
        </pc:sldMkLst>
        <pc:spChg chg="mod">
          <ac:chgData name="Elaine Campion" userId="2d63722dacb7f72b" providerId="LiveId" clId="{70B99364-DA40-4466-A27E-6C554BD65ADB}" dt="2020-09-09T13:48:24.079" v="113" actId="207"/>
          <ac:spMkLst>
            <pc:docMk/>
            <pc:sldMk cId="709126037" sldId="284"/>
            <ac:spMk id="3" creationId="{D547A61E-98A5-4639-A52B-80CC0E26B4BD}"/>
          </ac:spMkLst>
        </pc:spChg>
      </pc:sldChg>
    </pc:docChg>
  </pc:docChgLst>
  <pc:docChgLst>
    <pc:chgData name="Elaine Campion" userId="2d63722dacb7f72b" providerId="LiveId" clId="{850B06AF-610C-49FC-8DB3-46085A6CD4FE}"/>
    <pc:docChg chg="undo custSel modSld">
      <pc:chgData name="Elaine Campion" userId="2d63722dacb7f72b" providerId="LiveId" clId="{850B06AF-610C-49FC-8DB3-46085A6CD4FE}" dt="2020-10-05T14:52:30.672" v="292" actId="14100"/>
      <pc:docMkLst>
        <pc:docMk/>
      </pc:docMkLst>
      <pc:sldChg chg="addSp delSp modSp mod">
        <pc:chgData name="Elaine Campion" userId="2d63722dacb7f72b" providerId="LiveId" clId="{850B06AF-610C-49FC-8DB3-46085A6CD4FE}" dt="2020-10-05T14:52:15.083" v="290" actId="14100"/>
        <pc:sldMkLst>
          <pc:docMk/>
          <pc:sldMk cId="2592438601" sldId="277"/>
        </pc:sldMkLst>
        <pc:spChg chg="mod">
          <ac:chgData name="Elaine Campion" userId="2d63722dacb7f72b" providerId="LiveId" clId="{850B06AF-610C-49FC-8DB3-46085A6CD4FE}" dt="2020-10-05T14:51:55.678" v="287" actId="20577"/>
          <ac:spMkLst>
            <pc:docMk/>
            <pc:sldMk cId="2592438601" sldId="277"/>
            <ac:spMk id="2" creationId="{58046E74-BEBD-4199-9A0D-B4E945B51445}"/>
          </ac:spMkLst>
        </pc:spChg>
        <pc:spChg chg="mod">
          <ac:chgData name="Elaine Campion" userId="2d63722dacb7f72b" providerId="LiveId" clId="{850B06AF-610C-49FC-8DB3-46085A6CD4FE}" dt="2020-10-05T10:49:01.496" v="103" actId="20577"/>
          <ac:spMkLst>
            <pc:docMk/>
            <pc:sldMk cId="2592438601" sldId="277"/>
            <ac:spMk id="3" creationId="{C1B7B8D5-6D68-45AD-839E-F62098FD760B}"/>
          </ac:spMkLst>
        </pc:spChg>
        <pc:spChg chg="add del mod">
          <ac:chgData name="Elaine Campion" userId="2d63722dacb7f72b" providerId="LiveId" clId="{850B06AF-610C-49FC-8DB3-46085A6CD4FE}" dt="2020-10-05T10:47:53.325" v="76"/>
          <ac:spMkLst>
            <pc:docMk/>
            <pc:sldMk cId="2592438601" sldId="277"/>
            <ac:spMk id="9" creationId="{9B1CACCD-0525-46D9-BD72-EA7F838A632C}"/>
          </ac:spMkLst>
        </pc:spChg>
        <pc:spChg chg="add del mod">
          <ac:chgData name="Elaine Campion" userId="2d63722dacb7f72b" providerId="LiveId" clId="{850B06AF-610C-49FC-8DB3-46085A6CD4FE}" dt="2020-10-05T10:47:53.325" v="78"/>
          <ac:spMkLst>
            <pc:docMk/>
            <pc:sldMk cId="2592438601" sldId="277"/>
            <ac:spMk id="10" creationId="{65184EA4-669A-455B-9BFA-CCE648F15F67}"/>
          </ac:spMkLst>
        </pc:spChg>
        <pc:spChg chg="add mod">
          <ac:chgData name="Elaine Campion" userId="2d63722dacb7f72b" providerId="LiveId" clId="{850B06AF-610C-49FC-8DB3-46085A6CD4FE}" dt="2020-10-05T10:48:19.765" v="92" actId="255"/>
          <ac:spMkLst>
            <pc:docMk/>
            <pc:sldMk cId="2592438601" sldId="277"/>
            <ac:spMk id="11" creationId="{8EC2F445-789C-4E6C-9BB3-C5E55764DAF0}"/>
          </ac:spMkLst>
        </pc:spChg>
        <pc:spChg chg="add del mod">
          <ac:chgData name="Elaine Campion" userId="2d63722dacb7f72b" providerId="LiveId" clId="{850B06AF-610C-49FC-8DB3-46085A6CD4FE}" dt="2020-10-05T10:47:53.325" v="80"/>
          <ac:spMkLst>
            <pc:docMk/>
            <pc:sldMk cId="2592438601" sldId="277"/>
            <ac:spMk id="12" creationId="{A3F57543-E353-4867-8E5B-415B90CCC130}"/>
          </ac:spMkLst>
        </pc:spChg>
        <pc:spChg chg="add del mod">
          <ac:chgData name="Elaine Campion" userId="2d63722dacb7f72b" providerId="LiveId" clId="{850B06AF-610C-49FC-8DB3-46085A6CD4FE}" dt="2020-10-05T10:47:53.325" v="82"/>
          <ac:spMkLst>
            <pc:docMk/>
            <pc:sldMk cId="2592438601" sldId="277"/>
            <ac:spMk id="13" creationId="{62A352B3-1658-463A-9682-DAF649992A8E}"/>
          </ac:spMkLst>
        </pc:spChg>
        <pc:spChg chg="add del mod">
          <ac:chgData name="Elaine Campion" userId="2d63722dacb7f72b" providerId="LiveId" clId="{850B06AF-610C-49FC-8DB3-46085A6CD4FE}" dt="2020-10-05T10:47:53.325" v="84"/>
          <ac:spMkLst>
            <pc:docMk/>
            <pc:sldMk cId="2592438601" sldId="277"/>
            <ac:spMk id="14" creationId="{866D4F7D-26FD-449F-949C-734BED5673DE}"/>
          </ac:spMkLst>
        </pc:spChg>
        <pc:spChg chg="add del mod">
          <ac:chgData name="Elaine Campion" userId="2d63722dacb7f72b" providerId="LiveId" clId="{850B06AF-610C-49FC-8DB3-46085A6CD4FE}" dt="2020-10-05T10:47:53.325" v="86"/>
          <ac:spMkLst>
            <pc:docMk/>
            <pc:sldMk cId="2592438601" sldId="277"/>
            <ac:spMk id="15" creationId="{E14C22A6-E71C-4D8D-9CCC-3E1A5532F727}"/>
          </ac:spMkLst>
        </pc:spChg>
        <pc:picChg chg="add mod">
          <ac:chgData name="Elaine Campion" userId="2d63722dacb7f72b" providerId="LiveId" clId="{850B06AF-610C-49FC-8DB3-46085A6CD4FE}" dt="2020-10-05T14:52:10.829" v="288" actId="14100"/>
          <ac:picMkLst>
            <pc:docMk/>
            <pc:sldMk cId="2592438601" sldId="277"/>
            <ac:picMk id="6" creationId="{D43A9850-6558-4D41-9793-089992A258CC}"/>
          </ac:picMkLst>
        </pc:picChg>
        <pc:picChg chg="add mod">
          <ac:chgData name="Elaine Campion" userId="2d63722dacb7f72b" providerId="LiveId" clId="{850B06AF-610C-49FC-8DB3-46085A6CD4FE}" dt="2020-10-05T14:52:15.083" v="290" actId="14100"/>
          <ac:picMkLst>
            <pc:docMk/>
            <pc:sldMk cId="2592438601" sldId="277"/>
            <ac:picMk id="8" creationId="{6D635521-AEA7-4D61-91AF-A083DC23E8C9}"/>
          </ac:picMkLst>
        </pc:picChg>
      </pc:sldChg>
      <pc:sldChg chg="addSp delSp modSp mod">
        <pc:chgData name="Elaine Campion" userId="2d63722dacb7f72b" providerId="LiveId" clId="{850B06AF-610C-49FC-8DB3-46085A6CD4FE}" dt="2020-10-05T14:52:30.672" v="292" actId="14100"/>
        <pc:sldMkLst>
          <pc:docMk/>
          <pc:sldMk cId="3944405309" sldId="282"/>
        </pc:sldMkLst>
        <pc:spChg chg="mod">
          <ac:chgData name="Elaine Campion" userId="2d63722dacb7f72b" providerId="LiveId" clId="{850B06AF-610C-49FC-8DB3-46085A6CD4FE}" dt="2020-10-05T10:50:12.119" v="113" actId="1076"/>
          <ac:spMkLst>
            <pc:docMk/>
            <pc:sldMk cId="3944405309" sldId="282"/>
            <ac:spMk id="2" creationId="{8D3FFD07-90C7-4E59-BFC7-367F57CF2128}"/>
          </ac:spMkLst>
        </pc:spChg>
        <pc:spChg chg="mod">
          <ac:chgData name="Elaine Campion" userId="2d63722dacb7f72b" providerId="LiveId" clId="{850B06AF-610C-49FC-8DB3-46085A6CD4FE}" dt="2020-10-05T10:59:27" v="285" actId="20577"/>
          <ac:spMkLst>
            <pc:docMk/>
            <pc:sldMk cId="3944405309" sldId="282"/>
            <ac:spMk id="3" creationId="{03338A75-57F7-417C-8866-F96E36092D76}"/>
          </ac:spMkLst>
        </pc:spChg>
        <pc:spChg chg="add del mod">
          <ac:chgData name="Elaine Campion" userId="2d63722dacb7f72b" providerId="LiveId" clId="{850B06AF-610C-49FC-8DB3-46085A6CD4FE}" dt="2020-10-05T10:49:53.236" v="111" actId="767"/>
          <ac:spMkLst>
            <pc:docMk/>
            <pc:sldMk cId="3944405309" sldId="282"/>
            <ac:spMk id="5" creationId="{A6CD04D9-6688-4FA7-8B58-7F5F74A31022}"/>
          </ac:spMkLst>
        </pc:spChg>
        <pc:spChg chg="add del mod">
          <ac:chgData name="Elaine Campion" userId="2d63722dacb7f72b" providerId="LiveId" clId="{850B06AF-610C-49FC-8DB3-46085A6CD4FE}" dt="2020-10-05T10:49:51.433" v="110" actId="767"/>
          <ac:spMkLst>
            <pc:docMk/>
            <pc:sldMk cId="3944405309" sldId="282"/>
            <ac:spMk id="6" creationId="{B3EE9DA1-1719-4453-AC1A-3BB95FE936F8}"/>
          </ac:spMkLst>
        </pc:spChg>
        <pc:spChg chg="add mod">
          <ac:chgData name="Elaine Campion" userId="2d63722dacb7f72b" providerId="LiveId" clId="{850B06AF-610C-49FC-8DB3-46085A6CD4FE}" dt="2020-10-05T10:57:04.136" v="176" actId="1076"/>
          <ac:spMkLst>
            <pc:docMk/>
            <pc:sldMk cId="3944405309" sldId="282"/>
            <ac:spMk id="7" creationId="{2AD5A424-E082-4B70-9A3B-4E6EABFC08AB}"/>
          </ac:spMkLst>
        </pc:spChg>
        <pc:picChg chg="add mod">
          <ac:chgData name="Elaine Campion" userId="2d63722dacb7f72b" providerId="LiveId" clId="{850B06AF-610C-49FC-8DB3-46085A6CD4FE}" dt="2020-10-05T10:53:32.488" v="159" actId="14100"/>
          <ac:picMkLst>
            <pc:docMk/>
            <pc:sldMk cId="3944405309" sldId="282"/>
            <ac:picMk id="9" creationId="{325C6873-8C28-410F-8D1D-251CF9F1AD78}"/>
          </ac:picMkLst>
        </pc:picChg>
        <pc:picChg chg="add mod">
          <ac:chgData name="Elaine Campion" userId="2d63722dacb7f72b" providerId="LiveId" clId="{850B06AF-610C-49FC-8DB3-46085A6CD4FE}" dt="2020-10-05T14:52:30.672" v="292" actId="14100"/>
          <ac:picMkLst>
            <pc:docMk/>
            <pc:sldMk cId="3944405309" sldId="282"/>
            <ac:picMk id="11" creationId="{3F8FEA24-BE43-4030-8153-C47516B9728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4CE738-507F-471C-98EE-E7754B7274D0}" type="datetimeFigureOut">
              <a:rPr lang="en-GB" smtClean="0"/>
              <a:t>05/10/2020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9D05A-A385-4127-BEA1-0992F7711A3E}" type="slidenum">
              <a:rPr lang="en-GB" smtClean="0"/>
              <a:t>‹#›</a:t>
            </a:fld>
            <a:endParaRPr lang="en-GB"/>
          </a:p>
        </p:txBody>
      </p:sp>
    </p:spTree>
    <p:extLst>
      <p:ext uri="{BB962C8B-B14F-4D97-AF65-F5344CB8AC3E}">
        <p14:creationId xmlns:p14="http://schemas.microsoft.com/office/powerpoint/2010/main" val="357460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Learning Intentions</a:t>
            </a:r>
          </a:p>
          <a:p>
            <a:r>
              <a:rPr lang="en-GB" dirty="0"/>
              <a:t>In this lesson you will be learning:</a:t>
            </a:r>
          </a:p>
          <a:p>
            <a:pPr lvl="0"/>
            <a:r>
              <a:rPr lang="en-GB" dirty="0"/>
              <a:t>how different subjects help us to develop.</a:t>
            </a:r>
          </a:p>
          <a:p>
            <a:pPr marL="0" lvl="0" indent="0">
              <a:buNone/>
            </a:pPr>
            <a:endParaRPr lang="en-GB" dirty="0"/>
          </a:p>
          <a:p>
            <a:pPr lvl="0"/>
            <a:r>
              <a:rPr lang="en-GB" dirty="0"/>
              <a:t>why studying Religious Education is important.</a:t>
            </a:r>
          </a:p>
          <a:p>
            <a:pPr marL="0" lvl="0" indent="0">
              <a:buNone/>
            </a:pPr>
            <a:endParaRPr lang="en-GB" dirty="0"/>
          </a:p>
          <a:p>
            <a:pPr lvl="0"/>
            <a:r>
              <a:rPr lang="en-GB" dirty="0"/>
              <a:t>how religious faith can help us in our lives. </a:t>
            </a:r>
          </a:p>
          <a:p>
            <a:endParaRPr lang="en-GB" dirty="0"/>
          </a:p>
        </p:txBody>
      </p:sp>
      <p:sp>
        <p:nvSpPr>
          <p:cNvPr id="4" name="Slide Number Placeholder 3"/>
          <p:cNvSpPr>
            <a:spLocks noGrp="1"/>
          </p:cNvSpPr>
          <p:nvPr>
            <p:ph type="sldNum" sz="quarter" idx="5"/>
          </p:nvPr>
        </p:nvSpPr>
        <p:spPr/>
        <p:txBody>
          <a:bodyPr/>
          <a:lstStyle/>
          <a:p>
            <a:fld id="{564F5FF4-87C2-4F5F-B956-22A3E8DD2054}" type="slidenum">
              <a:rPr lang="en-GB" smtClean="0"/>
              <a:t>2</a:t>
            </a:fld>
            <a:endParaRPr lang="en-GB"/>
          </a:p>
        </p:txBody>
      </p:sp>
    </p:spTree>
    <p:extLst>
      <p:ext uri="{BB962C8B-B14F-4D97-AF65-F5344CB8AC3E}">
        <p14:creationId xmlns:p14="http://schemas.microsoft.com/office/powerpoint/2010/main" val="3558961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EAD88-45FA-4363-90C5-9502DA1CC2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08BB49-A540-4A59-924E-3B47C617FB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6E241-11CE-4967-8BCC-3EBD285D4E6C}"/>
              </a:ext>
            </a:extLst>
          </p:cNvPr>
          <p:cNvSpPr>
            <a:spLocks noGrp="1"/>
          </p:cNvSpPr>
          <p:nvPr>
            <p:ph type="dt" sz="half" idx="10"/>
          </p:nvPr>
        </p:nvSpPr>
        <p:spPr/>
        <p:txBody>
          <a:bodyPr/>
          <a:lstStyle/>
          <a:p>
            <a:fld id="{D53A07C6-EED4-4274-9893-7EAB233C8C3E}" type="datetime1">
              <a:rPr lang="en-GB" smtClean="0"/>
              <a:t>05/10/2020</a:t>
            </a:fld>
            <a:endParaRPr lang="en-GB"/>
          </a:p>
        </p:txBody>
      </p:sp>
      <p:sp>
        <p:nvSpPr>
          <p:cNvPr id="5" name="Footer Placeholder 4">
            <a:extLst>
              <a:ext uri="{FF2B5EF4-FFF2-40B4-BE49-F238E27FC236}">
                <a16:creationId xmlns:a16="http://schemas.microsoft.com/office/drawing/2014/main" id="{E8CC2C72-5787-4D64-A7F2-029FED5F0A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5AB55F-F06C-4AF5-8CBA-FCA8FF9FA09A}"/>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74656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A2D35-8C02-4136-9917-EFFA586C282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877F3D-2AA2-4D0F-BF94-039A472E55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8060D9-0838-4652-A2AF-69CCF2F1B1FE}"/>
              </a:ext>
            </a:extLst>
          </p:cNvPr>
          <p:cNvSpPr>
            <a:spLocks noGrp="1"/>
          </p:cNvSpPr>
          <p:nvPr>
            <p:ph type="dt" sz="half" idx="10"/>
          </p:nvPr>
        </p:nvSpPr>
        <p:spPr/>
        <p:txBody>
          <a:bodyPr/>
          <a:lstStyle/>
          <a:p>
            <a:fld id="{B866E50D-BAC6-47B1-9C37-D4AAB93A0BB9}" type="datetime1">
              <a:rPr lang="en-GB" smtClean="0"/>
              <a:t>05/10/2020</a:t>
            </a:fld>
            <a:endParaRPr lang="en-GB"/>
          </a:p>
        </p:txBody>
      </p:sp>
      <p:sp>
        <p:nvSpPr>
          <p:cNvPr id="5" name="Footer Placeholder 4">
            <a:extLst>
              <a:ext uri="{FF2B5EF4-FFF2-40B4-BE49-F238E27FC236}">
                <a16:creationId xmlns:a16="http://schemas.microsoft.com/office/drawing/2014/main" id="{48A43320-869B-47BF-878A-BFC97DDA22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BEDEB2-1C17-42EA-9D30-C827922F812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110652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22F86-DC1B-4C12-86D7-1B5C4F9F78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15032BD-445D-4828-9C10-CE2C4BA225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CFAE4C-984D-41F0-A5A9-B9E527A6BE55}"/>
              </a:ext>
            </a:extLst>
          </p:cNvPr>
          <p:cNvSpPr>
            <a:spLocks noGrp="1"/>
          </p:cNvSpPr>
          <p:nvPr>
            <p:ph type="dt" sz="half" idx="10"/>
          </p:nvPr>
        </p:nvSpPr>
        <p:spPr/>
        <p:txBody>
          <a:bodyPr/>
          <a:lstStyle/>
          <a:p>
            <a:fld id="{9286F9F2-F0D8-4878-8B01-05E32E3F64A2}" type="datetime1">
              <a:rPr lang="en-GB" smtClean="0"/>
              <a:t>05/10/2020</a:t>
            </a:fld>
            <a:endParaRPr lang="en-GB"/>
          </a:p>
        </p:txBody>
      </p:sp>
      <p:sp>
        <p:nvSpPr>
          <p:cNvPr id="5" name="Footer Placeholder 4">
            <a:extLst>
              <a:ext uri="{FF2B5EF4-FFF2-40B4-BE49-F238E27FC236}">
                <a16:creationId xmlns:a16="http://schemas.microsoft.com/office/drawing/2014/main" id="{55ECF51D-2AC6-40B9-A97C-9C6942B34D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D42611-9344-4E30-9608-D053E8AF9B3F}"/>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3929886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5C86C-C832-4AEB-9648-E068DAC0F3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FB683A-CF73-47AF-B9C3-80A53570D1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2082E7E-7BBE-4F50-8C72-12F42619C0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6287D4-1B20-4E14-82D3-F867F2E0F30D}"/>
              </a:ext>
            </a:extLst>
          </p:cNvPr>
          <p:cNvSpPr>
            <a:spLocks noGrp="1"/>
          </p:cNvSpPr>
          <p:nvPr>
            <p:ph type="dt" sz="half" idx="10"/>
          </p:nvPr>
        </p:nvSpPr>
        <p:spPr/>
        <p:txBody>
          <a:bodyPr/>
          <a:lstStyle/>
          <a:p>
            <a:fld id="{BE9970C9-BD25-4ECF-8C23-76E50196D569}" type="datetime1">
              <a:rPr lang="en-GB" smtClean="0"/>
              <a:t>05/10/2020</a:t>
            </a:fld>
            <a:endParaRPr lang="en-GB"/>
          </a:p>
        </p:txBody>
      </p:sp>
      <p:sp>
        <p:nvSpPr>
          <p:cNvPr id="6" name="Footer Placeholder 5">
            <a:extLst>
              <a:ext uri="{FF2B5EF4-FFF2-40B4-BE49-F238E27FC236}">
                <a16:creationId xmlns:a16="http://schemas.microsoft.com/office/drawing/2014/main" id="{6235A709-2E51-4BC6-987A-95D8CD99E6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19A5D8-4318-4F87-B5D7-A20CA09085A6}"/>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55858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14A5C-36CA-48B7-9BB6-5EDD29E18E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16218-5556-4FAF-9F5C-FDECDB3939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311EBB-B3B8-4000-B747-8C127A33C9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3792FB4-E802-49F6-95F5-B2FC2648A9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FA9084-D5AA-4052-9A5A-303E779320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1E83E09-E47C-433D-ACD3-687D4B823C4B}"/>
              </a:ext>
            </a:extLst>
          </p:cNvPr>
          <p:cNvSpPr>
            <a:spLocks noGrp="1"/>
          </p:cNvSpPr>
          <p:nvPr>
            <p:ph type="dt" sz="half" idx="10"/>
          </p:nvPr>
        </p:nvSpPr>
        <p:spPr/>
        <p:txBody>
          <a:bodyPr/>
          <a:lstStyle/>
          <a:p>
            <a:fld id="{4B9735C8-759E-4594-B2BE-579D17A05F9D}" type="datetime1">
              <a:rPr lang="en-GB" smtClean="0"/>
              <a:t>05/10/2020</a:t>
            </a:fld>
            <a:endParaRPr lang="en-GB"/>
          </a:p>
        </p:txBody>
      </p:sp>
      <p:sp>
        <p:nvSpPr>
          <p:cNvPr id="8" name="Footer Placeholder 7">
            <a:extLst>
              <a:ext uri="{FF2B5EF4-FFF2-40B4-BE49-F238E27FC236}">
                <a16:creationId xmlns:a16="http://schemas.microsoft.com/office/drawing/2014/main" id="{FCAB993A-C8FF-4F06-B80C-7E1FFFE894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9AC58AA-8153-42A2-BEB8-1FFD0CD91C83}"/>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40610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3BB3C-1F02-46D0-8B8E-72F00ABD2A1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34C2C1-42FC-4B84-9997-04AF0CB17E90}"/>
              </a:ext>
            </a:extLst>
          </p:cNvPr>
          <p:cNvSpPr>
            <a:spLocks noGrp="1"/>
          </p:cNvSpPr>
          <p:nvPr>
            <p:ph type="dt" sz="half" idx="10"/>
          </p:nvPr>
        </p:nvSpPr>
        <p:spPr/>
        <p:txBody>
          <a:bodyPr/>
          <a:lstStyle/>
          <a:p>
            <a:fld id="{307910F2-8664-4F55-A27A-9FE4028AA3AD}" type="datetime1">
              <a:rPr lang="en-GB" smtClean="0"/>
              <a:t>05/10/2020</a:t>
            </a:fld>
            <a:endParaRPr lang="en-GB"/>
          </a:p>
        </p:txBody>
      </p:sp>
      <p:sp>
        <p:nvSpPr>
          <p:cNvPr id="4" name="Footer Placeholder 3">
            <a:extLst>
              <a:ext uri="{FF2B5EF4-FFF2-40B4-BE49-F238E27FC236}">
                <a16:creationId xmlns:a16="http://schemas.microsoft.com/office/drawing/2014/main" id="{92AD733D-767D-4C03-91A0-66DC311F40A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B6CA94-BD7E-419E-8EDA-679868F98B9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86828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3A4D98-4DC7-40A2-9957-9EB259142CD9}"/>
              </a:ext>
            </a:extLst>
          </p:cNvPr>
          <p:cNvSpPr>
            <a:spLocks noGrp="1"/>
          </p:cNvSpPr>
          <p:nvPr>
            <p:ph type="dt" sz="half" idx="10"/>
          </p:nvPr>
        </p:nvSpPr>
        <p:spPr/>
        <p:txBody>
          <a:bodyPr/>
          <a:lstStyle/>
          <a:p>
            <a:fld id="{2862D654-6831-4C19-AE17-CF79BEB151C6}" type="datetime1">
              <a:rPr lang="en-GB" smtClean="0"/>
              <a:t>05/10/2020</a:t>
            </a:fld>
            <a:endParaRPr lang="en-GB"/>
          </a:p>
        </p:txBody>
      </p:sp>
      <p:sp>
        <p:nvSpPr>
          <p:cNvPr id="3" name="Footer Placeholder 2">
            <a:extLst>
              <a:ext uri="{FF2B5EF4-FFF2-40B4-BE49-F238E27FC236}">
                <a16:creationId xmlns:a16="http://schemas.microsoft.com/office/drawing/2014/main" id="{DD645E7B-7511-4C5B-8CEC-7F7DBE1301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C502DFB-F00D-4AA7-A802-374B95E44208}"/>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594959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F6735-59A9-447C-9350-0ACB41D198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42CCDE-578A-4591-B46E-19DACA271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0DEEDFC-AC0E-4489-A7C8-0ADD76B08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987DAE-F690-408F-A189-1FAF19E3DC7B}"/>
              </a:ext>
            </a:extLst>
          </p:cNvPr>
          <p:cNvSpPr>
            <a:spLocks noGrp="1"/>
          </p:cNvSpPr>
          <p:nvPr>
            <p:ph type="dt" sz="half" idx="10"/>
          </p:nvPr>
        </p:nvSpPr>
        <p:spPr/>
        <p:txBody>
          <a:bodyPr/>
          <a:lstStyle/>
          <a:p>
            <a:fld id="{B6A800A2-4D90-430D-B742-DC34E21E2EC0}" type="datetime1">
              <a:rPr lang="en-GB" smtClean="0"/>
              <a:t>05/10/2020</a:t>
            </a:fld>
            <a:endParaRPr lang="en-GB"/>
          </a:p>
        </p:txBody>
      </p:sp>
      <p:sp>
        <p:nvSpPr>
          <p:cNvPr id="6" name="Footer Placeholder 5">
            <a:extLst>
              <a:ext uri="{FF2B5EF4-FFF2-40B4-BE49-F238E27FC236}">
                <a16:creationId xmlns:a16="http://schemas.microsoft.com/office/drawing/2014/main" id="{532FB619-CC45-4944-A8C6-DFD81B2554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537BEE-315C-4247-837E-76AC4A94E2A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855728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C6E1-37F7-46EA-850F-F88E8E67E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34D59E8-9EA0-4422-A914-2E3D43CCD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F69951E-9B17-4763-A5B3-E6245A7A2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C9D2CA-1132-43A9-A012-78413E7D97A1}"/>
              </a:ext>
            </a:extLst>
          </p:cNvPr>
          <p:cNvSpPr>
            <a:spLocks noGrp="1"/>
          </p:cNvSpPr>
          <p:nvPr>
            <p:ph type="dt" sz="half" idx="10"/>
          </p:nvPr>
        </p:nvSpPr>
        <p:spPr/>
        <p:txBody>
          <a:bodyPr/>
          <a:lstStyle/>
          <a:p>
            <a:fld id="{5B6C8D33-912E-47B2-86F8-332461215195}" type="datetime1">
              <a:rPr lang="en-GB" smtClean="0"/>
              <a:t>05/10/2020</a:t>
            </a:fld>
            <a:endParaRPr lang="en-GB"/>
          </a:p>
        </p:txBody>
      </p:sp>
      <p:sp>
        <p:nvSpPr>
          <p:cNvPr id="6" name="Footer Placeholder 5">
            <a:extLst>
              <a:ext uri="{FF2B5EF4-FFF2-40B4-BE49-F238E27FC236}">
                <a16:creationId xmlns:a16="http://schemas.microsoft.com/office/drawing/2014/main" id="{2A3BDE0A-E341-4319-813F-87CCC49EE6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237372-C744-48CB-A20C-7464AEB5E804}"/>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28033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65AD4-62DE-4DAF-9219-57965D6396E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9BD510-C35F-439F-891B-E9CCA31702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28B493-48D3-4D96-852C-5CFC30D45840}"/>
              </a:ext>
            </a:extLst>
          </p:cNvPr>
          <p:cNvSpPr>
            <a:spLocks noGrp="1"/>
          </p:cNvSpPr>
          <p:nvPr>
            <p:ph type="dt" sz="half" idx="10"/>
          </p:nvPr>
        </p:nvSpPr>
        <p:spPr/>
        <p:txBody>
          <a:bodyPr/>
          <a:lstStyle/>
          <a:p>
            <a:fld id="{8F6CA322-CDE6-40D9-8CA7-E0F73D68B345}" type="datetime1">
              <a:rPr lang="en-GB" smtClean="0"/>
              <a:t>05/10/2020</a:t>
            </a:fld>
            <a:endParaRPr lang="en-GB"/>
          </a:p>
        </p:txBody>
      </p:sp>
      <p:sp>
        <p:nvSpPr>
          <p:cNvPr id="5" name="Footer Placeholder 4">
            <a:extLst>
              <a:ext uri="{FF2B5EF4-FFF2-40B4-BE49-F238E27FC236}">
                <a16:creationId xmlns:a16="http://schemas.microsoft.com/office/drawing/2014/main" id="{831A4085-DB55-4F2E-824A-5983532E09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76F29E-ABC0-44E6-B9FD-5BFC4E1E933E}"/>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2333361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2A459B-51B1-4520-A055-8605E0CEB1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B739693-0F7B-4C99-A267-A8456B209E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A1A81A-9F4D-4B87-BC4C-BC37433B87B7}"/>
              </a:ext>
            </a:extLst>
          </p:cNvPr>
          <p:cNvSpPr>
            <a:spLocks noGrp="1"/>
          </p:cNvSpPr>
          <p:nvPr>
            <p:ph type="dt" sz="half" idx="10"/>
          </p:nvPr>
        </p:nvSpPr>
        <p:spPr/>
        <p:txBody>
          <a:bodyPr/>
          <a:lstStyle/>
          <a:p>
            <a:fld id="{95FAC5C3-2C59-4F16-8C8B-414F5F778C4E}" type="datetime1">
              <a:rPr lang="en-GB" smtClean="0"/>
              <a:t>05/10/2020</a:t>
            </a:fld>
            <a:endParaRPr lang="en-GB"/>
          </a:p>
        </p:txBody>
      </p:sp>
      <p:sp>
        <p:nvSpPr>
          <p:cNvPr id="5" name="Footer Placeholder 4">
            <a:extLst>
              <a:ext uri="{FF2B5EF4-FFF2-40B4-BE49-F238E27FC236}">
                <a16:creationId xmlns:a16="http://schemas.microsoft.com/office/drawing/2014/main" id="{4EB08226-04CE-4C14-9B57-0BAC8F52BF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D0E2CA-A95F-41E6-AE4E-815F4197101B}"/>
              </a:ext>
            </a:extLst>
          </p:cNvPr>
          <p:cNvSpPr>
            <a:spLocks noGrp="1"/>
          </p:cNvSpPr>
          <p:nvPr>
            <p:ph type="sldNum" sz="quarter" idx="12"/>
          </p:nvPr>
        </p:nvSpPr>
        <p:spPr/>
        <p:txBody>
          <a:bodyPr/>
          <a:lstStyle/>
          <a:p>
            <a:fld id="{F7A020AB-42F3-4845-B1BE-FD6316F4739F}" type="slidenum">
              <a:rPr lang="en-GB" smtClean="0"/>
              <a:t>‹#›</a:t>
            </a:fld>
            <a:endParaRPr lang="en-GB"/>
          </a:p>
        </p:txBody>
      </p:sp>
    </p:spTree>
    <p:extLst>
      <p:ext uri="{BB962C8B-B14F-4D97-AF65-F5344CB8AC3E}">
        <p14:creationId xmlns:p14="http://schemas.microsoft.com/office/powerpoint/2010/main" val="1764812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BF7E23-87A6-4816-B110-D919BF2284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F381CE-3E97-4798-A811-4256BE76D0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0ADFC2-297B-45FE-B09A-87E2688CDF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A9F39-FDD4-4D66-B20A-B45AD0C4E4AE}" type="datetime1">
              <a:rPr lang="en-GB" smtClean="0"/>
              <a:t>05/10/2020</a:t>
            </a:fld>
            <a:endParaRPr lang="en-GB"/>
          </a:p>
        </p:txBody>
      </p:sp>
      <p:sp>
        <p:nvSpPr>
          <p:cNvPr id="5" name="Footer Placeholder 4">
            <a:extLst>
              <a:ext uri="{FF2B5EF4-FFF2-40B4-BE49-F238E27FC236}">
                <a16:creationId xmlns:a16="http://schemas.microsoft.com/office/drawing/2014/main" id="{06908377-6D8E-4DCA-A67E-C4057CF959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997510C-2D6B-4600-AA80-3629590587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A020AB-42F3-4845-B1BE-FD6316F4739F}" type="slidenum">
              <a:rPr lang="en-GB" smtClean="0"/>
              <a:t>‹#›</a:t>
            </a:fld>
            <a:endParaRPr lang="en-GB"/>
          </a:p>
        </p:txBody>
      </p:sp>
    </p:spTree>
    <p:extLst>
      <p:ext uri="{BB962C8B-B14F-4D97-AF65-F5344CB8AC3E}">
        <p14:creationId xmlns:p14="http://schemas.microsoft.com/office/powerpoint/2010/main" val="2812765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E59AD-AEE8-4611-AA01-64E1547B4CE1}"/>
              </a:ext>
            </a:extLst>
          </p:cNvPr>
          <p:cNvSpPr>
            <a:spLocks noGrp="1"/>
          </p:cNvSpPr>
          <p:nvPr>
            <p:ph type="ctrTitle"/>
          </p:nvPr>
        </p:nvSpPr>
        <p:spPr/>
        <p:txBody>
          <a:bodyPr/>
          <a:lstStyle/>
          <a:p>
            <a:r>
              <a:rPr lang="en-GB" dirty="0"/>
              <a:t>Fully Alive 1 Year 8</a:t>
            </a:r>
          </a:p>
        </p:txBody>
      </p:sp>
      <p:sp>
        <p:nvSpPr>
          <p:cNvPr id="3" name="Subtitle 2">
            <a:extLst>
              <a:ext uri="{FF2B5EF4-FFF2-40B4-BE49-F238E27FC236}">
                <a16:creationId xmlns:a16="http://schemas.microsoft.com/office/drawing/2014/main" id="{A9CA978C-6E91-44B4-AD66-76B192D3D761}"/>
              </a:ext>
            </a:extLst>
          </p:cNvPr>
          <p:cNvSpPr>
            <a:spLocks noGrp="1"/>
          </p:cNvSpPr>
          <p:nvPr>
            <p:ph type="subTitle" idx="1"/>
          </p:nvPr>
        </p:nvSpPr>
        <p:spPr/>
        <p:txBody>
          <a:bodyPr/>
          <a:lstStyle/>
          <a:p>
            <a:r>
              <a:rPr lang="en-GB" b="1" dirty="0"/>
              <a:t>Term One, Module One: The Bible</a:t>
            </a:r>
          </a:p>
          <a:p>
            <a:r>
              <a:rPr lang="en-GB" b="1" dirty="0"/>
              <a:t>Lesson 11: The Evangelists</a:t>
            </a:r>
            <a:endParaRPr lang="en-GB" dirty="0"/>
          </a:p>
          <a:p>
            <a:endParaRPr lang="en-GB" dirty="0"/>
          </a:p>
        </p:txBody>
      </p:sp>
    </p:spTree>
    <p:extLst>
      <p:ext uri="{BB962C8B-B14F-4D97-AF65-F5344CB8AC3E}">
        <p14:creationId xmlns:p14="http://schemas.microsoft.com/office/powerpoint/2010/main" val="3671527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018F-284D-4085-8E4D-A4D3D3341F8F}"/>
              </a:ext>
            </a:extLst>
          </p:cNvPr>
          <p:cNvSpPr>
            <a:spLocks noGrp="1"/>
          </p:cNvSpPr>
          <p:nvPr>
            <p:ph type="title"/>
          </p:nvPr>
        </p:nvSpPr>
        <p:spPr>
          <a:xfrm>
            <a:off x="838200" y="495134"/>
            <a:ext cx="10515600" cy="1325563"/>
          </a:xfrm>
        </p:spPr>
        <p:txBody>
          <a:bodyPr>
            <a:normAutofit/>
          </a:bodyPr>
          <a:lstStyle/>
          <a:p>
            <a:r>
              <a:rPr lang="en-GB" sz="3200" b="1" dirty="0">
                <a:latin typeface="+mn-lt"/>
              </a:rPr>
              <a:t>Learning Intentions</a:t>
            </a:r>
            <a:br>
              <a:rPr lang="en-GB" sz="3200" dirty="0"/>
            </a:br>
            <a:endParaRPr lang="en-GB" sz="3200" dirty="0"/>
          </a:p>
        </p:txBody>
      </p:sp>
      <p:sp>
        <p:nvSpPr>
          <p:cNvPr id="3" name="Content Placeholder 2">
            <a:extLst>
              <a:ext uri="{FF2B5EF4-FFF2-40B4-BE49-F238E27FC236}">
                <a16:creationId xmlns:a16="http://schemas.microsoft.com/office/drawing/2014/main" id="{F4500CC9-8F96-463A-BA94-BFFFE3A5182E}"/>
              </a:ext>
            </a:extLst>
          </p:cNvPr>
          <p:cNvSpPr>
            <a:spLocks noGrp="1"/>
          </p:cNvSpPr>
          <p:nvPr>
            <p:ph idx="1"/>
          </p:nvPr>
        </p:nvSpPr>
        <p:spPr>
          <a:xfrm>
            <a:off x="877203" y="1397439"/>
            <a:ext cx="10515600" cy="2875539"/>
          </a:xfrm>
        </p:spPr>
        <p:txBody>
          <a:bodyPr>
            <a:normAutofit/>
          </a:bodyPr>
          <a:lstStyle/>
          <a:p>
            <a:pPr marL="0" indent="0">
              <a:buNone/>
            </a:pPr>
            <a:r>
              <a:rPr lang="en-GB" sz="2600" dirty="0"/>
              <a:t>In this lesson you will be learning:</a:t>
            </a:r>
          </a:p>
          <a:p>
            <a:pPr lvl="0"/>
            <a:r>
              <a:rPr lang="en-GB" sz="2400" dirty="0"/>
              <a:t>The writers of the four Gospels are called the Evangelists.</a:t>
            </a:r>
          </a:p>
          <a:p>
            <a:pPr lvl="0"/>
            <a:r>
              <a:rPr lang="en-GB" sz="2400" dirty="0"/>
              <a:t>Each Evangelist is represented by a symbol.</a:t>
            </a:r>
          </a:p>
          <a:p>
            <a:pPr lvl="0"/>
            <a:r>
              <a:rPr lang="en-GB" sz="2400" dirty="0"/>
              <a:t>Each Evangelist wrote at different times, using different sources, and for different people.</a:t>
            </a:r>
          </a:p>
          <a:p>
            <a:endParaRPr lang="en-GB" sz="2600" dirty="0"/>
          </a:p>
          <a:p>
            <a:pPr marL="0" indent="0">
              <a:buNone/>
            </a:pPr>
            <a:endParaRPr lang="en-GB" dirty="0"/>
          </a:p>
        </p:txBody>
      </p:sp>
      <p:sp>
        <p:nvSpPr>
          <p:cNvPr id="4" name="Slide Number Placeholder 3">
            <a:extLst>
              <a:ext uri="{FF2B5EF4-FFF2-40B4-BE49-F238E27FC236}">
                <a16:creationId xmlns:a16="http://schemas.microsoft.com/office/drawing/2014/main" id="{622E293E-1728-4EF0-B6A7-8D38C2E34160}"/>
              </a:ext>
            </a:extLst>
          </p:cNvPr>
          <p:cNvSpPr>
            <a:spLocks noGrp="1"/>
          </p:cNvSpPr>
          <p:nvPr>
            <p:ph type="sldNum" sz="quarter" idx="12"/>
          </p:nvPr>
        </p:nvSpPr>
        <p:spPr/>
        <p:txBody>
          <a:bodyPr/>
          <a:lstStyle/>
          <a:p>
            <a:fld id="{7961AAFB-9CBD-4AEB-820A-7268A8C6EECB}" type="slidenum">
              <a:rPr lang="en-GB" smtClean="0"/>
              <a:t>2</a:t>
            </a:fld>
            <a:endParaRPr lang="en-GB"/>
          </a:p>
        </p:txBody>
      </p:sp>
    </p:spTree>
    <p:extLst>
      <p:ext uri="{BB962C8B-B14F-4D97-AF65-F5344CB8AC3E}">
        <p14:creationId xmlns:p14="http://schemas.microsoft.com/office/powerpoint/2010/main" val="379264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2" presetClass="entr" presetSubtype="4" fill="hold" nodeType="withEffect">
                                  <p:stCondLst>
                                    <p:cond delay="30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2000"/>
                                        <p:tgtEl>
                                          <p:spTgt spid="3">
                                            <p:txEl>
                                              <p:pRg st="0" end="0"/>
                                            </p:txEl>
                                          </p:spTgt>
                                        </p:tgtEl>
                                      </p:cBhvr>
                                    </p:animEffect>
                                  </p:childTnLst>
                                </p:cTn>
                              </p:par>
                              <p:par>
                                <p:cTn id="11" presetID="22" presetClass="entr" presetSubtype="4" fill="hold" nodeType="withEffect">
                                  <p:stCondLst>
                                    <p:cond delay="300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down)">
                                      <p:cBhvr>
                                        <p:cTn id="13" dur="2000"/>
                                        <p:tgtEl>
                                          <p:spTgt spid="3">
                                            <p:txEl>
                                              <p:pRg st="1" end="1"/>
                                            </p:txEl>
                                          </p:spTgt>
                                        </p:tgtEl>
                                      </p:cBhvr>
                                    </p:animEffect>
                                  </p:childTnLst>
                                </p:cTn>
                              </p:par>
                              <p:par>
                                <p:cTn id="14" presetID="22" presetClass="entr" presetSubtype="4" fill="hold" nodeType="withEffect">
                                  <p:stCondLst>
                                    <p:cond delay="300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down)">
                                      <p:cBhvr>
                                        <p:cTn id="16" dur="2000"/>
                                        <p:tgtEl>
                                          <p:spTgt spid="3">
                                            <p:txEl>
                                              <p:pRg st="2" end="2"/>
                                            </p:txEl>
                                          </p:spTgt>
                                        </p:tgtEl>
                                      </p:cBhvr>
                                    </p:animEffect>
                                  </p:childTnLst>
                                </p:cTn>
                              </p:par>
                              <p:par>
                                <p:cTn id="17" presetID="22" presetClass="entr" presetSubtype="4" fill="hold" nodeType="withEffect">
                                  <p:stCondLst>
                                    <p:cond delay="30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16CA2-9398-47C1-B303-E825FEE9B5CF}"/>
              </a:ext>
            </a:extLst>
          </p:cNvPr>
          <p:cNvSpPr>
            <a:spLocks noGrp="1"/>
          </p:cNvSpPr>
          <p:nvPr>
            <p:ph type="title"/>
          </p:nvPr>
        </p:nvSpPr>
        <p:spPr/>
        <p:txBody>
          <a:bodyPr>
            <a:normAutofit/>
          </a:bodyPr>
          <a:lstStyle/>
          <a:p>
            <a:r>
              <a:rPr lang="en-GB" sz="3200" dirty="0">
                <a:latin typeface="+mn-lt"/>
              </a:rPr>
              <a:t>The Evangelists</a:t>
            </a:r>
          </a:p>
        </p:txBody>
      </p:sp>
      <p:sp>
        <p:nvSpPr>
          <p:cNvPr id="3" name="Content Placeholder 2">
            <a:extLst>
              <a:ext uri="{FF2B5EF4-FFF2-40B4-BE49-F238E27FC236}">
                <a16:creationId xmlns:a16="http://schemas.microsoft.com/office/drawing/2014/main" id="{E04C4BC6-CD3A-48DA-89FE-D31D7E586EEC}"/>
              </a:ext>
            </a:extLst>
          </p:cNvPr>
          <p:cNvSpPr>
            <a:spLocks noGrp="1"/>
          </p:cNvSpPr>
          <p:nvPr>
            <p:ph idx="1"/>
          </p:nvPr>
        </p:nvSpPr>
        <p:spPr>
          <a:xfrm>
            <a:off x="838200" y="1405261"/>
            <a:ext cx="10515600" cy="4351338"/>
          </a:xfrm>
        </p:spPr>
        <p:txBody>
          <a:bodyPr>
            <a:normAutofit fontScale="92500" lnSpcReduction="10000"/>
          </a:bodyPr>
          <a:lstStyle/>
          <a:p>
            <a:pPr marL="0" indent="0">
              <a:buNone/>
            </a:pPr>
            <a:endParaRPr lang="en-GB" dirty="0"/>
          </a:p>
          <a:p>
            <a:pPr marL="0" indent="0">
              <a:buNone/>
            </a:pPr>
            <a:r>
              <a:rPr lang="en-GB" sz="2400" dirty="0"/>
              <a:t>The first four books of the New Testament are called the </a:t>
            </a:r>
            <a:r>
              <a:rPr lang="en-GB" sz="2400" b="1" dirty="0"/>
              <a:t>Gospels</a:t>
            </a:r>
            <a:r>
              <a:rPr lang="en-GB" sz="2400" b="1" dirty="0">
                <a:solidFill>
                  <a:srgbClr val="FF0000"/>
                </a:solidFill>
              </a:rPr>
              <a:t>.</a:t>
            </a:r>
            <a:endParaRPr lang="en-GB" sz="2400" dirty="0">
              <a:solidFill>
                <a:srgbClr val="FF0000"/>
              </a:solidFill>
            </a:endParaRPr>
          </a:p>
          <a:p>
            <a:pPr marL="0" indent="0">
              <a:buNone/>
            </a:pPr>
            <a:endParaRPr lang="en-GB" sz="2400" dirty="0">
              <a:solidFill>
                <a:srgbClr val="FF0000"/>
              </a:solidFill>
            </a:endParaRPr>
          </a:p>
          <a:p>
            <a:pPr marL="0" indent="0">
              <a:buNone/>
            </a:pPr>
            <a:r>
              <a:rPr lang="en-GB" sz="2400" dirty="0"/>
              <a:t>They are the </a:t>
            </a:r>
            <a:r>
              <a:rPr lang="en-GB" sz="2400" b="1" dirty="0"/>
              <a:t>Gospel according to Matthew</a:t>
            </a:r>
            <a:r>
              <a:rPr lang="en-GB" sz="2400" dirty="0"/>
              <a:t>, the </a:t>
            </a:r>
            <a:r>
              <a:rPr lang="en-GB" sz="2400" b="1" dirty="0"/>
              <a:t>Gospel according to Mark</a:t>
            </a:r>
            <a:r>
              <a:rPr lang="en-GB" sz="2400" dirty="0"/>
              <a:t>, the </a:t>
            </a:r>
            <a:r>
              <a:rPr lang="en-GB" sz="2400" b="1" dirty="0"/>
              <a:t>Gospel according to Luke</a:t>
            </a:r>
            <a:r>
              <a:rPr lang="en-GB" sz="2400" dirty="0"/>
              <a:t> and the </a:t>
            </a:r>
            <a:r>
              <a:rPr lang="en-GB" sz="2400" b="1" dirty="0"/>
              <a:t>Gospel according to John.</a:t>
            </a:r>
            <a:endParaRPr lang="en-GB" sz="2400" dirty="0"/>
          </a:p>
          <a:p>
            <a:pPr marL="0" indent="0">
              <a:buNone/>
            </a:pPr>
            <a:endParaRPr lang="en-GB" sz="2400" dirty="0">
              <a:highlight>
                <a:srgbClr val="00FF00"/>
              </a:highlight>
            </a:endParaRPr>
          </a:p>
          <a:p>
            <a:pPr marL="0" indent="0">
              <a:buNone/>
            </a:pPr>
            <a:r>
              <a:rPr lang="en-GB" sz="2400" dirty="0"/>
              <a:t>Matthew, Mark, Luke and John are known collectively as the </a:t>
            </a:r>
            <a:r>
              <a:rPr lang="en-GB" sz="2400" b="1" dirty="0"/>
              <a:t>Evangelists</a:t>
            </a:r>
            <a:r>
              <a:rPr lang="en-GB" sz="2400" dirty="0"/>
              <a:t>. The word ‘evangelist’ means ‘one who announces good news’. The Evangelists told the Good News about Jesus Christ. </a:t>
            </a:r>
          </a:p>
          <a:p>
            <a:pPr marL="0" indent="0">
              <a:buNone/>
            </a:pPr>
            <a:r>
              <a:rPr lang="en-GB" sz="2400" dirty="0"/>
              <a:t> </a:t>
            </a:r>
          </a:p>
          <a:p>
            <a:pPr marL="0" indent="0">
              <a:buNone/>
            </a:pPr>
            <a:r>
              <a:rPr lang="en-GB" sz="2400" dirty="0"/>
              <a:t>Through their Gospels, the Evangelists wanted to help people to understand the meaning of Jesus’ life, death and resurrection. </a:t>
            </a:r>
          </a:p>
        </p:txBody>
      </p:sp>
      <p:sp>
        <p:nvSpPr>
          <p:cNvPr id="4" name="Slide Number Placeholder 3">
            <a:extLst>
              <a:ext uri="{FF2B5EF4-FFF2-40B4-BE49-F238E27FC236}">
                <a16:creationId xmlns:a16="http://schemas.microsoft.com/office/drawing/2014/main" id="{A72D9095-DA1B-4030-8986-6E35CFA94DA8}"/>
              </a:ext>
            </a:extLst>
          </p:cNvPr>
          <p:cNvSpPr>
            <a:spLocks noGrp="1"/>
          </p:cNvSpPr>
          <p:nvPr>
            <p:ph type="sldNum" sz="quarter" idx="12"/>
          </p:nvPr>
        </p:nvSpPr>
        <p:spPr/>
        <p:txBody>
          <a:bodyPr/>
          <a:lstStyle/>
          <a:p>
            <a:fld id="{F7A020AB-42F3-4845-B1BE-FD6316F4739F}" type="slidenum">
              <a:rPr lang="en-GB" smtClean="0"/>
              <a:t>3</a:t>
            </a:fld>
            <a:endParaRPr lang="en-GB"/>
          </a:p>
        </p:txBody>
      </p:sp>
    </p:spTree>
    <p:extLst>
      <p:ext uri="{BB962C8B-B14F-4D97-AF65-F5344CB8AC3E}">
        <p14:creationId xmlns:p14="http://schemas.microsoft.com/office/powerpoint/2010/main" val="2005352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46E74-BEBD-4199-9A0D-B4E945B51445}"/>
              </a:ext>
            </a:extLst>
          </p:cNvPr>
          <p:cNvSpPr>
            <a:spLocks noGrp="1"/>
          </p:cNvSpPr>
          <p:nvPr>
            <p:ph type="title"/>
          </p:nvPr>
        </p:nvSpPr>
        <p:spPr>
          <a:xfrm>
            <a:off x="838200" y="1096987"/>
            <a:ext cx="10515600" cy="729226"/>
          </a:xfrm>
        </p:spPr>
        <p:txBody>
          <a:bodyPr>
            <a:normAutofit fontScale="90000"/>
          </a:bodyPr>
          <a:lstStyle/>
          <a:p>
            <a:r>
              <a:rPr lang="en-GB" sz="3600" b="1" dirty="0">
                <a:latin typeface="+mn-lt"/>
              </a:rPr>
              <a:t>Symbols of the Evangelists</a:t>
            </a:r>
            <a:br>
              <a:rPr lang="en-GB" sz="3600" dirty="0"/>
            </a:br>
            <a:r>
              <a:rPr lang="en-GB" sz="3100" dirty="0"/>
              <a:t>The early Christian Church used four symbols to represent the four Gospel writers.</a:t>
            </a:r>
            <a:br>
              <a:rPr lang="en-GB" sz="4400" dirty="0"/>
            </a:br>
            <a:br>
              <a:rPr lang="en-GB" dirty="0"/>
            </a:br>
            <a:endParaRPr lang="en-GB" sz="3200" b="1" dirty="0">
              <a:latin typeface="+mn-lt"/>
            </a:endParaRPr>
          </a:p>
        </p:txBody>
      </p:sp>
      <p:sp>
        <p:nvSpPr>
          <p:cNvPr id="3" name="Content Placeholder 2">
            <a:extLst>
              <a:ext uri="{FF2B5EF4-FFF2-40B4-BE49-F238E27FC236}">
                <a16:creationId xmlns:a16="http://schemas.microsoft.com/office/drawing/2014/main" id="{C1B7B8D5-6D68-45AD-839E-F62098FD760B}"/>
              </a:ext>
            </a:extLst>
          </p:cNvPr>
          <p:cNvSpPr>
            <a:spLocks noGrp="1"/>
          </p:cNvSpPr>
          <p:nvPr>
            <p:ph idx="1"/>
          </p:nvPr>
        </p:nvSpPr>
        <p:spPr>
          <a:xfrm>
            <a:off x="5251938" y="3952564"/>
            <a:ext cx="5494790" cy="2166881"/>
          </a:xfrm>
        </p:spPr>
        <p:txBody>
          <a:bodyPr>
            <a:normAutofit fontScale="92500"/>
          </a:bodyPr>
          <a:lstStyle/>
          <a:p>
            <a:pPr marL="0" indent="0">
              <a:buNone/>
            </a:pPr>
            <a:endParaRPr lang="en-GB" sz="2000" dirty="0"/>
          </a:p>
          <a:p>
            <a:pPr marL="0" indent="0">
              <a:buNone/>
            </a:pPr>
            <a:r>
              <a:rPr lang="en-GB" sz="2400" b="1" dirty="0"/>
              <a:t>Mark is represented as a lion </a:t>
            </a:r>
            <a:r>
              <a:rPr lang="en-GB" sz="2400" dirty="0"/>
              <a:t>– an animal that is associated with strength and bravery. Perhaps this symbol was chosen to reflect Mark’s faith and courage in writing his Gospel for persecuted Christians in Rome. </a:t>
            </a:r>
          </a:p>
          <a:p>
            <a:pPr marL="0" indent="0">
              <a:buNone/>
            </a:pPr>
            <a:endParaRPr lang="en-GB" sz="2200" dirty="0"/>
          </a:p>
        </p:txBody>
      </p:sp>
      <p:sp>
        <p:nvSpPr>
          <p:cNvPr id="4" name="Slide Number Placeholder 3">
            <a:extLst>
              <a:ext uri="{FF2B5EF4-FFF2-40B4-BE49-F238E27FC236}">
                <a16:creationId xmlns:a16="http://schemas.microsoft.com/office/drawing/2014/main" id="{43F7C1A5-2CDF-48F5-9DA4-95C73F73DB6F}"/>
              </a:ext>
            </a:extLst>
          </p:cNvPr>
          <p:cNvSpPr>
            <a:spLocks noGrp="1"/>
          </p:cNvSpPr>
          <p:nvPr>
            <p:ph type="sldNum" sz="quarter" idx="12"/>
          </p:nvPr>
        </p:nvSpPr>
        <p:spPr/>
        <p:txBody>
          <a:bodyPr/>
          <a:lstStyle/>
          <a:p>
            <a:fld id="{F7A020AB-42F3-4845-B1BE-FD6316F4739F}" type="slidenum">
              <a:rPr lang="en-GB" smtClean="0"/>
              <a:t>4</a:t>
            </a:fld>
            <a:endParaRPr lang="en-GB"/>
          </a:p>
        </p:txBody>
      </p:sp>
      <p:pic>
        <p:nvPicPr>
          <p:cNvPr id="6" name="Picture 5">
            <a:extLst>
              <a:ext uri="{FF2B5EF4-FFF2-40B4-BE49-F238E27FC236}">
                <a16:creationId xmlns:a16="http://schemas.microsoft.com/office/drawing/2014/main" id="{D43A9850-6558-4D41-9793-089992A258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410" y="2035947"/>
            <a:ext cx="2136127" cy="1916617"/>
          </a:xfrm>
          <a:prstGeom prst="rect">
            <a:avLst/>
          </a:prstGeom>
        </p:spPr>
      </p:pic>
      <p:pic>
        <p:nvPicPr>
          <p:cNvPr id="8" name="Picture 7">
            <a:extLst>
              <a:ext uri="{FF2B5EF4-FFF2-40B4-BE49-F238E27FC236}">
                <a16:creationId xmlns:a16="http://schemas.microsoft.com/office/drawing/2014/main" id="{6D635521-AEA7-4D61-91AF-A083DC23E8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410" y="4478530"/>
            <a:ext cx="2136127" cy="1916616"/>
          </a:xfrm>
          <a:prstGeom prst="rect">
            <a:avLst/>
          </a:prstGeom>
        </p:spPr>
      </p:pic>
      <p:sp>
        <p:nvSpPr>
          <p:cNvPr id="11" name="TextBox 10">
            <a:extLst>
              <a:ext uri="{FF2B5EF4-FFF2-40B4-BE49-F238E27FC236}">
                <a16:creationId xmlns:a16="http://schemas.microsoft.com/office/drawing/2014/main" id="{8EC2F445-789C-4E6C-9BB3-C5E55764DAF0}"/>
              </a:ext>
            </a:extLst>
          </p:cNvPr>
          <p:cNvSpPr txBox="1"/>
          <p:nvPr/>
        </p:nvSpPr>
        <p:spPr>
          <a:xfrm>
            <a:off x="5251938" y="2105906"/>
            <a:ext cx="5494790" cy="1846659"/>
          </a:xfrm>
          <a:prstGeom prst="rect">
            <a:avLst/>
          </a:prstGeom>
          <a:noFill/>
        </p:spPr>
        <p:txBody>
          <a:bodyPr wrap="square" rtlCol="0">
            <a:spAutoFit/>
          </a:bodyPr>
          <a:lstStyle/>
          <a:p>
            <a:r>
              <a:rPr lang="en-GB" sz="2400" b="1" dirty="0"/>
              <a:t>Matthew is represented as a man</a:t>
            </a:r>
            <a:r>
              <a:rPr lang="en-GB" sz="2400" dirty="0"/>
              <a:t> – perhaps because his Gospel begins by tracing the human ancestry (family tree) of Jesus.</a:t>
            </a:r>
            <a:r>
              <a:rPr lang="en-GB" sz="2400" b="1" dirty="0"/>
              <a:t> </a:t>
            </a:r>
            <a:endParaRPr lang="en-GB" sz="2400" dirty="0"/>
          </a:p>
          <a:p>
            <a:pPr marL="0" indent="0">
              <a:buNone/>
            </a:pPr>
            <a:r>
              <a:rPr lang="en-GB" sz="1800" b="1" dirty="0"/>
              <a:t> </a:t>
            </a:r>
            <a:endParaRPr lang="en-GB" sz="1800" dirty="0"/>
          </a:p>
        </p:txBody>
      </p:sp>
    </p:spTree>
    <p:extLst>
      <p:ext uri="{BB962C8B-B14F-4D97-AF65-F5344CB8AC3E}">
        <p14:creationId xmlns:p14="http://schemas.microsoft.com/office/powerpoint/2010/main" val="2592438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FFD07-90C7-4E59-BFC7-367F57CF2128}"/>
              </a:ext>
            </a:extLst>
          </p:cNvPr>
          <p:cNvSpPr>
            <a:spLocks noGrp="1"/>
          </p:cNvSpPr>
          <p:nvPr>
            <p:ph type="title"/>
          </p:nvPr>
        </p:nvSpPr>
        <p:spPr>
          <a:xfrm>
            <a:off x="838200" y="1052511"/>
            <a:ext cx="10515600" cy="1325563"/>
          </a:xfrm>
        </p:spPr>
        <p:txBody>
          <a:bodyPr>
            <a:normAutofit/>
          </a:bodyPr>
          <a:lstStyle/>
          <a:p>
            <a:r>
              <a:rPr lang="en-GB" sz="3200" b="1" dirty="0">
                <a:latin typeface="+mn-lt"/>
              </a:rPr>
              <a:t>Symbols of the Evangelists (continued)</a:t>
            </a:r>
          </a:p>
        </p:txBody>
      </p:sp>
      <p:sp>
        <p:nvSpPr>
          <p:cNvPr id="3" name="Content Placeholder 2">
            <a:extLst>
              <a:ext uri="{FF2B5EF4-FFF2-40B4-BE49-F238E27FC236}">
                <a16:creationId xmlns:a16="http://schemas.microsoft.com/office/drawing/2014/main" id="{03338A75-57F7-417C-8866-F96E36092D76}"/>
              </a:ext>
            </a:extLst>
          </p:cNvPr>
          <p:cNvSpPr>
            <a:spLocks noGrp="1"/>
          </p:cNvSpPr>
          <p:nvPr>
            <p:ph idx="1"/>
          </p:nvPr>
        </p:nvSpPr>
        <p:spPr>
          <a:xfrm>
            <a:off x="3843837" y="4565701"/>
            <a:ext cx="7126248" cy="1746199"/>
          </a:xfrm>
        </p:spPr>
        <p:txBody>
          <a:bodyPr>
            <a:normAutofit/>
          </a:bodyPr>
          <a:lstStyle/>
          <a:p>
            <a:pPr marL="0" indent="0">
              <a:buNone/>
            </a:pPr>
            <a:r>
              <a:rPr lang="en-GB" sz="2000" b="1" dirty="0"/>
              <a:t>John is represented as an eagle </a:t>
            </a:r>
            <a:r>
              <a:rPr lang="en-GB" sz="2000" dirty="0"/>
              <a:t>– a beautiful bird with huge wings that can swoop upwards faster than any other birds. This symbol reflects the way John’s Gospel seeks to give its readers a deeper and higher level of understanding of </a:t>
            </a:r>
            <a:r>
              <a:rPr lang="en-GB" sz="2000"/>
              <a:t>the meaning of </a:t>
            </a:r>
            <a:r>
              <a:rPr lang="en-GB" sz="2000" dirty="0"/>
              <a:t>the life and the teaching of Jesus. </a:t>
            </a:r>
          </a:p>
          <a:p>
            <a:pPr marL="0" indent="0">
              <a:buNone/>
            </a:pPr>
            <a:endParaRPr lang="en-GB" dirty="0"/>
          </a:p>
        </p:txBody>
      </p:sp>
      <p:sp>
        <p:nvSpPr>
          <p:cNvPr id="4" name="Slide Number Placeholder 3">
            <a:extLst>
              <a:ext uri="{FF2B5EF4-FFF2-40B4-BE49-F238E27FC236}">
                <a16:creationId xmlns:a16="http://schemas.microsoft.com/office/drawing/2014/main" id="{89BFA0C4-C1EA-4B62-A019-6876F3495E0F}"/>
              </a:ext>
            </a:extLst>
          </p:cNvPr>
          <p:cNvSpPr>
            <a:spLocks noGrp="1"/>
          </p:cNvSpPr>
          <p:nvPr>
            <p:ph type="sldNum" sz="quarter" idx="12"/>
          </p:nvPr>
        </p:nvSpPr>
        <p:spPr/>
        <p:txBody>
          <a:bodyPr/>
          <a:lstStyle/>
          <a:p>
            <a:fld id="{F7A020AB-42F3-4845-B1BE-FD6316F4739F}" type="slidenum">
              <a:rPr lang="en-GB" smtClean="0"/>
              <a:t>5</a:t>
            </a:fld>
            <a:endParaRPr lang="en-GB"/>
          </a:p>
        </p:txBody>
      </p:sp>
      <p:sp>
        <p:nvSpPr>
          <p:cNvPr id="7" name="TextBox 6">
            <a:extLst>
              <a:ext uri="{FF2B5EF4-FFF2-40B4-BE49-F238E27FC236}">
                <a16:creationId xmlns:a16="http://schemas.microsoft.com/office/drawing/2014/main" id="{2AD5A424-E082-4B70-9A3B-4E6EABFC08AB}"/>
              </a:ext>
            </a:extLst>
          </p:cNvPr>
          <p:cNvSpPr txBox="1"/>
          <p:nvPr/>
        </p:nvSpPr>
        <p:spPr>
          <a:xfrm>
            <a:off x="4007961" y="2589455"/>
            <a:ext cx="6798000" cy="1323439"/>
          </a:xfrm>
          <a:prstGeom prst="rect">
            <a:avLst/>
          </a:prstGeom>
          <a:noFill/>
        </p:spPr>
        <p:txBody>
          <a:bodyPr wrap="square" rtlCol="0">
            <a:spAutoFit/>
          </a:bodyPr>
          <a:lstStyle/>
          <a:p>
            <a:pPr marL="0" indent="0">
              <a:buNone/>
            </a:pPr>
            <a:r>
              <a:rPr lang="en-GB" sz="2000" b="1" dirty="0"/>
              <a:t>Luke is represented as an ox </a:t>
            </a:r>
            <a:r>
              <a:rPr lang="en-GB" sz="2000" dirty="0"/>
              <a:t>– an animal that is regarded as calm and peaceful. Perhaps this symbol was chosen because Luke’s Gospel portrays Jesus’ gentleness and patience, particularly with the poor and the oppressed.</a:t>
            </a:r>
          </a:p>
        </p:txBody>
      </p:sp>
      <p:pic>
        <p:nvPicPr>
          <p:cNvPr id="9" name="Picture 8">
            <a:extLst>
              <a:ext uri="{FF2B5EF4-FFF2-40B4-BE49-F238E27FC236}">
                <a16:creationId xmlns:a16="http://schemas.microsoft.com/office/drawing/2014/main" id="{325C6873-8C28-410F-8D1D-251CF9F1AD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378075"/>
            <a:ext cx="2621922" cy="1746200"/>
          </a:xfrm>
          <a:prstGeom prst="rect">
            <a:avLst/>
          </a:prstGeom>
        </p:spPr>
      </p:pic>
      <p:pic>
        <p:nvPicPr>
          <p:cNvPr id="11" name="Picture 10">
            <a:extLst>
              <a:ext uri="{FF2B5EF4-FFF2-40B4-BE49-F238E27FC236}">
                <a16:creationId xmlns:a16="http://schemas.microsoft.com/office/drawing/2014/main" id="{3F8FEA24-BE43-4030-8153-C47516B972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906174" y="4610151"/>
            <a:ext cx="1938802" cy="1746199"/>
          </a:xfrm>
          <a:prstGeom prst="rect">
            <a:avLst/>
          </a:prstGeom>
        </p:spPr>
      </p:pic>
    </p:spTree>
    <p:extLst>
      <p:ext uri="{BB962C8B-B14F-4D97-AF65-F5344CB8AC3E}">
        <p14:creationId xmlns:p14="http://schemas.microsoft.com/office/powerpoint/2010/main" val="3944405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3B5AC-3ACE-4705-ABD7-2DB6A4732DD0}"/>
              </a:ext>
            </a:extLst>
          </p:cNvPr>
          <p:cNvSpPr>
            <a:spLocks noGrp="1"/>
          </p:cNvSpPr>
          <p:nvPr>
            <p:ph type="title"/>
          </p:nvPr>
        </p:nvSpPr>
        <p:spPr/>
        <p:txBody>
          <a:bodyPr/>
          <a:lstStyle/>
          <a:p>
            <a:r>
              <a:rPr lang="en-GB" sz="3200" b="1" dirty="0">
                <a:latin typeface="+mn-lt"/>
              </a:rPr>
              <a:t>Key Points about the Evangelists</a:t>
            </a:r>
            <a:br>
              <a:rPr lang="en-GB" dirty="0"/>
            </a:br>
            <a:endParaRPr lang="en-GB" dirty="0"/>
          </a:p>
        </p:txBody>
      </p:sp>
      <p:sp>
        <p:nvSpPr>
          <p:cNvPr id="3" name="Content Placeholder 2">
            <a:extLst>
              <a:ext uri="{FF2B5EF4-FFF2-40B4-BE49-F238E27FC236}">
                <a16:creationId xmlns:a16="http://schemas.microsoft.com/office/drawing/2014/main" id="{5C065F3A-262F-4E3A-A3EB-7F99EBF9BA91}"/>
              </a:ext>
            </a:extLst>
          </p:cNvPr>
          <p:cNvSpPr>
            <a:spLocks noGrp="1"/>
          </p:cNvSpPr>
          <p:nvPr>
            <p:ph idx="1"/>
          </p:nvPr>
        </p:nvSpPr>
        <p:spPr>
          <a:xfrm>
            <a:off x="838200" y="1241328"/>
            <a:ext cx="10515600" cy="4755526"/>
          </a:xfrm>
        </p:spPr>
        <p:txBody>
          <a:bodyPr>
            <a:normAutofit/>
          </a:bodyPr>
          <a:lstStyle/>
          <a:p>
            <a:pPr lvl="0"/>
            <a:r>
              <a:rPr lang="en-GB" sz="2400" dirty="0"/>
              <a:t>The Evangelists wrote at different times and for different communities. </a:t>
            </a:r>
          </a:p>
          <a:p>
            <a:pPr lvl="0"/>
            <a:endParaRPr lang="en-GB" sz="1000" dirty="0"/>
          </a:p>
          <a:p>
            <a:pPr lvl="0"/>
            <a:r>
              <a:rPr lang="en-GB" sz="2400" dirty="0"/>
              <a:t>All four Evangelists told the story of Jesus. They based what they wrote on eyewitness information. Most likely, they did not see these things themselves.</a:t>
            </a:r>
          </a:p>
          <a:p>
            <a:pPr lvl="0"/>
            <a:endParaRPr lang="en-GB" sz="1000" dirty="0"/>
          </a:p>
          <a:p>
            <a:pPr lvl="0"/>
            <a:r>
              <a:rPr lang="en-GB" sz="2400" dirty="0"/>
              <a:t>They got their information from different sources. This explains why there are sometimes differences in the details within the four Gospel accounts. </a:t>
            </a:r>
          </a:p>
          <a:p>
            <a:pPr lvl="0"/>
            <a:endParaRPr lang="en-GB" sz="1000" dirty="0"/>
          </a:p>
          <a:p>
            <a:pPr lvl="0"/>
            <a:r>
              <a:rPr lang="en-GB" sz="2400" dirty="0"/>
              <a:t>The first Gospel to be written was the </a:t>
            </a:r>
            <a:r>
              <a:rPr lang="en-GB" sz="2400" b="1" dirty="0"/>
              <a:t>Gospel according to Mark</a:t>
            </a:r>
            <a:r>
              <a:rPr lang="en-GB" sz="2400" dirty="0"/>
              <a:t>, which scholars think was written some time between AD 65 and 75. </a:t>
            </a:r>
            <a:r>
              <a:rPr lang="en-IE" sz="2400" kern="1200" dirty="0">
                <a:effectLst/>
                <a:ea typeface="Calibri" panose="020F0502020204030204" pitchFamily="34" charset="0"/>
                <a:cs typeface="Times New Roman" panose="02020603050405020304" pitchFamily="18" charset="0"/>
              </a:rPr>
              <a:t>Mark wrote his Gospel for </a:t>
            </a:r>
            <a:r>
              <a:rPr lang="en-IE" sz="2400" dirty="0">
                <a:effectLst/>
                <a:ea typeface="Calibri" panose="020F0502020204030204" pitchFamily="34" charset="0"/>
                <a:cs typeface="Times New Roman" panose="02020603050405020304" pitchFamily="18" charset="0"/>
              </a:rPr>
              <a:t>Christians who were suffering persecution in Rome. </a:t>
            </a:r>
            <a:endParaRPr lang="en-GB" sz="2400" dirty="0">
              <a:highlight>
                <a:srgbClr val="00FF00"/>
              </a:highlight>
            </a:endParaRPr>
          </a:p>
          <a:p>
            <a:endParaRPr lang="en-GB" dirty="0"/>
          </a:p>
        </p:txBody>
      </p:sp>
      <p:sp>
        <p:nvSpPr>
          <p:cNvPr id="4" name="Slide Number Placeholder 3">
            <a:extLst>
              <a:ext uri="{FF2B5EF4-FFF2-40B4-BE49-F238E27FC236}">
                <a16:creationId xmlns:a16="http://schemas.microsoft.com/office/drawing/2014/main" id="{DE33EA5D-24FE-449D-9E25-BD93E4BE0DA0}"/>
              </a:ext>
            </a:extLst>
          </p:cNvPr>
          <p:cNvSpPr>
            <a:spLocks noGrp="1"/>
          </p:cNvSpPr>
          <p:nvPr>
            <p:ph type="sldNum" sz="quarter" idx="12"/>
          </p:nvPr>
        </p:nvSpPr>
        <p:spPr/>
        <p:txBody>
          <a:bodyPr/>
          <a:lstStyle/>
          <a:p>
            <a:fld id="{F7A020AB-42F3-4845-B1BE-FD6316F4739F}" type="slidenum">
              <a:rPr lang="en-GB" smtClean="0"/>
              <a:t>6</a:t>
            </a:fld>
            <a:endParaRPr lang="en-GB"/>
          </a:p>
        </p:txBody>
      </p:sp>
    </p:spTree>
    <p:extLst>
      <p:ext uri="{BB962C8B-B14F-4D97-AF65-F5344CB8AC3E}">
        <p14:creationId xmlns:p14="http://schemas.microsoft.com/office/powerpoint/2010/main" val="3761454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2DFF5-EA13-4ADB-8A1E-B5930F6803E4}"/>
              </a:ext>
            </a:extLst>
          </p:cNvPr>
          <p:cNvSpPr>
            <a:spLocks noGrp="1"/>
          </p:cNvSpPr>
          <p:nvPr>
            <p:ph type="title"/>
          </p:nvPr>
        </p:nvSpPr>
        <p:spPr/>
        <p:txBody>
          <a:bodyPr>
            <a:normAutofit/>
          </a:bodyPr>
          <a:lstStyle/>
          <a:p>
            <a:r>
              <a:rPr lang="en-GB" sz="3200" b="1" dirty="0">
                <a:latin typeface="+mn-lt"/>
              </a:rPr>
              <a:t>Key Points about the Evangelists (continued)</a:t>
            </a:r>
            <a:endParaRPr lang="en-GB" sz="3200" dirty="0">
              <a:latin typeface="+mn-lt"/>
            </a:endParaRPr>
          </a:p>
        </p:txBody>
      </p:sp>
      <p:sp>
        <p:nvSpPr>
          <p:cNvPr id="3" name="Content Placeholder 2">
            <a:extLst>
              <a:ext uri="{FF2B5EF4-FFF2-40B4-BE49-F238E27FC236}">
                <a16:creationId xmlns:a16="http://schemas.microsoft.com/office/drawing/2014/main" id="{D547A61E-98A5-4639-A52B-80CC0E26B4BD}"/>
              </a:ext>
            </a:extLst>
          </p:cNvPr>
          <p:cNvSpPr>
            <a:spLocks noGrp="1"/>
          </p:cNvSpPr>
          <p:nvPr>
            <p:ph idx="1"/>
          </p:nvPr>
        </p:nvSpPr>
        <p:spPr/>
        <p:txBody>
          <a:bodyPr>
            <a:normAutofit fontScale="92500" lnSpcReduction="10000"/>
          </a:bodyPr>
          <a:lstStyle/>
          <a:p>
            <a:pPr lvl="0"/>
            <a:r>
              <a:rPr lang="en-GB" dirty="0"/>
              <a:t>The </a:t>
            </a:r>
            <a:r>
              <a:rPr lang="en-GB" b="1" dirty="0"/>
              <a:t>Gospel according to Matthew </a:t>
            </a:r>
            <a:r>
              <a:rPr lang="en-GB" dirty="0"/>
              <a:t>and the </a:t>
            </a:r>
            <a:r>
              <a:rPr lang="en-GB" b="1" dirty="0"/>
              <a:t>Gospel according to Luke </a:t>
            </a:r>
            <a:r>
              <a:rPr lang="en-GB" dirty="0"/>
              <a:t>were written next, probably between AD 80 and 90. Matthew wrote for Jews who had become Christians. Luke wrote for Gentiles who had become Christians. </a:t>
            </a:r>
          </a:p>
          <a:p>
            <a:pPr lvl="0"/>
            <a:endParaRPr lang="en-GB" sz="1100" dirty="0"/>
          </a:p>
          <a:p>
            <a:pPr lvl="0"/>
            <a:r>
              <a:rPr lang="en-GB" dirty="0"/>
              <a:t>The </a:t>
            </a:r>
            <a:r>
              <a:rPr lang="en-GB" b="1" dirty="0"/>
              <a:t>Gospel according to John </a:t>
            </a:r>
            <a:r>
              <a:rPr lang="en-GB" dirty="0"/>
              <a:t>was the last of the four Gospels to be written. It was probably finished between AD 90 and 100. </a:t>
            </a:r>
          </a:p>
          <a:p>
            <a:pPr lvl="0"/>
            <a:endParaRPr lang="en-GB" sz="1100" dirty="0"/>
          </a:p>
          <a:p>
            <a:pPr lvl="0"/>
            <a:r>
              <a:rPr lang="en-GB" dirty="0"/>
              <a:t>The Gospels contained an important message for the communities of faith for whom they were written. For example, Mark was writing at a time when many Christians were facing persecution or suffering for their faith. It is for this reason that Mark emphasises the suffering of Jesus and the reward that awaits those who remain faithful to the teachings of Jesus. </a:t>
            </a:r>
          </a:p>
          <a:p>
            <a:endParaRPr lang="en-GB" dirty="0"/>
          </a:p>
          <a:p>
            <a:endParaRPr lang="en-GB" dirty="0"/>
          </a:p>
        </p:txBody>
      </p:sp>
      <p:sp>
        <p:nvSpPr>
          <p:cNvPr id="4" name="Slide Number Placeholder 3">
            <a:extLst>
              <a:ext uri="{FF2B5EF4-FFF2-40B4-BE49-F238E27FC236}">
                <a16:creationId xmlns:a16="http://schemas.microsoft.com/office/drawing/2014/main" id="{F3184959-BD89-4DA9-8C7F-C6FCAE25D3FA}"/>
              </a:ext>
            </a:extLst>
          </p:cNvPr>
          <p:cNvSpPr>
            <a:spLocks noGrp="1"/>
          </p:cNvSpPr>
          <p:nvPr>
            <p:ph type="sldNum" sz="quarter" idx="12"/>
          </p:nvPr>
        </p:nvSpPr>
        <p:spPr/>
        <p:txBody>
          <a:bodyPr/>
          <a:lstStyle/>
          <a:p>
            <a:fld id="{F7A020AB-42F3-4845-B1BE-FD6316F4739F}" type="slidenum">
              <a:rPr lang="en-GB" smtClean="0"/>
              <a:t>7</a:t>
            </a:fld>
            <a:endParaRPr lang="en-GB"/>
          </a:p>
        </p:txBody>
      </p:sp>
    </p:spTree>
    <p:extLst>
      <p:ext uri="{BB962C8B-B14F-4D97-AF65-F5344CB8AC3E}">
        <p14:creationId xmlns:p14="http://schemas.microsoft.com/office/powerpoint/2010/main" val="709126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A78C-8734-4809-B393-51684A6D2950}"/>
              </a:ext>
            </a:extLst>
          </p:cNvPr>
          <p:cNvSpPr>
            <a:spLocks noGrp="1"/>
          </p:cNvSpPr>
          <p:nvPr>
            <p:ph type="title"/>
          </p:nvPr>
        </p:nvSpPr>
        <p:spPr>
          <a:xfrm>
            <a:off x="838200" y="365126"/>
            <a:ext cx="10515600" cy="856964"/>
          </a:xfrm>
        </p:spPr>
        <p:txBody>
          <a:bodyPr>
            <a:normAutofit fontScale="90000"/>
          </a:bodyPr>
          <a:lstStyle/>
          <a:p>
            <a:r>
              <a:rPr lang="en-GB" sz="3200" b="1" dirty="0">
                <a:latin typeface="+mn-lt"/>
              </a:rPr>
              <a:t>A time to pray…</a:t>
            </a:r>
            <a:br>
              <a:rPr lang="en-GB" dirty="0"/>
            </a:br>
            <a:endParaRPr lang="en-GB" dirty="0"/>
          </a:p>
        </p:txBody>
      </p:sp>
      <p:sp>
        <p:nvSpPr>
          <p:cNvPr id="3" name="Content Placeholder 2">
            <a:extLst>
              <a:ext uri="{FF2B5EF4-FFF2-40B4-BE49-F238E27FC236}">
                <a16:creationId xmlns:a16="http://schemas.microsoft.com/office/drawing/2014/main" id="{FD60BA8E-858A-41A6-B042-5A99C0DB4EBD}"/>
              </a:ext>
            </a:extLst>
          </p:cNvPr>
          <p:cNvSpPr>
            <a:spLocks noGrp="1"/>
          </p:cNvSpPr>
          <p:nvPr>
            <p:ph idx="1"/>
          </p:nvPr>
        </p:nvSpPr>
        <p:spPr>
          <a:xfrm>
            <a:off x="556007" y="906601"/>
            <a:ext cx="11118844" cy="5864644"/>
          </a:xfrm>
        </p:spPr>
        <p:txBody>
          <a:bodyPr>
            <a:normAutofit fontScale="92500" lnSpcReduction="20000"/>
          </a:bodyPr>
          <a:lstStyle/>
          <a:p>
            <a:pPr marL="0" indent="0">
              <a:buNone/>
            </a:pPr>
            <a:r>
              <a:rPr lang="en-GB" sz="2400" i="1" dirty="0"/>
              <a:t>Sign of the Cross </a:t>
            </a:r>
            <a:endParaRPr lang="en-GB" sz="2400" dirty="0"/>
          </a:p>
          <a:p>
            <a:pPr marL="0" indent="0">
              <a:buNone/>
            </a:pPr>
            <a:r>
              <a:rPr lang="en-GB" sz="2400" i="1" dirty="0"/>
              <a:t>Four students carry the symbols of the Evangelists.</a:t>
            </a:r>
            <a:endParaRPr lang="en-GB" sz="2400" dirty="0"/>
          </a:p>
          <a:p>
            <a:pPr marL="0" indent="0">
              <a:buNone/>
            </a:pPr>
            <a:r>
              <a:rPr lang="en-GB" sz="2400" dirty="0"/>
              <a:t> </a:t>
            </a:r>
          </a:p>
          <a:p>
            <a:pPr marL="0" indent="0">
              <a:buNone/>
            </a:pPr>
            <a:r>
              <a:rPr lang="en-GB" sz="2400" b="1" dirty="0"/>
              <a:t>Teacher</a:t>
            </a:r>
            <a:endParaRPr lang="en-GB" sz="2400" dirty="0"/>
          </a:p>
          <a:p>
            <a:pPr marL="0" indent="0">
              <a:buNone/>
            </a:pPr>
            <a:r>
              <a:rPr lang="en-GB" sz="2400" dirty="0"/>
              <a:t>There are four Gospels:</a:t>
            </a:r>
          </a:p>
          <a:p>
            <a:pPr marL="0" indent="0">
              <a:buNone/>
            </a:pPr>
            <a:r>
              <a:rPr lang="en-GB" sz="2400" dirty="0"/>
              <a:t>The Gospel according to Matthew </a:t>
            </a:r>
            <a:r>
              <a:rPr lang="en-GB" sz="2400" i="1" dirty="0"/>
              <a:t>(student holds up the ‘man’ symbol for Matthew)</a:t>
            </a:r>
            <a:endParaRPr lang="en-GB" sz="2400" dirty="0"/>
          </a:p>
          <a:p>
            <a:pPr marL="0" indent="0">
              <a:buNone/>
            </a:pPr>
            <a:r>
              <a:rPr lang="en-GB" sz="2400" dirty="0"/>
              <a:t>The Gospel according to Mark </a:t>
            </a:r>
            <a:r>
              <a:rPr lang="en-GB" sz="2400" i="1" dirty="0"/>
              <a:t>(student holds up the ‘lion’ symbol for Mark)</a:t>
            </a:r>
            <a:endParaRPr lang="en-GB" sz="2400" dirty="0"/>
          </a:p>
          <a:p>
            <a:pPr marL="0" indent="0">
              <a:buNone/>
            </a:pPr>
            <a:r>
              <a:rPr lang="en-GB" sz="2400" dirty="0"/>
              <a:t>The Gospel according to Luke </a:t>
            </a:r>
            <a:r>
              <a:rPr lang="en-GB" sz="2400" i="1" dirty="0"/>
              <a:t>(student holds up the ‘ox’ symbol for Luke)</a:t>
            </a:r>
            <a:endParaRPr lang="en-GB" sz="2400" dirty="0"/>
          </a:p>
          <a:p>
            <a:pPr marL="0" indent="0">
              <a:buNone/>
            </a:pPr>
            <a:r>
              <a:rPr lang="en-GB" sz="2400" dirty="0"/>
              <a:t>The Gospel according to John </a:t>
            </a:r>
            <a:r>
              <a:rPr lang="en-GB" sz="2400" i="1" dirty="0"/>
              <a:t>(student holds up the ‘eagle’ symbol for John)</a:t>
            </a:r>
            <a:endParaRPr lang="en-GB" sz="2400" dirty="0"/>
          </a:p>
          <a:p>
            <a:pPr marL="0" indent="0">
              <a:buNone/>
            </a:pPr>
            <a:r>
              <a:rPr lang="en-GB" sz="2400" i="1" dirty="0"/>
              <a:t> </a:t>
            </a:r>
            <a:endParaRPr lang="en-GB" sz="2400" dirty="0"/>
          </a:p>
          <a:p>
            <a:pPr marL="0" indent="0">
              <a:buNone/>
            </a:pPr>
            <a:r>
              <a:rPr lang="en-GB" sz="2400" i="1" dirty="0"/>
              <a:t>Students lower their symbols. Each symbol will be raised in turn during the reading of the passage from the corresponding Gospel.</a:t>
            </a:r>
            <a:endParaRPr lang="en-GB" sz="2400" dirty="0"/>
          </a:p>
          <a:p>
            <a:pPr marL="0" indent="0">
              <a:buNone/>
            </a:pPr>
            <a:r>
              <a:rPr lang="en-GB" sz="2400" dirty="0"/>
              <a:t> </a:t>
            </a:r>
          </a:p>
          <a:p>
            <a:pPr marL="0" indent="0">
              <a:buNone/>
            </a:pPr>
            <a:r>
              <a:rPr lang="en-GB" sz="2400" b="1" dirty="0"/>
              <a:t>Teacher</a:t>
            </a:r>
            <a:endParaRPr lang="en-GB" sz="2400" dirty="0"/>
          </a:p>
          <a:p>
            <a:pPr marL="0" indent="0">
              <a:buNone/>
            </a:pPr>
            <a:r>
              <a:rPr lang="en-GB" sz="2400" dirty="0"/>
              <a:t>We remember Matthew’s stories about Jesus as teacher. We remember how Jesus taught the crowds in the Sermon on the Mount. </a:t>
            </a:r>
          </a:p>
          <a:p>
            <a:pPr marL="0" indent="0">
              <a:buNone/>
            </a:pPr>
            <a:endParaRPr lang="en-GB" sz="2000" dirty="0"/>
          </a:p>
          <a:p>
            <a:pPr marL="0" indent="0">
              <a:buNone/>
            </a:pPr>
            <a:endParaRPr lang="en-GB" dirty="0"/>
          </a:p>
          <a:p>
            <a:endParaRPr lang="en-GB" dirty="0"/>
          </a:p>
          <a:p>
            <a:endParaRPr lang="en-GB" i="1" dirty="0"/>
          </a:p>
        </p:txBody>
      </p:sp>
      <p:sp>
        <p:nvSpPr>
          <p:cNvPr id="4" name="Slide Number Placeholder 3">
            <a:extLst>
              <a:ext uri="{FF2B5EF4-FFF2-40B4-BE49-F238E27FC236}">
                <a16:creationId xmlns:a16="http://schemas.microsoft.com/office/drawing/2014/main" id="{B35C7F71-2C0C-444D-9559-D43C98C6C670}"/>
              </a:ext>
            </a:extLst>
          </p:cNvPr>
          <p:cNvSpPr>
            <a:spLocks noGrp="1"/>
          </p:cNvSpPr>
          <p:nvPr>
            <p:ph type="sldNum" sz="quarter" idx="12"/>
          </p:nvPr>
        </p:nvSpPr>
        <p:spPr/>
        <p:txBody>
          <a:bodyPr/>
          <a:lstStyle/>
          <a:p>
            <a:fld id="{F7A020AB-42F3-4845-B1BE-FD6316F4739F}" type="slidenum">
              <a:rPr lang="en-GB" smtClean="0"/>
              <a:t>8</a:t>
            </a:fld>
            <a:endParaRPr lang="en-GB"/>
          </a:p>
        </p:txBody>
      </p:sp>
    </p:spTree>
    <p:extLst>
      <p:ext uri="{BB962C8B-B14F-4D97-AF65-F5344CB8AC3E}">
        <p14:creationId xmlns:p14="http://schemas.microsoft.com/office/powerpoint/2010/main" val="3563535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A78C-8734-4809-B393-51684A6D2950}"/>
              </a:ext>
            </a:extLst>
          </p:cNvPr>
          <p:cNvSpPr>
            <a:spLocks noGrp="1"/>
          </p:cNvSpPr>
          <p:nvPr>
            <p:ph type="title"/>
          </p:nvPr>
        </p:nvSpPr>
        <p:spPr>
          <a:xfrm>
            <a:off x="671946" y="478119"/>
            <a:ext cx="10515600" cy="856964"/>
          </a:xfrm>
        </p:spPr>
        <p:txBody>
          <a:bodyPr>
            <a:normAutofit fontScale="90000"/>
          </a:bodyPr>
          <a:lstStyle/>
          <a:p>
            <a:r>
              <a:rPr lang="en-GB" sz="3200" b="1" dirty="0">
                <a:latin typeface="+mn-lt"/>
              </a:rPr>
              <a:t>A time to pray (continued)</a:t>
            </a:r>
            <a:br>
              <a:rPr lang="en-GB" dirty="0"/>
            </a:br>
            <a:endParaRPr lang="en-GB" dirty="0"/>
          </a:p>
        </p:txBody>
      </p:sp>
      <p:sp>
        <p:nvSpPr>
          <p:cNvPr id="3" name="Content Placeholder 2">
            <a:extLst>
              <a:ext uri="{FF2B5EF4-FFF2-40B4-BE49-F238E27FC236}">
                <a16:creationId xmlns:a16="http://schemas.microsoft.com/office/drawing/2014/main" id="{FD60BA8E-858A-41A6-B042-5A99C0DB4EBD}"/>
              </a:ext>
            </a:extLst>
          </p:cNvPr>
          <p:cNvSpPr>
            <a:spLocks noGrp="1"/>
          </p:cNvSpPr>
          <p:nvPr>
            <p:ph idx="1"/>
          </p:nvPr>
        </p:nvSpPr>
        <p:spPr>
          <a:xfrm>
            <a:off x="556007" y="906601"/>
            <a:ext cx="11118844" cy="5864644"/>
          </a:xfrm>
        </p:spPr>
        <p:txBody>
          <a:bodyPr>
            <a:normAutofit lnSpcReduction="10000"/>
          </a:bodyPr>
          <a:lstStyle/>
          <a:p>
            <a:pPr marL="0" indent="0">
              <a:buNone/>
            </a:pPr>
            <a:r>
              <a:rPr lang="en-GB" sz="2000" b="1" dirty="0"/>
              <a:t>Reader 1</a:t>
            </a:r>
            <a:endParaRPr lang="en-GB" sz="2000" dirty="0"/>
          </a:p>
          <a:p>
            <a:pPr marL="0" indent="0">
              <a:buNone/>
            </a:pPr>
            <a:r>
              <a:rPr lang="en-GB" sz="2000" dirty="0"/>
              <a:t>A reading from the holy Gospel according to Matthew. </a:t>
            </a:r>
          </a:p>
          <a:p>
            <a:pPr marL="0" indent="0">
              <a:buNone/>
            </a:pPr>
            <a:endParaRPr lang="en-GB" sz="800" dirty="0"/>
          </a:p>
          <a:p>
            <a:pPr marL="360363" indent="0">
              <a:buNone/>
            </a:pPr>
            <a:r>
              <a:rPr lang="en-GB" sz="2000" dirty="0"/>
              <a:t>Happy are those whose greatest desire is to do what God requires; …</a:t>
            </a:r>
          </a:p>
          <a:p>
            <a:pPr marL="360363" indent="0">
              <a:buNone/>
            </a:pPr>
            <a:r>
              <a:rPr lang="en-GB" sz="2000" dirty="0"/>
              <a:t>Happy are those who are merciful to others; …</a:t>
            </a:r>
          </a:p>
          <a:p>
            <a:pPr marL="360363" indent="0">
              <a:buNone/>
            </a:pPr>
            <a:r>
              <a:rPr lang="en-GB" sz="2000" dirty="0"/>
              <a:t>Happy are those who work for peace; …</a:t>
            </a:r>
          </a:p>
          <a:p>
            <a:pPr marL="360363" indent="0">
              <a:buNone/>
            </a:pPr>
            <a:r>
              <a:rPr lang="en-GB" sz="2000" dirty="0"/>
              <a:t>Happy are those who are persecuted because they do what God requires;</a:t>
            </a:r>
          </a:p>
          <a:p>
            <a:pPr marL="360363" indent="0">
              <a:buNone/>
            </a:pPr>
            <a:r>
              <a:rPr lang="en-GB" sz="2000" dirty="0"/>
              <a:t>the Kingdom of heaven belongs to them!  (Matthew 5:6-10)</a:t>
            </a:r>
          </a:p>
          <a:p>
            <a:pPr marL="0" indent="0">
              <a:buNone/>
            </a:pPr>
            <a:r>
              <a:rPr lang="en-GB" sz="2000" b="1" dirty="0"/>
              <a:t>Teacher</a:t>
            </a:r>
            <a:endParaRPr lang="en-GB" sz="2000" dirty="0"/>
          </a:p>
          <a:p>
            <a:pPr marL="0" indent="0">
              <a:buNone/>
            </a:pPr>
            <a:r>
              <a:rPr lang="en-GB" sz="2000" dirty="0"/>
              <a:t>We remember Mark’s stories about Jesus’ compassion for those who were sick and in need.</a:t>
            </a:r>
          </a:p>
          <a:p>
            <a:pPr marL="0" indent="0">
              <a:buNone/>
            </a:pPr>
            <a:r>
              <a:rPr lang="en-GB" sz="2200" b="1" dirty="0"/>
              <a:t>Reader 2</a:t>
            </a:r>
            <a:endParaRPr lang="en-GB" sz="2200" dirty="0"/>
          </a:p>
          <a:p>
            <a:pPr marL="0" indent="0">
              <a:buNone/>
            </a:pPr>
            <a:r>
              <a:rPr lang="en-GB" sz="2200" dirty="0"/>
              <a:t>A reading from the holy Gospel according to Mark. </a:t>
            </a:r>
          </a:p>
          <a:p>
            <a:pPr marL="360363" indent="0">
              <a:buNone/>
            </a:pPr>
            <a:r>
              <a:rPr lang="en-GB" sz="2200" dirty="0"/>
              <a:t>A man suffering from a dreaded skin disease came to Jesus, knelt down, and begged him for help. ‘If you want to,’ he said, ‘you can make me clean.’ </a:t>
            </a:r>
          </a:p>
          <a:p>
            <a:pPr marL="360363" indent="0">
              <a:buNone/>
            </a:pPr>
            <a:r>
              <a:rPr lang="en-GB" sz="2200" dirty="0"/>
              <a:t>Jesus was filled with pity, and reached out and touched him. ‘I do want to,’ he answered. ‘Be clean!’ At once the disease left the man, and he was clean. (Mark 1:40-42)</a:t>
            </a:r>
          </a:p>
          <a:p>
            <a:pPr marL="0" indent="0">
              <a:buNone/>
            </a:pPr>
            <a:endParaRPr lang="en-GB" sz="2000" dirty="0"/>
          </a:p>
          <a:p>
            <a:pPr marL="0" indent="0">
              <a:buNone/>
            </a:pPr>
            <a:endParaRPr lang="en-GB" dirty="0"/>
          </a:p>
          <a:p>
            <a:endParaRPr lang="en-GB" dirty="0"/>
          </a:p>
          <a:p>
            <a:endParaRPr lang="en-GB" i="1" dirty="0"/>
          </a:p>
        </p:txBody>
      </p:sp>
      <p:sp>
        <p:nvSpPr>
          <p:cNvPr id="4" name="Slide Number Placeholder 3">
            <a:extLst>
              <a:ext uri="{FF2B5EF4-FFF2-40B4-BE49-F238E27FC236}">
                <a16:creationId xmlns:a16="http://schemas.microsoft.com/office/drawing/2014/main" id="{B35C7F71-2C0C-444D-9559-D43C98C6C670}"/>
              </a:ext>
            </a:extLst>
          </p:cNvPr>
          <p:cNvSpPr>
            <a:spLocks noGrp="1"/>
          </p:cNvSpPr>
          <p:nvPr>
            <p:ph type="sldNum" sz="quarter" idx="12"/>
          </p:nvPr>
        </p:nvSpPr>
        <p:spPr/>
        <p:txBody>
          <a:bodyPr/>
          <a:lstStyle/>
          <a:p>
            <a:fld id="{F7A020AB-42F3-4845-B1BE-FD6316F4739F}" type="slidenum">
              <a:rPr lang="en-GB" smtClean="0"/>
              <a:t>9</a:t>
            </a:fld>
            <a:endParaRPr lang="en-GB"/>
          </a:p>
        </p:txBody>
      </p:sp>
    </p:spTree>
    <p:extLst>
      <p:ext uri="{BB962C8B-B14F-4D97-AF65-F5344CB8AC3E}">
        <p14:creationId xmlns:p14="http://schemas.microsoft.com/office/powerpoint/2010/main" val="106298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A78C-8734-4809-B393-51684A6D2950}"/>
              </a:ext>
            </a:extLst>
          </p:cNvPr>
          <p:cNvSpPr>
            <a:spLocks noGrp="1"/>
          </p:cNvSpPr>
          <p:nvPr>
            <p:ph type="title"/>
          </p:nvPr>
        </p:nvSpPr>
        <p:spPr>
          <a:xfrm>
            <a:off x="838200" y="365126"/>
            <a:ext cx="10515600" cy="856964"/>
          </a:xfrm>
        </p:spPr>
        <p:txBody>
          <a:bodyPr>
            <a:normAutofit fontScale="90000"/>
          </a:bodyPr>
          <a:lstStyle/>
          <a:p>
            <a:r>
              <a:rPr lang="en-GB" sz="3200" b="1" dirty="0">
                <a:latin typeface="+mn-lt"/>
              </a:rPr>
              <a:t>A time to pray (continued)</a:t>
            </a:r>
            <a:br>
              <a:rPr lang="en-GB" dirty="0"/>
            </a:br>
            <a:endParaRPr lang="en-GB" dirty="0"/>
          </a:p>
        </p:txBody>
      </p:sp>
      <p:sp>
        <p:nvSpPr>
          <p:cNvPr id="3" name="Content Placeholder 2">
            <a:extLst>
              <a:ext uri="{FF2B5EF4-FFF2-40B4-BE49-F238E27FC236}">
                <a16:creationId xmlns:a16="http://schemas.microsoft.com/office/drawing/2014/main" id="{FD60BA8E-858A-41A6-B042-5A99C0DB4EBD}"/>
              </a:ext>
            </a:extLst>
          </p:cNvPr>
          <p:cNvSpPr>
            <a:spLocks noGrp="1"/>
          </p:cNvSpPr>
          <p:nvPr>
            <p:ph idx="1"/>
          </p:nvPr>
        </p:nvSpPr>
        <p:spPr>
          <a:xfrm>
            <a:off x="556007" y="906601"/>
            <a:ext cx="11118844" cy="5864644"/>
          </a:xfrm>
        </p:spPr>
        <p:txBody>
          <a:bodyPr>
            <a:normAutofit fontScale="40000" lnSpcReduction="20000"/>
          </a:bodyPr>
          <a:lstStyle/>
          <a:p>
            <a:pPr marL="0" indent="0">
              <a:buNone/>
            </a:pPr>
            <a:r>
              <a:rPr lang="en-GB" sz="4500" b="1" dirty="0"/>
              <a:t>Teacher</a:t>
            </a:r>
            <a:endParaRPr lang="en-GB" sz="4500" dirty="0"/>
          </a:p>
          <a:p>
            <a:pPr marL="0" indent="0">
              <a:buNone/>
            </a:pPr>
            <a:r>
              <a:rPr lang="en-GB" sz="4500" dirty="0"/>
              <a:t>We remember  Luke’s stories about Jesus praying. Jesus often went away by himself to ask God for guidance and strength.</a:t>
            </a:r>
          </a:p>
          <a:p>
            <a:pPr marL="0" indent="0">
              <a:buNone/>
            </a:pPr>
            <a:r>
              <a:rPr lang="en-GB" sz="4500" b="1" dirty="0"/>
              <a:t>Reader 3</a:t>
            </a:r>
            <a:endParaRPr lang="en-GB" sz="4500" dirty="0"/>
          </a:p>
          <a:p>
            <a:pPr marL="0" indent="0">
              <a:buNone/>
            </a:pPr>
            <a:r>
              <a:rPr lang="en-GB" sz="4500" dirty="0"/>
              <a:t>A reading from the holy Gospel according to Luke.</a:t>
            </a:r>
          </a:p>
          <a:p>
            <a:pPr marL="0" indent="0">
              <a:buNone/>
            </a:pPr>
            <a:r>
              <a:rPr lang="en-GB" sz="4500" dirty="0"/>
              <a:t>At that time Jesus went up a hill to pray and spent the whole night there praying to God. When day came, he called his disciples to him and chose twelve of them, whom he named apostles. (Luke 6:12-13) </a:t>
            </a:r>
          </a:p>
          <a:p>
            <a:pPr marL="0" indent="0">
              <a:buNone/>
            </a:pPr>
            <a:r>
              <a:rPr lang="en-GB" sz="4500" b="1" dirty="0"/>
              <a:t>Teacher</a:t>
            </a:r>
            <a:endParaRPr lang="en-GB" sz="4500" dirty="0"/>
          </a:p>
          <a:p>
            <a:pPr marL="0" indent="0">
              <a:buNone/>
            </a:pPr>
            <a:r>
              <a:rPr lang="en-GB" sz="4500" dirty="0"/>
              <a:t>We remember how John revealed Jesus to be ‘the light of the world’. </a:t>
            </a:r>
          </a:p>
          <a:p>
            <a:pPr marL="0" indent="0">
              <a:buNone/>
            </a:pPr>
            <a:r>
              <a:rPr lang="en-GB" sz="4500" b="1" dirty="0"/>
              <a:t>Reader 4</a:t>
            </a:r>
            <a:endParaRPr lang="en-GB" sz="4500" dirty="0"/>
          </a:p>
          <a:p>
            <a:pPr marL="0" indent="0">
              <a:buNone/>
            </a:pPr>
            <a:r>
              <a:rPr lang="en-GB" sz="4500" dirty="0"/>
              <a:t>A reading from the holy Gospel according to John.   </a:t>
            </a:r>
          </a:p>
          <a:p>
            <a:pPr marL="0" indent="0">
              <a:buNone/>
            </a:pPr>
            <a:r>
              <a:rPr lang="en-GB" sz="4500" dirty="0"/>
              <a:t>‘I am the light of the world,’ [Jesus] said. ‘Whoever follows me will have the light of life and will never walk in darkness.’ (John 8:12)</a:t>
            </a:r>
          </a:p>
          <a:p>
            <a:pPr marL="0" indent="0">
              <a:buNone/>
            </a:pPr>
            <a:r>
              <a:rPr lang="en-GB" sz="4500" dirty="0"/>
              <a:t> </a:t>
            </a:r>
            <a:r>
              <a:rPr lang="en-GB" sz="4500" b="1" dirty="0"/>
              <a:t>Teacher</a:t>
            </a:r>
            <a:endParaRPr lang="en-GB" sz="4500" dirty="0"/>
          </a:p>
          <a:p>
            <a:pPr marL="0" indent="0">
              <a:buNone/>
            </a:pPr>
            <a:r>
              <a:rPr lang="en-GB" sz="4500" dirty="0"/>
              <a:t>The Gospel of the Lord.</a:t>
            </a:r>
          </a:p>
          <a:p>
            <a:pPr marL="0" indent="0">
              <a:buNone/>
            </a:pPr>
            <a:r>
              <a:rPr lang="en-GB" sz="4500" b="1" dirty="0"/>
              <a:t>All</a:t>
            </a:r>
            <a:endParaRPr lang="en-GB" sz="4500" dirty="0"/>
          </a:p>
          <a:p>
            <a:pPr marL="0" indent="0">
              <a:buNone/>
            </a:pPr>
            <a:r>
              <a:rPr lang="en-GB" sz="4500" dirty="0"/>
              <a:t>Praise to you, Lord Jesus Christ.</a:t>
            </a:r>
          </a:p>
          <a:p>
            <a:pPr marL="0" indent="0">
              <a:buNone/>
            </a:pPr>
            <a:r>
              <a:rPr lang="en-GB" sz="4500" i="1" dirty="0"/>
              <a:t> </a:t>
            </a:r>
            <a:endParaRPr lang="en-GB" sz="4500" dirty="0"/>
          </a:p>
          <a:p>
            <a:pPr marL="0" indent="0">
              <a:buNone/>
            </a:pPr>
            <a:r>
              <a:rPr lang="en-GB" sz="4500" i="1" dirty="0"/>
              <a:t>Sign of the Cross</a:t>
            </a:r>
            <a:endParaRPr lang="en-GB" sz="4500" dirty="0"/>
          </a:p>
          <a:p>
            <a:pPr marL="0" indent="0">
              <a:buNone/>
            </a:pPr>
            <a:endParaRPr lang="en-GB" sz="2000" dirty="0"/>
          </a:p>
          <a:p>
            <a:pPr marL="0" indent="0">
              <a:buNone/>
            </a:pPr>
            <a:endParaRPr lang="en-GB" dirty="0"/>
          </a:p>
          <a:p>
            <a:endParaRPr lang="en-GB" dirty="0"/>
          </a:p>
          <a:p>
            <a:endParaRPr lang="en-GB" i="1" dirty="0"/>
          </a:p>
        </p:txBody>
      </p:sp>
      <p:sp>
        <p:nvSpPr>
          <p:cNvPr id="4" name="Slide Number Placeholder 3">
            <a:extLst>
              <a:ext uri="{FF2B5EF4-FFF2-40B4-BE49-F238E27FC236}">
                <a16:creationId xmlns:a16="http://schemas.microsoft.com/office/drawing/2014/main" id="{B35C7F71-2C0C-444D-9559-D43C98C6C670}"/>
              </a:ext>
            </a:extLst>
          </p:cNvPr>
          <p:cNvSpPr>
            <a:spLocks noGrp="1"/>
          </p:cNvSpPr>
          <p:nvPr>
            <p:ph type="sldNum" sz="quarter" idx="12"/>
          </p:nvPr>
        </p:nvSpPr>
        <p:spPr/>
        <p:txBody>
          <a:bodyPr/>
          <a:lstStyle/>
          <a:p>
            <a:fld id="{F7A020AB-42F3-4845-B1BE-FD6316F4739F}" type="slidenum">
              <a:rPr lang="en-GB" smtClean="0"/>
              <a:t>10</a:t>
            </a:fld>
            <a:endParaRPr lang="en-GB"/>
          </a:p>
        </p:txBody>
      </p:sp>
    </p:spTree>
    <p:extLst>
      <p:ext uri="{BB962C8B-B14F-4D97-AF65-F5344CB8AC3E}">
        <p14:creationId xmlns:p14="http://schemas.microsoft.com/office/powerpoint/2010/main" val="14369540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321</TotalTime>
  <Words>1148</Words>
  <Application>Microsoft Office PowerPoint</Application>
  <PresentationFormat>Widescreen</PresentationFormat>
  <Paragraphs>109</Paragraphs>
  <Slides>10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Fully Alive 1 Year 8</vt:lpstr>
      <vt:lpstr>Learning Intentions </vt:lpstr>
      <vt:lpstr>The Evangelists</vt:lpstr>
      <vt:lpstr>Symbols of the Evangelists The early Christian Church used four symbols to represent the four Gospel writers.  </vt:lpstr>
      <vt:lpstr>Symbols of the Evangelists (continued)</vt:lpstr>
      <vt:lpstr>Key Points about the Evangelists </vt:lpstr>
      <vt:lpstr>Key Points about the Evangelists (continued)</vt:lpstr>
      <vt:lpstr>A time to pray… </vt:lpstr>
      <vt:lpstr>A time to pray (continued) </vt:lpstr>
      <vt:lpstr>A time to pray (continued)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Fully Alive 1 Year 8</dc:title>
  <dc:creator>Susan Morgan</dc:creator>
  <cp:lastModifiedBy>Elaine Campion</cp:lastModifiedBy>
  <cp:revision>92</cp:revision>
  <dcterms:created xsi:type="dcterms:W3CDTF">2020-07-06T19:31:10Z</dcterms:created>
  <dcterms:modified xsi:type="dcterms:W3CDTF">2020-10-05T14:52:46Z</dcterms:modified>
</cp:coreProperties>
</file>