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
  </p:notesMasterIdLst>
  <p:sldIdLst>
    <p:sldId id="256" r:id="rId2"/>
    <p:sldId id="269" r:id="rId3"/>
    <p:sldId id="277" r:id="rId4"/>
    <p:sldId id="282" r:id="rId5"/>
    <p:sldId id="276"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41" d="100"/>
          <a:sy n="41" d="100"/>
        </p:scale>
        <p:origin x="90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B526B456-0EAC-4073-972F-3A12CBE3766D}"/>
    <pc:docChg chg="undo custSel delSld modSld">
      <pc:chgData name="Elaine Campion" userId="2d63722dacb7f72b" providerId="LiveId" clId="{B526B456-0EAC-4073-972F-3A12CBE3766D}" dt="2020-10-02T10:58:32.596" v="129" actId="121"/>
      <pc:docMkLst>
        <pc:docMk/>
      </pc:docMkLst>
      <pc:sldChg chg="modSp mod">
        <pc:chgData name="Elaine Campion" userId="2d63722dacb7f72b" providerId="LiveId" clId="{B526B456-0EAC-4073-972F-3A12CBE3766D}" dt="2020-09-08T16:01:24.867" v="2" actId="20577"/>
        <pc:sldMkLst>
          <pc:docMk/>
          <pc:sldMk cId="3671527178" sldId="256"/>
        </pc:sldMkLst>
        <pc:spChg chg="mod">
          <ac:chgData name="Elaine Campion" userId="2d63722dacb7f72b" providerId="LiveId" clId="{B526B456-0EAC-4073-972F-3A12CBE3766D}" dt="2020-09-08T16:01:24.867" v="2" actId="20577"/>
          <ac:spMkLst>
            <pc:docMk/>
            <pc:sldMk cId="3671527178" sldId="256"/>
            <ac:spMk id="3" creationId="{A9CA978C-6E91-44B4-AD66-76B192D3D761}"/>
          </ac:spMkLst>
        </pc:spChg>
      </pc:sldChg>
      <pc:sldChg chg="modSp">
        <pc:chgData name="Elaine Campion" userId="2d63722dacb7f72b" providerId="LiveId" clId="{B526B456-0EAC-4073-972F-3A12CBE3766D}" dt="2020-09-11T10:31:30.578" v="101" actId="20577"/>
        <pc:sldMkLst>
          <pc:docMk/>
          <pc:sldMk cId="3792641566" sldId="269"/>
        </pc:sldMkLst>
        <pc:spChg chg="mod">
          <ac:chgData name="Elaine Campion" userId="2d63722dacb7f72b" providerId="LiveId" clId="{B526B456-0EAC-4073-972F-3A12CBE3766D}" dt="2020-09-11T10:31:30.578" v="101" actId="20577"/>
          <ac:spMkLst>
            <pc:docMk/>
            <pc:sldMk cId="3792641566" sldId="269"/>
            <ac:spMk id="3" creationId="{F4500CC9-8F96-463A-BA94-BFFFE3A5182E}"/>
          </ac:spMkLst>
        </pc:spChg>
      </pc:sldChg>
      <pc:sldChg chg="modSp mod">
        <pc:chgData name="Elaine Campion" userId="2d63722dacb7f72b" providerId="LiveId" clId="{B526B456-0EAC-4073-972F-3A12CBE3766D}" dt="2020-09-08T16:08:14.937" v="83" actId="14100"/>
        <pc:sldMkLst>
          <pc:docMk/>
          <pc:sldMk cId="2592438601" sldId="277"/>
        </pc:sldMkLst>
        <pc:spChg chg="mod">
          <ac:chgData name="Elaine Campion" userId="2d63722dacb7f72b" providerId="LiveId" clId="{B526B456-0EAC-4073-972F-3A12CBE3766D}" dt="2020-09-08T16:08:14.937" v="83" actId="14100"/>
          <ac:spMkLst>
            <pc:docMk/>
            <pc:sldMk cId="2592438601" sldId="277"/>
            <ac:spMk id="2" creationId="{58046E74-BEBD-4199-9A0D-B4E945B51445}"/>
          </ac:spMkLst>
        </pc:spChg>
        <pc:spChg chg="mod">
          <ac:chgData name="Elaine Campion" userId="2d63722dacb7f72b" providerId="LiveId" clId="{B526B456-0EAC-4073-972F-3A12CBE3766D}" dt="2020-09-08T16:08:03.850" v="80" actId="207"/>
          <ac:spMkLst>
            <pc:docMk/>
            <pc:sldMk cId="2592438601" sldId="277"/>
            <ac:spMk id="3" creationId="{C1B7B8D5-6D68-45AD-839E-F62098FD760B}"/>
          </ac:spMkLst>
        </pc:spChg>
      </pc:sldChg>
      <pc:sldChg chg="del">
        <pc:chgData name="Elaine Campion" userId="2d63722dacb7f72b" providerId="LiveId" clId="{B526B456-0EAC-4073-972F-3A12CBE3766D}" dt="2020-09-08T16:07:16.114" v="73" actId="2696"/>
        <pc:sldMkLst>
          <pc:docMk/>
          <pc:sldMk cId="2005352572" sldId="281"/>
        </pc:sldMkLst>
      </pc:sldChg>
      <pc:sldChg chg="modSp mod">
        <pc:chgData name="Elaine Campion" userId="2d63722dacb7f72b" providerId="LiveId" clId="{B526B456-0EAC-4073-972F-3A12CBE3766D}" dt="2020-10-02T10:58:32.596" v="129" actId="121"/>
        <pc:sldMkLst>
          <pc:docMk/>
          <pc:sldMk cId="3944405309" sldId="282"/>
        </pc:sldMkLst>
        <pc:spChg chg="mod">
          <ac:chgData name="Elaine Campion" userId="2d63722dacb7f72b" providerId="LiveId" clId="{B526B456-0EAC-4073-972F-3A12CBE3766D}" dt="2020-09-14T11:47:26.824" v="103" actId="207"/>
          <ac:spMkLst>
            <pc:docMk/>
            <pc:sldMk cId="3944405309" sldId="282"/>
            <ac:spMk id="2" creationId="{8D3FFD07-90C7-4E59-BFC7-367F57CF2128}"/>
          </ac:spMkLst>
        </pc:spChg>
        <pc:spChg chg="mod">
          <ac:chgData name="Elaine Campion" userId="2d63722dacb7f72b" providerId="LiveId" clId="{B526B456-0EAC-4073-972F-3A12CBE3766D}" dt="2020-09-08T16:13:33.182" v="93" actId="13926"/>
          <ac:spMkLst>
            <pc:docMk/>
            <pc:sldMk cId="3944405309" sldId="282"/>
            <ac:spMk id="3" creationId="{03338A75-57F7-417C-8866-F96E36092D76}"/>
          </ac:spMkLst>
        </pc:spChg>
        <pc:spChg chg="mod">
          <ac:chgData name="Elaine Campion" userId="2d63722dacb7f72b" providerId="LiveId" clId="{B526B456-0EAC-4073-972F-3A12CBE3766D}" dt="2020-10-02T10:58:32.596" v="129" actId="121"/>
          <ac:spMkLst>
            <pc:docMk/>
            <pc:sldMk cId="3944405309" sldId="282"/>
            <ac:spMk id="5" creationId="{E0F45D31-9C3D-499C-914B-7E65ACFB87EE}"/>
          </ac:spMkLst>
        </pc:spChg>
      </pc:sldChg>
    </pc:docChg>
  </pc:docChgLst>
  <pc:docChgLst>
    <pc:chgData name="Elaine Campion" userId="2d63722dacb7f72b" providerId="LiveId" clId="{CA8A22FA-3D57-443A-B4A8-3B6B40C6943A}"/>
    <pc:docChg chg="undo custSel modSld">
      <pc:chgData name="Elaine Campion" userId="2d63722dacb7f72b" providerId="LiveId" clId="{CA8A22FA-3D57-443A-B4A8-3B6B40C6943A}" dt="2020-07-20T15:02:11.389" v="417" actId="20577"/>
      <pc:docMkLst>
        <pc:docMk/>
      </pc:docMkLst>
      <pc:sldChg chg="modSp mod">
        <pc:chgData name="Elaine Campion" userId="2d63722dacb7f72b" providerId="LiveId" clId="{CA8A22FA-3D57-443A-B4A8-3B6B40C6943A}" dt="2020-07-20T15:02:11.389" v="417" actId="20577"/>
        <pc:sldMkLst>
          <pc:docMk/>
          <pc:sldMk cId="3671527178" sldId="256"/>
        </pc:sldMkLst>
        <pc:spChg chg="mod">
          <ac:chgData name="Elaine Campion" userId="2d63722dacb7f72b" providerId="LiveId" clId="{CA8A22FA-3D57-443A-B4A8-3B6B40C6943A}" dt="2020-07-20T15:02:11.389" v="417" actId="20577"/>
          <ac:spMkLst>
            <pc:docMk/>
            <pc:sldMk cId="3671527178" sldId="256"/>
            <ac:spMk id="3" creationId="{A9CA978C-6E91-44B4-AD66-76B192D3D761}"/>
          </ac:spMkLst>
        </pc:spChg>
      </pc:sldChg>
      <pc:sldChg chg="modSp">
        <pc:chgData name="Elaine Campion" userId="2d63722dacb7f72b" providerId="LiveId" clId="{CA8A22FA-3D57-443A-B4A8-3B6B40C6943A}" dt="2020-07-20T14:56:28.626" v="414" actId="5793"/>
        <pc:sldMkLst>
          <pc:docMk/>
          <pc:sldMk cId="3792641566" sldId="269"/>
        </pc:sldMkLst>
        <pc:spChg chg="mod">
          <ac:chgData name="Elaine Campion" userId="2d63722dacb7f72b" providerId="LiveId" clId="{CA8A22FA-3D57-443A-B4A8-3B6B40C6943A}" dt="2020-07-20T14:56:28.626" v="414" actId="5793"/>
          <ac:spMkLst>
            <pc:docMk/>
            <pc:sldMk cId="3792641566" sldId="269"/>
            <ac:spMk id="3" creationId="{F4500CC9-8F96-463A-BA94-BFFFE3A5182E}"/>
          </ac:spMkLst>
        </pc:spChg>
      </pc:sldChg>
      <pc:sldChg chg="modSp mod">
        <pc:chgData name="Elaine Campion" userId="2d63722dacb7f72b" providerId="LiveId" clId="{CA8A22FA-3D57-443A-B4A8-3B6B40C6943A}" dt="2020-07-20T13:48:49.499" v="198" actId="20577"/>
        <pc:sldMkLst>
          <pc:docMk/>
          <pc:sldMk cId="2592438601" sldId="277"/>
        </pc:sldMkLst>
        <pc:spChg chg="mod">
          <ac:chgData name="Elaine Campion" userId="2d63722dacb7f72b" providerId="LiveId" clId="{CA8A22FA-3D57-443A-B4A8-3B6B40C6943A}" dt="2020-07-20T13:46:39.169" v="130" actId="207"/>
          <ac:spMkLst>
            <pc:docMk/>
            <pc:sldMk cId="2592438601" sldId="277"/>
            <ac:spMk id="2" creationId="{58046E74-BEBD-4199-9A0D-B4E945B51445}"/>
          </ac:spMkLst>
        </pc:spChg>
        <pc:spChg chg="mod">
          <ac:chgData name="Elaine Campion" userId="2d63722dacb7f72b" providerId="LiveId" clId="{CA8A22FA-3D57-443A-B4A8-3B6B40C6943A}" dt="2020-07-20T13:48:49.499" v="198" actId="20577"/>
          <ac:spMkLst>
            <pc:docMk/>
            <pc:sldMk cId="2592438601" sldId="277"/>
            <ac:spMk id="3" creationId="{C1B7B8D5-6D68-45AD-839E-F62098FD760B}"/>
          </ac:spMkLst>
        </pc:spChg>
        <pc:spChg chg="mod">
          <ac:chgData name="Elaine Campion" userId="2d63722dacb7f72b" providerId="LiveId" clId="{CA8A22FA-3D57-443A-B4A8-3B6B40C6943A}" dt="2020-07-20T13:36:08.717" v="10" actId="20577"/>
          <ac:spMkLst>
            <pc:docMk/>
            <pc:sldMk cId="2592438601" sldId="277"/>
            <ac:spMk id="5" creationId="{B98B116D-C660-421B-8846-2A9EC6ECB067}"/>
          </ac:spMkLst>
        </pc:spChg>
      </pc:sldChg>
      <pc:sldChg chg="modSp mod">
        <pc:chgData name="Elaine Campion" userId="2d63722dacb7f72b" providerId="LiveId" clId="{CA8A22FA-3D57-443A-B4A8-3B6B40C6943A}" dt="2020-07-20T13:27:11.496" v="3" actId="13926"/>
        <pc:sldMkLst>
          <pc:docMk/>
          <pc:sldMk cId="2005352572" sldId="281"/>
        </pc:sldMkLst>
        <pc:spChg chg="mod">
          <ac:chgData name="Elaine Campion" userId="2d63722dacb7f72b" providerId="LiveId" clId="{CA8A22FA-3D57-443A-B4A8-3B6B40C6943A}" dt="2020-07-20T13:27:11.496" v="3" actId="13926"/>
          <ac:spMkLst>
            <pc:docMk/>
            <pc:sldMk cId="2005352572" sldId="281"/>
            <ac:spMk id="3" creationId="{E04C4BC6-CD3A-48DA-89FE-D31D7E586EEC}"/>
          </ac:spMkLst>
        </pc:spChg>
      </pc:sldChg>
      <pc:sldChg chg="modSp mod">
        <pc:chgData name="Elaine Campion" userId="2d63722dacb7f72b" providerId="LiveId" clId="{CA8A22FA-3D57-443A-B4A8-3B6B40C6943A}" dt="2020-07-20T14:10:05.619" v="380" actId="207"/>
        <pc:sldMkLst>
          <pc:docMk/>
          <pc:sldMk cId="3944405309" sldId="282"/>
        </pc:sldMkLst>
        <pc:spChg chg="mod">
          <ac:chgData name="Elaine Campion" userId="2d63722dacb7f72b" providerId="LiveId" clId="{CA8A22FA-3D57-443A-B4A8-3B6B40C6943A}" dt="2020-07-20T14:10:05.619" v="380" actId="207"/>
          <ac:spMkLst>
            <pc:docMk/>
            <pc:sldMk cId="3944405309" sldId="282"/>
            <ac:spMk id="2" creationId="{8D3FFD07-90C7-4E59-BFC7-367F57CF2128}"/>
          </ac:spMkLst>
        </pc:spChg>
        <pc:spChg chg="mod">
          <ac:chgData name="Elaine Campion" userId="2d63722dacb7f72b" providerId="LiveId" clId="{CA8A22FA-3D57-443A-B4A8-3B6B40C6943A}" dt="2020-07-20T14:09:10.020" v="323" actId="13926"/>
          <ac:spMkLst>
            <pc:docMk/>
            <pc:sldMk cId="3944405309" sldId="282"/>
            <ac:spMk id="3" creationId="{03338A75-57F7-417C-8866-F96E36092D76}"/>
          </ac:spMkLst>
        </pc:spChg>
        <pc:spChg chg="mod">
          <ac:chgData name="Elaine Campion" userId="2d63722dacb7f72b" providerId="LiveId" clId="{CA8A22FA-3D57-443A-B4A8-3B6B40C6943A}" dt="2020-07-20T14:08:07.887" v="279" actId="13926"/>
          <ac:spMkLst>
            <pc:docMk/>
            <pc:sldMk cId="3944405309" sldId="282"/>
            <ac:spMk id="5" creationId="{E0F45D31-9C3D-499C-914B-7E65ACFB87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02/10/2020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02/10/2020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02/10/2020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02/10/2020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02/10/2020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02/10/2020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02/10/2020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02/10/2020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02/10/2020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02/10/2020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02/10/2020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02/10/2020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02/10/2020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10: The Story of Ruth </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a:bodyPr>
          <a:lstStyle/>
          <a:p>
            <a:pPr marL="0" indent="0">
              <a:buNone/>
            </a:pPr>
            <a:r>
              <a:rPr lang="en-GB" sz="2600" dirty="0"/>
              <a:t>In this lesson you will be learning about:</a:t>
            </a:r>
          </a:p>
          <a:p>
            <a:r>
              <a:rPr lang="en-GB" sz="2600" dirty="0"/>
              <a:t>the Old Testament story of Ruth;</a:t>
            </a:r>
          </a:p>
          <a:p>
            <a:r>
              <a:rPr lang="en-GB" sz="2600" dirty="0"/>
              <a:t>the qualities of bravery, loyalty, kindness and love;</a:t>
            </a:r>
          </a:p>
          <a:p>
            <a:r>
              <a:rPr lang="en-GB" sz="2600" dirty="0"/>
              <a:t>how we are called to welcome newcomers and those whom we regard as ‘different’ from us.</a:t>
            </a:r>
          </a:p>
          <a:p>
            <a:pPr marL="0" indent="0">
              <a:buNone/>
            </a:pPr>
            <a:endParaRPr lang="en-GB" sz="2600" dirty="0"/>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2000"/>
                                        <p:tgtEl>
                                          <p:spTgt spid="3">
                                            <p:txEl>
                                              <p:pRg st="1" end="1"/>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2000"/>
                                        <p:tgtEl>
                                          <p:spTgt spid="3">
                                            <p:txEl>
                                              <p:pRg st="2" end="2"/>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807583"/>
            <a:ext cx="10515600" cy="729226"/>
          </a:xfrm>
        </p:spPr>
        <p:txBody>
          <a:bodyPr>
            <a:normAutofit fontScale="90000"/>
          </a:bodyPr>
          <a:lstStyle/>
          <a:p>
            <a:r>
              <a:rPr lang="en-GB" sz="3600" b="1" dirty="0">
                <a:latin typeface="+mn-lt"/>
              </a:rPr>
              <a:t>Ruth’s bravery, loyalty and unconditional love </a:t>
            </a:r>
            <a:br>
              <a:rPr lang="en-GB" sz="3600" dirty="0"/>
            </a:b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786197" y="4258163"/>
            <a:ext cx="10515600" cy="2039988"/>
          </a:xfrm>
        </p:spPr>
        <p:txBody>
          <a:bodyPr>
            <a:normAutofit/>
          </a:bodyPr>
          <a:lstStyle/>
          <a:p>
            <a:pPr marL="0" indent="0">
              <a:buNone/>
            </a:pPr>
            <a:r>
              <a:rPr lang="en-GB" dirty="0"/>
              <a:t>Ruth did a very brave and loving thing. She could have let Naomi return to Bethlehem by herself and she could have started a new life in her own country. Instead, she was loyal to Naomi, and so she left everything she knew behind and went with Naomi to Bethlehem, a foreign country. </a:t>
            </a:r>
          </a:p>
          <a:p>
            <a:endParaRPr lang="en-GB" dirty="0"/>
          </a:p>
          <a:p>
            <a:pPr marL="0" indent="0">
              <a:buNone/>
            </a:pP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3</a:t>
            </a:fld>
            <a:endParaRPr lang="en-GB"/>
          </a:p>
        </p:txBody>
      </p:sp>
      <p:sp>
        <p:nvSpPr>
          <p:cNvPr id="5" name="TextBox 4">
            <a:extLst>
              <a:ext uri="{FF2B5EF4-FFF2-40B4-BE49-F238E27FC236}">
                <a16:creationId xmlns:a16="http://schemas.microsoft.com/office/drawing/2014/main" id="{B98B116D-C660-421B-8846-2A9EC6ECB067}"/>
              </a:ext>
            </a:extLst>
          </p:cNvPr>
          <p:cNvSpPr txBox="1"/>
          <p:nvPr/>
        </p:nvSpPr>
        <p:spPr>
          <a:xfrm>
            <a:off x="1222089" y="1616076"/>
            <a:ext cx="9469024" cy="1754326"/>
          </a:xfrm>
          <a:prstGeom prst="rect">
            <a:avLst/>
          </a:prstGeom>
          <a:solidFill>
            <a:schemeClr val="accent1">
              <a:lumMod val="20000"/>
              <a:lumOff val="80000"/>
            </a:schemeClr>
          </a:solidFill>
        </p:spPr>
        <p:txBody>
          <a:bodyPr wrap="square" rtlCol="0">
            <a:spAutoFit/>
          </a:bodyPr>
          <a:lstStyle/>
          <a:p>
            <a:r>
              <a:rPr lang="en-GB" dirty="0"/>
              <a:t>Ruth refused to leave Naomi. </a:t>
            </a:r>
          </a:p>
          <a:p>
            <a:endParaRPr lang="en-GB" dirty="0"/>
          </a:p>
          <a:p>
            <a:r>
              <a:rPr lang="en-GB" dirty="0"/>
              <a:t>She said: ‘Don’t ask me to leave you! Let me go with you. Wherever you go, I will go; wherever you live, I will live. Your people will be my people, and your God will be my God. Wherever you die, I will die, and that is where I will buried.’  (Ruth 1:16-17)</a:t>
            </a:r>
          </a:p>
          <a:p>
            <a:endParaRPr lang="en-GB" dirty="0"/>
          </a:p>
        </p:txBody>
      </p:sp>
    </p:spTree>
    <p:extLst>
      <p:ext uri="{BB962C8B-B14F-4D97-AF65-F5344CB8AC3E}">
        <p14:creationId xmlns:p14="http://schemas.microsoft.com/office/powerpoint/2010/main" val="259243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FD07-90C7-4E59-BFC7-367F57CF2128}"/>
              </a:ext>
            </a:extLst>
          </p:cNvPr>
          <p:cNvSpPr>
            <a:spLocks noGrp="1"/>
          </p:cNvSpPr>
          <p:nvPr>
            <p:ph type="title"/>
          </p:nvPr>
        </p:nvSpPr>
        <p:spPr/>
        <p:txBody>
          <a:bodyPr>
            <a:normAutofit/>
          </a:bodyPr>
          <a:lstStyle/>
          <a:p>
            <a:r>
              <a:rPr lang="en-GB" sz="3200" dirty="0">
                <a:latin typeface="+mn-lt"/>
              </a:rPr>
              <a:t>We are called to welcome newcomers …</a:t>
            </a:r>
          </a:p>
        </p:txBody>
      </p:sp>
      <p:sp>
        <p:nvSpPr>
          <p:cNvPr id="3" name="Content Placeholder 2">
            <a:extLst>
              <a:ext uri="{FF2B5EF4-FFF2-40B4-BE49-F238E27FC236}">
                <a16:creationId xmlns:a16="http://schemas.microsoft.com/office/drawing/2014/main" id="{03338A75-57F7-417C-8866-F96E36092D76}"/>
              </a:ext>
            </a:extLst>
          </p:cNvPr>
          <p:cNvSpPr>
            <a:spLocks noGrp="1"/>
          </p:cNvSpPr>
          <p:nvPr>
            <p:ph idx="1"/>
          </p:nvPr>
        </p:nvSpPr>
        <p:spPr>
          <a:xfrm>
            <a:off x="838200" y="1382434"/>
            <a:ext cx="10602634" cy="2236163"/>
          </a:xfrm>
        </p:spPr>
        <p:txBody>
          <a:bodyPr>
            <a:normAutofit/>
          </a:bodyPr>
          <a:lstStyle/>
          <a:p>
            <a:pPr marL="0" indent="0">
              <a:buNone/>
            </a:pPr>
            <a:r>
              <a:rPr lang="en-GB" sz="2000" dirty="0"/>
              <a:t>Sometimes when people move to a new country, they are treated badly, excluded, bullied and sometimes even physically assaulted. This may happen, for example, because they dress differently, have different colour skin, or because they do not speak the local language well or at all. They may be singled out and made fun of. It is important that we do not join in this kind of behaviour but, instead, welcome the stranger and support them as they settle in a new land, just as Boaz did. </a:t>
            </a:r>
          </a:p>
          <a:p>
            <a:pPr marL="0" indent="0">
              <a:buNone/>
            </a:pPr>
            <a:r>
              <a:rPr lang="en-GB" sz="2000" dirty="0"/>
              <a:t>Pope Francis has spoken a number of times about people’s attitudes to newcomers and about our duty as Christians to welcome those who come to live in our country. </a:t>
            </a:r>
          </a:p>
          <a:p>
            <a:pPr marL="0" indent="0">
              <a:buNone/>
            </a:pPr>
            <a:endParaRPr lang="en-GB" dirty="0"/>
          </a:p>
        </p:txBody>
      </p:sp>
      <p:sp>
        <p:nvSpPr>
          <p:cNvPr id="4" name="Slide Number Placeholder 3">
            <a:extLst>
              <a:ext uri="{FF2B5EF4-FFF2-40B4-BE49-F238E27FC236}">
                <a16:creationId xmlns:a16="http://schemas.microsoft.com/office/drawing/2014/main" id="{89BFA0C4-C1EA-4B62-A019-6876F3495E0F}"/>
              </a:ext>
            </a:extLst>
          </p:cNvPr>
          <p:cNvSpPr>
            <a:spLocks noGrp="1"/>
          </p:cNvSpPr>
          <p:nvPr>
            <p:ph type="sldNum" sz="quarter" idx="12"/>
          </p:nvPr>
        </p:nvSpPr>
        <p:spPr/>
        <p:txBody>
          <a:bodyPr/>
          <a:lstStyle/>
          <a:p>
            <a:fld id="{F7A020AB-42F3-4845-B1BE-FD6316F4739F}" type="slidenum">
              <a:rPr lang="en-GB" smtClean="0"/>
              <a:t>4</a:t>
            </a:fld>
            <a:endParaRPr lang="en-GB"/>
          </a:p>
        </p:txBody>
      </p:sp>
      <p:sp>
        <p:nvSpPr>
          <p:cNvPr id="5" name="TextBox 4">
            <a:extLst>
              <a:ext uri="{FF2B5EF4-FFF2-40B4-BE49-F238E27FC236}">
                <a16:creationId xmlns:a16="http://schemas.microsoft.com/office/drawing/2014/main" id="{E0F45D31-9C3D-499C-914B-7E65ACFB87EE}"/>
              </a:ext>
            </a:extLst>
          </p:cNvPr>
          <p:cNvSpPr txBox="1"/>
          <p:nvPr/>
        </p:nvSpPr>
        <p:spPr>
          <a:xfrm>
            <a:off x="838200" y="3947955"/>
            <a:ext cx="10813176" cy="1815882"/>
          </a:xfrm>
          <a:prstGeom prst="rect">
            <a:avLst/>
          </a:prstGeom>
          <a:solidFill>
            <a:schemeClr val="accent1">
              <a:lumMod val="20000"/>
              <a:lumOff val="80000"/>
            </a:schemeClr>
          </a:solidFill>
        </p:spPr>
        <p:txBody>
          <a:bodyPr wrap="square" rtlCol="0">
            <a:spAutoFit/>
          </a:bodyPr>
          <a:lstStyle/>
          <a:p>
            <a:r>
              <a:rPr lang="en-GB" sz="1800" dirty="0">
                <a:solidFill>
                  <a:srgbClr val="000000"/>
                </a:solidFill>
                <a:effectLst/>
                <a:latin typeface="Tahoma" panose="020B0604030504040204" pitchFamily="34" charset="0"/>
                <a:ea typeface="Calibri" panose="020F0502020204030204" pitchFamily="34" charset="0"/>
              </a:rPr>
              <a:t>Migrants and refugees … are children, women and men who leave or who are forced to leave their homes for various reasons. </a:t>
            </a:r>
            <a:r>
              <a:rPr lang="en-GB" dirty="0">
                <a:solidFill>
                  <a:srgbClr val="000000"/>
                </a:solidFill>
                <a:latin typeface="Tahoma" panose="020B0604030504040204" pitchFamily="34" charset="0"/>
                <a:ea typeface="Calibri" panose="020F0502020204030204" pitchFamily="34" charset="0"/>
              </a:rPr>
              <a:t>… </a:t>
            </a:r>
            <a:r>
              <a:rPr lang="en-GB" sz="1800" dirty="0">
                <a:solidFill>
                  <a:srgbClr val="000000"/>
                </a:solidFill>
                <a:effectLst/>
                <a:latin typeface="Tahoma" panose="020B0604030504040204" pitchFamily="34" charset="0"/>
                <a:ea typeface="Calibri" panose="020F0502020204030204" pitchFamily="34" charset="0"/>
              </a:rPr>
              <a:t>A change of </a:t>
            </a:r>
            <a:r>
              <a:rPr lang="en-GB" sz="1800" dirty="0">
                <a:effectLst/>
                <a:latin typeface="Tahoma" panose="020B0604030504040204" pitchFamily="34" charset="0"/>
                <a:ea typeface="Calibri" panose="020F0502020204030204" pitchFamily="34" charset="0"/>
              </a:rPr>
              <a:t>attitude towards migrants and refugees is needed on the part of everyone, moving away from attitudes of fear [and] indifference</a:t>
            </a:r>
            <a:r>
              <a:rPr lang="en-GB" dirty="0">
                <a:latin typeface="Tahoma" panose="020B0604030504040204" pitchFamily="34" charset="0"/>
                <a:ea typeface="Calibri" panose="020F0502020204030204" pitchFamily="34" charset="0"/>
              </a:rPr>
              <a:t> …</a:t>
            </a:r>
          </a:p>
          <a:p>
            <a:endParaRPr lang="en-GB" sz="2000" dirty="0"/>
          </a:p>
          <a:p>
            <a:pPr algn="r"/>
            <a:r>
              <a:rPr lang="en-GB" sz="2000" b="1" dirty="0"/>
              <a:t>Message of his Holiness Pope Francis, World Day of Migrants and Refugees, Jan. 2014</a:t>
            </a:r>
            <a:endParaRPr lang="en-GB" sz="2000" dirty="0"/>
          </a:p>
          <a:p>
            <a:endParaRPr lang="en-GB" dirty="0"/>
          </a:p>
        </p:txBody>
      </p:sp>
    </p:spTree>
    <p:extLst>
      <p:ext uri="{BB962C8B-B14F-4D97-AF65-F5344CB8AC3E}">
        <p14:creationId xmlns:p14="http://schemas.microsoft.com/office/powerpoint/2010/main" val="3944405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fontScale="70000" lnSpcReduction="20000"/>
          </a:bodyPr>
          <a:lstStyle/>
          <a:p>
            <a:pPr marL="0" indent="0">
              <a:buNone/>
            </a:pPr>
            <a:r>
              <a:rPr lang="en-GB" i="1" dirty="0"/>
              <a:t>Sign of the Cross</a:t>
            </a:r>
            <a:r>
              <a:rPr lang="en-GB" dirty="0"/>
              <a:t> </a:t>
            </a:r>
          </a:p>
          <a:p>
            <a:pPr marL="0" indent="0">
              <a:buNone/>
            </a:pPr>
            <a:r>
              <a:rPr lang="en-GB" b="1" dirty="0"/>
              <a:t>Teacher</a:t>
            </a:r>
            <a:endParaRPr lang="en-GB" dirty="0"/>
          </a:p>
          <a:p>
            <a:pPr marL="0" indent="0">
              <a:buNone/>
            </a:pPr>
            <a:r>
              <a:rPr lang="en-GB" dirty="0"/>
              <a:t>We remember the people in the world today who are hungry and thirsty. (</a:t>
            </a:r>
            <a:r>
              <a:rPr lang="en-GB" i="1" dirty="0"/>
              <a:t>Pause</a:t>
            </a:r>
            <a:r>
              <a:rPr lang="en-GB" dirty="0"/>
              <a:t>)</a:t>
            </a:r>
          </a:p>
          <a:p>
            <a:pPr marL="0" indent="0">
              <a:buNone/>
            </a:pPr>
            <a:r>
              <a:rPr lang="en-GB" dirty="0"/>
              <a:t>We remember the people in the world today who are far from home. (</a:t>
            </a:r>
            <a:r>
              <a:rPr lang="en-GB" i="1" dirty="0"/>
              <a:t>Pause</a:t>
            </a:r>
            <a:r>
              <a:rPr lang="en-GB" dirty="0"/>
              <a:t>)</a:t>
            </a:r>
          </a:p>
          <a:p>
            <a:pPr marL="0" indent="0">
              <a:buNone/>
            </a:pPr>
            <a:r>
              <a:rPr lang="en-GB" dirty="0"/>
              <a:t>We remember the people in the world today who are separated from friends and family. (</a:t>
            </a:r>
            <a:r>
              <a:rPr lang="en-GB" i="1" dirty="0"/>
              <a:t>Pause</a:t>
            </a:r>
            <a:r>
              <a:rPr lang="en-GB" dirty="0"/>
              <a:t>)</a:t>
            </a:r>
          </a:p>
          <a:p>
            <a:pPr marL="0" indent="0">
              <a:buNone/>
            </a:pPr>
            <a:r>
              <a:rPr lang="en-GB" dirty="0"/>
              <a:t>We remember the people who are trying to begin again after experiencing great loss and pain. (</a:t>
            </a:r>
            <a:r>
              <a:rPr lang="en-GB" i="1" dirty="0"/>
              <a:t>Pause</a:t>
            </a:r>
            <a:r>
              <a:rPr lang="en-GB" dirty="0"/>
              <a:t>)</a:t>
            </a:r>
          </a:p>
          <a:p>
            <a:pPr marL="0" indent="0">
              <a:buNone/>
            </a:pPr>
            <a:r>
              <a:rPr lang="en-GB" dirty="0"/>
              <a:t>Together we pray:</a:t>
            </a:r>
          </a:p>
          <a:p>
            <a:pPr marL="0" indent="0">
              <a:buNone/>
            </a:pPr>
            <a:r>
              <a:rPr lang="en-GB" b="1" dirty="0"/>
              <a:t>All</a:t>
            </a:r>
            <a:endParaRPr lang="en-GB" dirty="0"/>
          </a:p>
          <a:p>
            <a:pPr marL="0" indent="0">
              <a:buNone/>
            </a:pPr>
            <a:r>
              <a:rPr lang="en-GB" dirty="0"/>
              <a:t>Loving God, we thank you for our families,</a:t>
            </a:r>
          </a:p>
          <a:p>
            <a:pPr marL="0" indent="0">
              <a:buNone/>
            </a:pPr>
            <a:r>
              <a:rPr lang="en-GB" dirty="0"/>
              <a:t>for our homes, </a:t>
            </a:r>
          </a:p>
          <a:p>
            <a:pPr marL="0" indent="0">
              <a:buNone/>
            </a:pPr>
            <a:r>
              <a:rPr lang="en-GB" dirty="0"/>
              <a:t>for our communities</a:t>
            </a:r>
          </a:p>
          <a:p>
            <a:pPr marL="0" indent="0">
              <a:buNone/>
            </a:pPr>
            <a:r>
              <a:rPr lang="en-GB" dirty="0"/>
              <a:t>and for one another. (</a:t>
            </a:r>
            <a:r>
              <a:rPr lang="en-GB" i="1" dirty="0"/>
              <a:t>Pause</a:t>
            </a:r>
            <a:r>
              <a:rPr lang="en-GB" dirty="0"/>
              <a:t>)</a:t>
            </a:r>
          </a:p>
          <a:p>
            <a:pPr marL="0" indent="0">
              <a:buNone/>
            </a:pPr>
            <a:r>
              <a:rPr lang="en-GB" dirty="0"/>
              <a:t>We thank you for all the good things in our lives. (</a:t>
            </a:r>
            <a:r>
              <a:rPr lang="en-GB" i="1" dirty="0"/>
              <a:t>Pause</a:t>
            </a:r>
            <a:r>
              <a:rPr lang="en-GB" dirty="0"/>
              <a:t>)</a:t>
            </a:r>
          </a:p>
          <a:p>
            <a:pPr marL="0" indent="0">
              <a:buNone/>
            </a:pPr>
            <a:r>
              <a:rPr lang="en-GB" dirty="0"/>
              <a:t>We thank you for the opportunity to help those in difficult situations. (</a:t>
            </a:r>
            <a:r>
              <a:rPr lang="en-GB" i="1" dirty="0"/>
              <a:t>Pause</a:t>
            </a:r>
            <a:r>
              <a:rPr lang="en-GB" dirty="0"/>
              <a:t>)</a:t>
            </a:r>
          </a:p>
          <a:p>
            <a:pPr marL="0" indent="0">
              <a:buNone/>
            </a:pPr>
            <a:r>
              <a:rPr lang="en-GB" dirty="0"/>
              <a:t>We thank you for the ability to work for charity and for justice for all. (</a:t>
            </a:r>
            <a:r>
              <a:rPr lang="en-GB" i="1" dirty="0"/>
              <a:t>Pause</a:t>
            </a:r>
            <a:r>
              <a:rPr lang="en-GB" dirty="0"/>
              <a:t>)</a:t>
            </a:r>
          </a:p>
          <a:p>
            <a:pPr marL="0" indent="0">
              <a:buNone/>
            </a:pPr>
            <a:r>
              <a:rPr lang="en-GB" dirty="0"/>
              <a:t>We make this prayer through Jesus Christ, our Lord. Amen.</a:t>
            </a:r>
          </a:p>
          <a:p>
            <a:pPr marL="0" indent="0">
              <a:buNone/>
            </a:pPr>
            <a:r>
              <a:rPr lang="en-GB" i="1" dirty="0"/>
              <a:t> Sign of the Cross</a:t>
            </a:r>
            <a:endParaRPr lang="en-GB"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639</Words>
  <Application>Microsoft Office PowerPoint</Application>
  <PresentationFormat>Widescreen</PresentationFormat>
  <Paragraphs>51</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Tahoma</vt:lpstr>
      <vt:lpstr>Office Theme</vt:lpstr>
      <vt:lpstr>Fully Alive 1 Year 8</vt:lpstr>
      <vt:lpstr>Learning Intentions </vt:lpstr>
      <vt:lpstr>Ruth’s bravery, loyalty and unconditional love   </vt:lpstr>
      <vt:lpstr>We are called to welcome newcomers …</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84</cp:revision>
  <dcterms:created xsi:type="dcterms:W3CDTF">2020-07-06T19:31:10Z</dcterms:created>
  <dcterms:modified xsi:type="dcterms:W3CDTF">2020-10-02T10:58:36Z</dcterms:modified>
</cp:coreProperties>
</file>