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
  </p:notesMasterIdLst>
  <p:sldIdLst>
    <p:sldId id="256" r:id="rId2"/>
    <p:sldId id="269" r:id="rId3"/>
    <p:sldId id="277" r:id="rId4"/>
    <p:sldId id="278" r:id="rId5"/>
    <p:sldId id="280" r:id="rId6"/>
    <p:sldId id="27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69" d="100"/>
          <a:sy n="69" d="100"/>
        </p:scale>
        <p:origin x="69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Campion" userId="2d63722dacb7f72b" providerId="LiveId" clId="{372130BF-24EA-4768-AB4E-69BBBF69F91B}"/>
    <pc:docChg chg="undo redo custSel delSld modSld">
      <pc:chgData name="Elaine Campion" userId="2d63722dacb7f72b" providerId="LiveId" clId="{372130BF-24EA-4768-AB4E-69BBBF69F91B}" dt="2020-07-27T17:15:12.557" v="1147" actId="2696"/>
      <pc:docMkLst>
        <pc:docMk/>
      </pc:docMkLst>
      <pc:sldChg chg="modSp mod">
        <pc:chgData name="Elaine Campion" userId="2d63722dacb7f72b" providerId="LiveId" clId="{372130BF-24EA-4768-AB4E-69BBBF69F91B}" dt="2020-07-15T14:30:56.045" v="3" actId="20577"/>
        <pc:sldMkLst>
          <pc:docMk/>
          <pc:sldMk cId="3671527178" sldId="256"/>
        </pc:sldMkLst>
        <pc:spChg chg="mod">
          <ac:chgData name="Elaine Campion" userId="2d63722dacb7f72b" providerId="LiveId" clId="{372130BF-24EA-4768-AB4E-69BBBF69F91B}" dt="2020-07-15T14:30:56.045" v="3" actId="20577"/>
          <ac:spMkLst>
            <pc:docMk/>
            <pc:sldMk cId="3671527178" sldId="256"/>
            <ac:spMk id="3" creationId="{A9CA978C-6E91-44B4-AD66-76B192D3D761}"/>
          </ac:spMkLst>
        </pc:spChg>
      </pc:sldChg>
      <pc:sldChg chg="modSp modAnim">
        <pc:chgData name="Elaine Campion" userId="2d63722dacb7f72b" providerId="LiveId" clId="{372130BF-24EA-4768-AB4E-69BBBF69F91B}" dt="2020-07-15T14:59:52.936" v="155" actId="20577"/>
        <pc:sldMkLst>
          <pc:docMk/>
          <pc:sldMk cId="3792641566" sldId="269"/>
        </pc:sldMkLst>
        <pc:spChg chg="mod">
          <ac:chgData name="Elaine Campion" userId="2d63722dacb7f72b" providerId="LiveId" clId="{372130BF-24EA-4768-AB4E-69BBBF69F91B}" dt="2020-07-15T14:32:04.264" v="9" actId="20577"/>
          <ac:spMkLst>
            <pc:docMk/>
            <pc:sldMk cId="3792641566" sldId="269"/>
            <ac:spMk id="3" creationId="{F4500CC9-8F96-463A-BA94-BFFFE3A5182E}"/>
          </ac:spMkLst>
        </pc:spChg>
      </pc:sldChg>
      <pc:sldChg chg="modSp del mod">
        <pc:chgData name="Elaine Campion" userId="2d63722dacb7f72b" providerId="LiveId" clId="{372130BF-24EA-4768-AB4E-69BBBF69F91B}" dt="2020-07-27T17:15:12.557" v="1147" actId="2696"/>
        <pc:sldMkLst>
          <pc:docMk/>
          <pc:sldMk cId="408702477" sldId="271"/>
        </pc:sldMkLst>
        <pc:spChg chg="mod">
          <ac:chgData name="Elaine Campion" userId="2d63722dacb7f72b" providerId="LiveId" clId="{372130BF-24EA-4768-AB4E-69BBBF69F91B}" dt="2020-07-15T15:00:06.707" v="157" actId="20577"/>
          <ac:spMkLst>
            <pc:docMk/>
            <pc:sldMk cId="408702477" sldId="271"/>
            <ac:spMk id="2" creationId="{5D1BAE4F-C511-4819-9FC7-82204C7DD279}"/>
          </ac:spMkLst>
        </pc:spChg>
      </pc:sldChg>
      <pc:sldChg chg="modSp mod">
        <pc:chgData name="Elaine Campion" userId="2d63722dacb7f72b" providerId="LiveId" clId="{372130BF-24EA-4768-AB4E-69BBBF69F91B}" dt="2020-07-24T15:20:23.313" v="1146" actId="207"/>
        <pc:sldMkLst>
          <pc:docMk/>
          <pc:sldMk cId="3563535440" sldId="276"/>
        </pc:sldMkLst>
        <pc:spChg chg="mod">
          <ac:chgData name="Elaine Campion" userId="2d63722dacb7f72b" providerId="LiveId" clId="{372130BF-24EA-4768-AB4E-69BBBF69F91B}" dt="2020-07-24T15:20:23.313" v="1146" actId="207"/>
          <ac:spMkLst>
            <pc:docMk/>
            <pc:sldMk cId="3563535440" sldId="276"/>
            <ac:spMk id="3" creationId="{FD60BA8E-858A-41A6-B042-5A99C0DB4EBD}"/>
          </ac:spMkLst>
        </pc:spChg>
      </pc:sldChg>
      <pc:sldChg chg="modSp mod">
        <pc:chgData name="Elaine Campion" userId="2d63722dacb7f72b" providerId="LiveId" clId="{372130BF-24EA-4768-AB4E-69BBBF69F91B}" dt="2020-07-24T15:03:56.887" v="1087" actId="207"/>
        <pc:sldMkLst>
          <pc:docMk/>
          <pc:sldMk cId="2592438601" sldId="277"/>
        </pc:sldMkLst>
        <pc:spChg chg="mod">
          <ac:chgData name="Elaine Campion" userId="2d63722dacb7f72b" providerId="LiveId" clId="{372130BF-24EA-4768-AB4E-69BBBF69F91B}" dt="2020-07-24T15:03:38.404" v="1083" actId="207"/>
          <ac:spMkLst>
            <pc:docMk/>
            <pc:sldMk cId="2592438601" sldId="277"/>
            <ac:spMk id="3" creationId="{C1B7B8D5-6D68-45AD-839E-F62098FD760B}"/>
          </ac:spMkLst>
        </pc:spChg>
        <pc:spChg chg="mod">
          <ac:chgData name="Elaine Campion" userId="2d63722dacb7f72b" providerId="LiveId" clId="{372130BF-24EA-4768-AB4E-69BBBF69F91B}" dt="2020-07-24T15:03:56.887" v="1087" actId="207"/>
          <ac:spMkLst>
            <pc:docMk/>
            <pc:sldMk cId="2592438601" sldId="277"/>
            <ac:spMk id="7" creationId="{07791DA4-F012-46FC-AD0C-5172809712FA}"/>
          </ac:spMkLst>
        </pc:spChg>
      </pc:sldChg>
      <pc:sldChg chg="modSp mod">
        <pc:chgData name="Elaine Campion" userId="2d63722dacb7f72b" providerId="LiveId" clId="{372130BF-24EA-4768-AB4E-69BBBF69F91B}" dt="2020-07-24T15:09:37.004" v="1112" actId="14100"/>
        <pc:sldMkLst>
          <pc:docMk/>
          <pc:sldMk cId="33789003" sldId="278"/>
        </pc:sldMkLst>
        <pc:spChg chg="mod">
          <ac:chgData name="Elaine Campion" userId="2d63722dacb7f72b" providerId="LiveId" clId="{372130BF-24EA-4768-AB4E-69BBBF69F91B}" dt="2020-07-24T15:08:51.918" v="1105" actId="207"/>
          <ac:spMkLst>
            <pc:docMk/>
            <pc:sldMk cId="33789003" sldId="278"/>
            <ac:spMk id="2" creationId="{2C13A793-3E72-48B9-BF20-A406F0607436}"/>
          </ac:spMkLst>
        </pc:spChg>
        <pc:spChg chg="mod">
          <ac:chgData name="Elaine Campion" userId="2d63722dacb7f72b" providerId="LiveId" clId="{372130BF-24EA-4768-AB4E-69BBBF69F91B}" dt="2020-07-24T15:09:06.265" v="1108" actId="14100"/>
          <ac:spMkLst>
            <pc:docMk/>
            <pc:sldMk cId="33789003" sldId="278"/>
            <ac:spMk id="3" creationId="{9A241C4A-10A2-4A83-BC10-B0D14888BD40}"/>
          </ac:spMkLst>
        </pc:spChg>
        <pc:spChg chg="mod">
          <ac:chgData name="Elaine Campion" userId="2d63722dacb7f72b" providerId="LiveId" clId="{372130BF-24EA-4768-AB4E-69BBBF69F91B}" dt="2020-07-24T15:09:37.004" v="1112" actId="14100"/>
          <ac:spMkLst>
            <pc:docMk/>
            <pc:sldMk cId="33789003" sldId="278"/>
            <ac:spMk id="5" creationId="{85B42168-1FE8-4439-B2E2-278140ACD738}"/>
          </ac:spMkLst>
        </pc:spChg>
      </pc:sldChg>
      <pc:sldChg chg="modSp mod">
        <pc:chgData name="Elaine Campion" userId="2d63722dacb7f72b" providerId="LiveId" clId="{372130BF-24EA-4768-AB4E-69BBBF69F91B}" dt="2020-07-24T15:13:24.186" v="1139" actId="207"/>
        <pc:sldMkLst>
          <pc:docMk/>
          <pc:sldMk cId="2477652659" sldId="280"/>
        </pc:sldMkLst>
        <pc:spChg chg="mod">
          <ac:chgData name="Elaine Campion" userId="2d63722dacb7f72b" providerId="LiveId" clId="{372130BF-24EA-4768-AB4E-69BBBF69F91B}" dt="2020-07-24T15:13:24.186" v="1139" actId="207"/>
          <ac:spMkLst>
            <pc:docMk/>
            <pc:sldMk cId="2477652659" sldId="280"/>
            <ac:spMk id="2" creationId="{8A1138FE-8530-4A83-B419-9FF032DAACE2}"/>
          </ac:spMkLst>
        </pc:spChg>
        <pc:spChg chg="mod">
          <ac:chgData name="Elaine Campion" userId="2d63722dacb7f72b" providerId="LiveId" clId="{372130BF-24EA-4768-AB4E-69BBBF69F91B}" dt="2020-07-24T15:13:14.266" v="1138" actId="20577"/>
          <ac:spMkLst>
            <pc:docMk/>
            <pc:sldMk cId="2477652659" sldId="280"/>
            <ac:spMk id="3" creationId="{853D592E-E5E6-43B0-B16C-A818FFF8EFA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CE738-507F-471C-98EE-E7754B7274D0}" type="datetimeFigureOut">
              <a:rPr lang="en-GB" smtClean="0"/>
              <a:t>27/07/2020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9D05A-A385-4127-BEA1-0992F7711A3E}" type="slidenum">
              <a:rPr lang="en-GB" smtClean="0"/>
              <a:t>‹#›</a:t>
            </a:fld>
            <a:endParaRPr lang="en-GB"/>
          </a:p>
        </p:txBody>
      </p:sp>
    </p:spTree>
    <p:extLst>
      <p:ext uri="{BB962C8B-B14F-4D97-AF65-F5344CB8AC3E}">
        <p14:creationId xmlns:p14="http://schemas.microsoft.com/office/powerpoint/2010/main" val="35746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Intentions</a:t>
            </a:r>
          </a:p>
          <a:p>
            <a:r>
              <a:rPr lang="en-GB" dirty="0"/>
              <a:t>In this lesson you will be learning:</a:t>
            </a:r>
          </a:p>
          <a:p>
            <a:pPr lvl="0"/>
            <a:r>
              <a:rPr lang="en-GB" dirty="0"/>
              <a:t>how different subjects help us to develop.</a:t>
            </a:r>
          </a:p>
          <a:p>
            <a:pPr marL="0" lvl="0" indent="0">
              <a:buNone/>
            </a:pPr>
            <a:endParaRPr lang="en-GB" dirty="0"/>
          </a:p>
          <a:p>
            <a:pPr lvl="0"/>
            <a:r>
              <a:rPr lang="en-GB" dirty="0"/>
              <a:t>why studying Religious Education is important.</a:t>
            </a:r>
          </a:p>
          <a:p>
            <a:pPr marL="0" lvl="0" indent="0">
              <a:buNone/>
            </a:pPr>
            <a:endParaRPr lang="en-GB" dirty="0"/>
          </a:p>
          <a:p>
            <a:pPr lvl="0"/>
            <a:r>
              <a:rPr lang="en-GB" dirty="0"/>
              <a:t>how religious faith can help us in our lives. </a:t>
            </a:r>
          </a:p>
          <a:p>
            <a:endParaRPr lang="en-GB" dirty="0"/>
          </a:p>
        </p:txBody>
      </p:sp>
      <p:sp>
        <p:nvSpPr>
          <p:cNvPr id="4" name="Slide Number Placeholder 3"/>
          <p:cNvSpPr>
            <a:spLocks noGrp="1"/>
          </p:cNvSpPr>
          <p:nvPr>
            <p:ph type="sldNum" sz="quarter" idx="5"/>
          </p:nvPr>
        </p:nvSpPr>
        <p:spPr/>
        <p:txBody>
          <a:bodyPr/>
          <a:lstStyle/>
          <a:p>
            <a:fld id="{564F5FF4-87C2-4F5F-B956-22A3E8DD2054}" type="slidenum">
              <a:rPr lang="en-GB" smtClean="0"/>
              <a:t>2</a:t>
            </a:fld>
            <a:endParaRPr lang="en-GB"/>
          </a:p>
        </p:txBody>
      </p:sp>
    </p:spTree>
    <p:extLst>
      <p:ext uri="{BB962C8B-B14F-4D97-AF65-F5344CB8AC3E}">
        <p14:creationId xmlns:p14="http://schemas.microsoft.com/office/powerpoint/2010/main" val="355896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D88-45FA-4363-90C5-9502DA1CC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8BB49-A540-4A59-924E-3B47C617F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6E241-11CE-4967-8BCC-3EBD285D4E6C}"/>
              </a:ext>
            </a:extLst>
          </p:cNvPr>
          <p:cNvSpPr>
            <a:spLocks noGrp="1"/>
          </p:cNvSpPr>
          <p:nvPr>
            <p:ph type="dt" sz="half" idx="10"/>
          </p:nvPr>
        </p:nvSpPr>
        <p:spPr/>
        <p:txBody>
          <a:bodyPr/>
          <a:lstStyle/>
          <a:p>
            <a:fld id="{D53A07C6-EED4-4274-9893-7EAB233C8C3E}" type="datetime1">
              <a:rPr lang="en-GB" smtClean="0"/>
              <a:t>27/07/2020</a:t>
            </a:fld>
            <a:endParaRPr lang="en-GB"/>
          </a:p>
        </p:txBody>
      </p:sp>
      <p:sp>
        <p:nvSpPr>
          <p:cNvPr id="5" name="Footer Placeholder 4">
            <a:extLst>
              <a:ext uri="{FF2B5EF4-FFF2-40B4-BE49-F238E27FC236}">
                <a16:creationId xmlns:a16="http://schemas.microsoft.com/office/drawing/2014/main" id="{E8CC2C72-5787-4D64-A7F2-029FED5F0A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AB55F-F06C-4AF5-8CBA-FCA8FF9FA09A}"/>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7465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2D35-8C02-4136-9917-EFFA586C2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877F3D-2AA2-4D0F-BF94-039A472E55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060D9-0838-4652-A2AF-69CCF2F1B1FE}"/>
              </a:ext>
            </a:extLst>
          </p:cNvPr>
          <p:cNvSpPr>
            <a:spLocks noGrp="1"/>
          </p:cNvSpPr>
          <p:nvPr>
            <p:ph type="dt" sz="half" idx="10"/>
          </p:nvPr>
        </p:nvSpPr>
        <p:spPr/>
        <p:txBody>
          <a:bodyPr/>
          <a:lstStyle/>
          <a:p>
            <a:fld id="{B866E50D-BAC6-47B1-9C37-D4AAB93A0BB9}" type="datetime1">
              <a:rPr lang="en-GB" smtClean="0"/>
              <a:t>27/07/2020</a:t>
            </a:fld>
            <a:endParaRPr lang="en-GB"/>
          </a:p>
        </p:txBody>
      </p:sp>
      <p:sp>
        <p:nvSpPr>
          <p:cNvPr id="5" name="Footer Placeholder 4">
            <a:extLst>
              <a:ext uri="{FF2B5EF4-FFF2-40B4-BE49-F238E27FC236}">
                <a16:creationId xmlns:a16="http://schemas.microsoft.com/office/drawing/2014/main" id="{48A43320-869B-47BF-878A-BFC97DDA22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EDEB2-1C17-42EA-9D30-C827922F812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11065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22F86-DC1B-4C12-86D7-1B5C4F9F7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032BD-445D-4828-9C10-CE2C4BA22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CFAE4C-984D-41F0-A5A9-B9E527A6BE55}"/>
              </a:ext>
            </a:extLst>
          </p:cNvPr>
          <p:cNvSpPr>
            <a:spLocks noGrp="1"/>
          </p:cNvSpPr>
          <p:nvPr>
            <p:ph type="dt" sz="half" idx="10"/>
          </p:nvPr>
        </p:nvSpPr>
        <p:spPr/>
        <p:txBody>
          <a:bodyPr/>
          <a:lstStyle/>
          <a:p>
            <a:fld id="{9286F9F2-F0D8-4878-8B01-05E32E3F64A2}" type="datetime1">
              <a:rPr lang="en-GB" smtClean="0"/>
              <a:t>27/07/2020</a:t>
            </a:fld>
            <a:endParaRPr lang="en-GB"/>
          </a:p>
        </p:txBody>
      </p:sp>
      <p:sp>
        <p:nvSpPr>
          <p:cNvPr id="5" name="Footer Placeholder 4">
            <a:extLst>
              <a:ext uri="{FF2B5EF4-FFF2-40B4-BE49-F238E27FC236}">
                <a16:creationId xmlns:a16="http://schemas.microsoft.com/office/drawing/2014/main" id="{55ECF51D-2AC6-40B9-A97C-9C6942B34D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42611-9344-4E30-9608-D053E8AF9B3F}"/>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92988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C86C-C832-4AEB-9648-E068DAC0F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FB683A-CF73-47AF-B9C3-80A53570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082E7E-7BBE-4F50-8C72-12F42619C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287D4-1B20-4E14-82D3-F867F2E0F30D}"/>
              </a:ext>
            </a:extLst>
          </p:cNvPr>
          <p:cNvSpPr>
            <a:spLocks noGrp="1"/>
          </p:cNvSpPr>
          <p:nvPr>
            <p:ph type="dt" sz="half" idx="10"/>
          </p:nvPr>
        </p:nvSpPr>
        <p:spPr/>
        <p:txBody>
          <a:bodyPr/>
          <a:lstStyle/>
          <a:p>
            <a:fld id="{BE9970C9-BD25-4ECF-8C23-76E50196D569}" type="datetime1">
              <a:rPr lang="en-GB" smtClean="0"/>
              <a:t>27/07/2020</a:t>
            </a:fld>
            <a:endParaRPr lang="en-GB"/>
          </a:p>
        </p:txBody>
      </p:sp>
      <p:sp>
        <p:nvSpPr>
          <p:cNvPr id="6" name="Footer Placeholder 5">
            <a:extLst>
              <a:ext uri="{FF2B5EF4-FFF2-40B4-BE49-F238E27FC236}">
                <a16:creationId xmlns:a16="http://schemas.microsoft.com/office/drawing/2014/main" id="{6235A709-2E51-4BC6-987A-95D8CD99E6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19A5D8-4318-4F87-B5D7-A20CA09085A6}"/>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558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4A5C-36CA-48B7-9BB6-5EDD29E18E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16218-5556-4FAF-9F5C-FDECDB393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11EBB-B3B8-4000-B747-8C127A33C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792FB4-E802-49F6-95F5-B2FC2648A9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FA9084-D5AA-4052-9A5A-303E7793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83E09-E47C-433D-ACD3-687D4B823C4B}"/>
              </a:ext>
            </a:extLst>
          </p:cNvPr>
          <p:cNvSpPr>
            <a:spLocks noGrp="1"/>
          </p:cNvSpPr>
          <p:nvPr>
            <p:ph type="dt" sz="half" idx="10"/>
          </p:nvPr>
        </p:nvSpPr>
        <p:spPr/>
        <p:txBody>
          <a:bodyPr/>
          <a:lstStyle/>
          <a:p>
            <a:fld id="{4B9735C8-759E-4594-B2BE-579D17A05F9D}" type="datetime1">
              <a:rPr lang="en-GB" smtClean="0"/>
              <a:t>27/07/2020</a:t>
            </a:fld>
            <a:endParaRPr lang="en-GB"/>
          </a:p>
        </p:txBody>
      </p:sp>
      <p:sp>
        <p:nvSpPr>
          <p:cNvPr id="8" name="Footer Placeholder 7">
            <a:extLst>
              <a:ext uri="{FF2B5EF4-FFF2-40B4-BE49-F238E27FC236}">
                <a16:creationId xmlns:a16="http://schemas.microsoft.com/office/drawing/2014/main" id="{FCAB993A-C8FF-4F06-B80C-7E1FFFE894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AC58AA-8153-42A2-BEB8-1FFD0CD91C83}"/>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4061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BB3C-1F02-46D0-8B8E-72F00ABD2A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34C2C1-42FC-4B84-9997-04AF0CB17E90}"/>
              </a:ext>
            </a:extLst>
          </p:cNvPr>
          <p:cNvSpPr>
            <a:spLocks noGrp="1"/>
          </p:cNvSpPr>
          <p:nvPr>
            <p:ph type="dt" sz="half" idx="10"/>
          </p:nvPr>
        </p:nvSpPr>
        <p:spPr/>
        <p:txBody>
          <a:bodyPr/>
          <a:lstStyle/>
          <a:p>
            <a:fld id="{307910F2-8664-4F55-A27A-9FE4028AA3AD}" type="datetime1">
              <a:rPr lang="en-GB" smtClean="0"/>
              <a:t>27/07/2020</a:t>
            </a:fld>
            <a:endParaRPr lang="en-GB"/>
          </a:p>
        </p:txBody>
      </p:sp>
      <p:sp>
        <p:nvSpPr>
          <p:cNvPr id="4" name="Footer Placeholder 3">
            <a:extLst>
              <a:ext uri="{FF2B5EF4-FFF2-40B4-BE49-F238E27FC236}">
                <a16:creationId xmlns:a16="http://schemas.microsoft.com/office/drawing/2014/main" id="{92AD733D-767D-4C03-91A0-66DC311F40A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B6CA94-BD7E-419E-8EDA-679868F98B9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682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3A4D98-4DC7-40A2-9957-9EB259142CD9}"/>
              </a:ext>
            </a:extLst>
          </p:cNvPr>
          <p:cNvSpPr>
            <a:spLocks noGrp="1"/>
          </p:cNvSpPr>
          <p:nvPr>
            <p:ph type="dt" sz="half" idx="10"/>
          </p:nvPr>
        </p:nvSpPr>
        <p:spPr/>
        <p:txBody>
          <a:bodyPr/>
          <a:lstStyle/>
          <a:p>
            <a:fld id="{2862D654-6831-4C19-AE17-CF79BEB151C6}" type="datetime1">
              <a:rPr lang="en-GB" smtClean="0"/>
              <a:t>27/07/2020</a:t>
            </a:fld>
            <a:endParaRPr lang="en-GB"/>
          </a:p>
        </p:txBody>
      </p:sp>
      <p:sp>
        <p:nvSpPr>
          <p:cNvPr id="3" name="Footer Placeholder 2">
            <a:extLst>
              <a:ext uri="{FF2B5EF4-FFF2-40B4-BE49-F238E27FC236}">
                <a16:creationId xmlns:a16="http://schemas.microsoft.com/office/drawing/2014/main" id="{DD645E7B-7511-4C5B-8CEC-7F7DBE1301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502DFB-F00D-4AA7-A802-374B95E44208}"/>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949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6735-59A9-447C-9350-0ACB41D1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42CCDE-578A-4591-B46E-19DACA271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DEEDFC-AC0E-4489-A7C8-0ADD76B0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87DAE-F690-408F-A189-1FAF19E3DC7B}"/>
              </a:ext>
            </a:extLst>
          </p:cNvPr>
          <p:cNvSpPr>
            <a:spLocks noGrp="1"/>
          </p:cNvSpPr>
          <p:nvPr>
            <p:ph type="dt" sz="half" idx="10"/>
          </p:nvPr>
        </p:nvSpPr>
        <p:spPr/>
        <p:txBody>
          <a:bodyPr/>
          <a:lstStyle/>
          <a:p>
            <a:fld id="{B6A800A2-4D90-430D-B742-DC34E21E2EC0}" type="datetime1">
              <a:rPr lang="en-GB" smtClean="0"/>
              <a:t>27/07/2020</a:t>
            </a:fld>
            <a:endParaRPr lang="en-GB"/>
          </a:p>
        </p:txBody>
      </p:sp>
      <p:sp>
        <p:nvSpPr>
          <p:cNvPr id="6" name="Footer Placeholder 5">
            <a:extLst>
              <a:ext uri="{FF2B5EF4-FFF2-40B4-BE49-F238E27FC236}">
                <a16:creationId xmlns:a16="http://schemas.microsoft.com/office/drawing/2014/main" id="{532FB619-CC45-4944-A8C6-DFD81B2554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537BEE-315C-4247-837E-76AC4A94E2A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557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C6E1-37F7-46EA-850F-F88E8E6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D59E8-9EA0-4422-A914-2E3D43CCD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69951E-9B17-4763-A5B3-E6245A7A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9D2CA-1132-43A9-A012-78413E7D97A1}"/>
              </a:ext>
            </a:extLst>
          </p:cNvPr>
          <p:cNvSpPr>
            <a:spLocks noGrp="1"/>
          </p:cNvSpPr>
          <p:nvPr>
            <p:ph type="dt" sz="half" idx="10"/>
          </p:nvPr>
        </p:nvSpPr>
        <p:spPr/>
        <p:txBody>
          <a:bodyPr/>
          <a:lstStyle/>
          <a:p>
            <a:fld id="{5B6C8D33-912E-47B2-86F8-332461215195}" type="datetime1">
              <a:rPr lang="en-GB" smtClean="0"/>
              <a:t>27/07/2020</a:t>
            </a:fld>
            <a:endParaRPr lang="en-GB"/>
          </a:p>
        </p:txBody>
      </p:sp>
      <p:sp>
        <p:nvSpPr>
          <p:cNvPr id="6" name="Footer Placeholder 5">
            <a:extLst>
              <a:ext uri="{FF2B5EF4-FFF2-40B4-BE49-F238E27FC236}">
                <a16:creationId xmlns:a16="http://schemas.microsoft.com/office/drawing/2014/main" id="{2A3BDE0A-E341-4319-813F-87CCC49EE6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37372-C744-48CB-A20C-7464AEB5E804}"/>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280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5AD4-62DE-4DAF-9219-57965D6396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D510-C35F-439F-891B-E9CCA3170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B493-48D3-4D96-852C-5CFC30D45840}"/>
              </a:ext>
            </a:extLst>
          </p:cNvPr>
          <p:cNvSpPr>
            <a:spLocks noGrp="1"/>
          </p:cNvSpPr>
          <p:nvPr>
            <p:ph type="dt" sz="half" idx="10"/>
          </p:nvPr>
        </p:nvSpPr>
        <p:spPr/>
        <p:txBody>
          <a:bodyPr/>
          <a:lstStyle/>
          <a:p>
            <a:fld id="{8F6CA322-CDE6-40D9-8CA7-E0F73D68B345}" type="datetime1">
              <a:rPr lang="en-GB" smtClean="0"/>
              <a:t>27/07/2020</a:t>
            </a:fld>
            <a:endParaRPr lang="en-GB"/>
          </a:p>
        </p:txBody>
      </p:sp>
      <p:sp>
        <p:nvSpPr>
          <p:cNvPr id="5" name="Footer Placeholder 4">
            <a:extLst>
              <a:ext uri="{FF2B5EF4-FFF2-40B4-BE49-F238E27FC236}">
                <a16:creationId xmlns:a16="http://schemas.microsoft.com/office/drawing/2014/main" id="{831A4085-DB55-4F2E-824A-5983532E09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6F29E-ABC0-44E6-B9FD-5BFC4E1E933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3336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A459B-51B1-4520-A055-8605E0CEB1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739693-0F7B-4C99-A267-A8456B209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A81A-9F4D-4B87-BC4C-BC37433B87B7}"/>
              </a:ext>
            </a:extLst>
          </p:cNvPr>
          <p:cNvSpPr>
            <a:spLocks noGrp="1"/>
          </p:cNvSpPr>
          <p:nvPr>
            <p:ph type="dt" sz="half" idx="10"/>
          </p:nvPr>
        </p:nvSpPr>
        <p:spPr/>
        <p:txBody>
          <a:bodyPr/>
          <a:lstStyle/>
          <a:p>
            <a:fld id="{95FAC5C3-2C59-4F16-8C8B-414F5F778C4E}" type="datetime1">
              <a:rPr lang="en-GB" smtClean="0"/>
              <a:t>27/07/2020</a:t>
            </a:fld>
            <a:endParaRPr lang="en-GB"/>
          </a:p>
        </p:txBody>
      </p:sp>
      <p:sp>
        <p:nvSpPr>
          <p:cNvPr id="5" name="Footer Placeholder 4">
            <a:extLst>
              <a:ext uri="{FF2B5EF4-FFF2-40B4-BE49-F238E27FC236}">
                <a16:creationId xmlns:a16="http://schemas.microsoft.com/office/drawing/2014/main" id="{4EB08226-04CE-4C14-9B57-0BAC8F52B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0E2CA-A95F-41E6-AE4E-815F4197101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176481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BF7E23-87A6-4816-B110-D919BF228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F381CE-3E97-4798-A811-4256BE76D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ADFC2-297B-45FE-B09A-87E2688CD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A9F39-FDD4-4D66-B20A-B45AD0C4E4AE}" type="datetime1">
              <a:rPr lang="en-GB" smtClean="0"/>
              <a:t>27/07/2020</a:t>
            </a:fld>
            <a:endParaRPr lang="en-GB"/>
          </a:p>
        </p:txBody>
      </p:sp>
      <p:sp>
        <p:nvSpPr>
          <p:cNvPr id="5" name="Footer Placeholder 4">
            <a:extLst>
              <a:ext uri="{FF2B5EF4-FFF2-40B4-BE49-F238E27FC236}">
                <a16:creationId xmlns:a16="http://schemas.microsoft.com/office/drawing/2014/main" id="{06908377-6D8E-4DCA-A67E-C4057CF95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97510C-2D6B-4600-AA80-3629590587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020AB-42F3-4845-B1BE-FD6316F4739F}" type="slidenum">
              <a:rPr lang="en-GB" smtClean="0"/>
              <a:t>‹#›</a:t>
            </a:fld>
            <a:endParaRPr lang="en-GB"/>
          </a:p>
        </p:txBody>
      </p:sp>
    </p:spTree>
    <p:extLst>
      <p:ext uri="{BB962C8B-B14F-4D97-AF65-F5344CB8AC3E}">
        <p14:creationId xmlns:p14="http://schemas.microsoft.com/office/powerpoint/2010/main" val="28127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9AD-AEE8-4611-AA01-64E1547B4CE1}"/>
              </a:ext>
            </a:extLst>
          </p:cNvPr>
          <p:cNvSpPr>
            <a:spLocks noGrp="1"/>
          </p:cNvSpPr>
          <p:nvPr>
            <p:ph type="ctrTitle"/>
          </p:nvPr>
        </p:nvSpPr>
        <p:spPr/>
        <p:txBody>
          <a:bodyPr/>
          <a:lstStyle/>
          <a:p>
            <a:r>
              <a:rPr lang="en-GB" dirty="0"/>
              <a:t>Fully Alive 1 Year 8</a:t>
            </a:r>
          </a:p>
        </p:txBody>
      </p:sp>
      <p:sp>
        <p:nvSpPr>
          <p:cNvPr id="3" name="Subtitle 2">
            <a:extLst>
              <a:ext uri="{FF2B5EF4-FFF2-40B4-BE49-F238E27FC236}">
                <a16:creationId xmlns:a16="http://schemas.microsoft.com/office/drawing/2014/main" id="{A9CA978C-6E91-44B4-AD66-76B192D3D761}"/>
              </a:ext>
            </a:extLst>
          </p:cNvPr>
          <p:cNvSpPr>
            <a:spLocks noGrp="1"/>
          </p:cNvSpPr>
          <p:nvPr>
            <p:ph type="subTitle" idx="1"/>
          </p:nvPr>
        </p:nvSpPr>
        <p:spPr/>
        <p:txBody>
          <a:bodyPr/>
          <a:lstStyle/>
          <a:p>
            <a:r>
              <a:rPr lang="en-GB" b="1" dirty="0"/>
              <a:t>Term One, Module One: The Bible</a:t>
            </a:r>
          </a:p>
          <a:p>
            <a:r>
              <a:rPr lang="en-GB" b="1" dirty="0"/>
              <a:t>Lesson 8: The Bible Is the Inspired Word of God</a:t>
            </a:r>
            <a:endParaRPr lang="en-GB" dirty="0"/>
          </a:p>
          <a:p>
            <a:endParaRPr lang="en-GB" dirty="0"/>
          </a:p>
        </p:txBody>
      </p:sp>
    </p:spTree>
    <p:extLst>
      <p:ext uri="{BB962C8B-B14F-4D97-AF65-F5344CB8AC3E}">
        <p14:creationId xmlns:p14="http://schemas.microsoft.com/office/powerpoint/2010/main" val="36715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018F-284D-4085-8E4D-A4D3D3341F8F}"/>
              </a:ext>
            </a:extLst>
          </p:cNvPr>
          <p:cNvSpPr>
            <a:spLocks noGrp="1"/>
          </p:cNvSpPr>
          <p:nvPr>
            <p:ph type="title"/>
          </p:nvPr>
        </p:nvSpPr>
        <p:spPr>
          <a:xfrm>
            <a:off x="838200" y="495134"/>
            <a:ext cx="10515600" cy="1325563"/>
          </a:xfrm>
        </p:spPr>
        <p:txBody>
          <a:bodyPr>
            <a:normAutofit/>
          </a:bodyPr>
          <a:lstStyle/>
          <a:p>
            <a:r>
              <a:rPr lang="en-GB" sz="3200" b="1" dirty="0">
                <a:latin typeface="+mn-lt"/>
              </a:rPr>
              <a:t>Learning Intentions</a:t>
            </a:r>
            <a:br>
              <a:rPr lang="en-GB" sz="3200" dirty="0"/>
            </a:br>
            <a:endParaRPr lang="en-GB" sz="3200" dirty="0"/>
          </a:p>
        </p:txBody>
      </p:sp>
      <p:sp>
        <p:nvSpPr>
          <p:cNvPr id="3" name="Content Placeholder 2">
            <a:extLst>
              <a:ext uri="{FF2B5EF4-FFF2-40B4-BE49-F238E27FC236}">
                <a16:creationId xmlns:a16="http://schemas.microsoft.com/office/drawing/2014/main" id="{F4500CC9-8F96-463A-BA94-BFFFE3A5182E}"/>
              </a:ext>
            </a:extLst>
          </p:cNvPr>
          <p:cNvSpPr>
            <a:spLocks noGrp="1"/>
          </p:cNvSpPr>
          <p:nvPr>
            <p:ph idx="1"/>
          </p:nvPr>
        </p:nvSpPr>
        <p:spPr>
          <a:xfrm>
            <a:off x="877203" y="1397439"/>
            <a:ext cx="10515600" cy="2875539"/>
          </a:xfrm>
        </p:spPr>
        <p:txBody>
          <a:bodyPr>
            <a:normAutofit fontScale="92500" lnSpcReduction="10000"/>
          </a:bodyPr>
          <a:lstStyle/>
          <a:p>
            <a:pPr marL="0" indent="0">
              <a:buNone/>
            </a:pPr>
            <a:r>
              <a:rPr lang="en-GB" sz="2600" dirty="0"/>
              <a:t>In this lesson you will be learning:</a:t>
            </a:r>
          </a:p>
          <a:p>
            <a:pPr marL="0" indent="0">
              <a:buNone/>
            </a:pPr>
            <a:endParaRPr lang="en-GB" sz="2600" dirty="0"/>
          </a:p>
          <a:p>
            <a:pPr lvl="0"/>
            <a:r>
              <a:rPr lang="en-GB" sz="2600" dirty="0"/>
              <a:t>the meaning of the word ‘inspired’;</a:t>
            </a:r>
          </a:p>
          <a:p>
            <a:pPr lvl="0"/>
            <a:r>
              <a:rPr lang="en-GB" sz="2600" dirty="0"/>
              <a:t>that the human authors of the Bible were ordinary people who were open to God’s Spirit in their lives;</a:t>
            </a:r>
          </a:p>
          <a:p>
            <a:pPr lvl="0"/>
            <a:r>
              <a:rPr lang="en-GB" sz="2600" dirty="0"/>
              <a:t>that the Bible is the Inspired Word of God and is without error;</a:t>
            </a:r>
          </a:p>
          <a:p>
            <a:pPr lvl="0"/>
            <a:r>
              <a:rPr lang="en-GB" sz="2600" dirty="0"/>
              <a:t>that the Bible slowly reveals what God is like, which is known as Revelation.</a:t>
            </a:r>
          </a:p>
          <a:p>
            <a:pPr marL="0" indent="0">
              <a:buNone/>
            </a:pPr>
            <a:endParaRPr lang="en-GB" dirty="0"/>
          </a:p>
        </p:txBody>
      </p:sp>
      <p:sp>
        <p:nvSpPr>
          <p:cNvPr id="4" name="Slide Number Placeholder 3">
            <a:extLst>
              <a:ext uri="{FF2B5EF4-FFF2-40B4-BE49-F238E27FC236}">
                <a16:creationId xmlns:a16="http://schemas.microsoft.com/office/drawing/2014/main" id="{622E293E-1728-4EF0-B6A7-8D38C2E34160}"/>
              </a:ext>
            </a:extLst>
          </p:cNvPr>
          <p:cNvSpPr>
            <a:spLocks noGrp="1"/>
          </p:cNvSpPr>
          <p:nvPr>
            <p:ph type="sldNum" sz="quarter" idx="12"/>
          </p:nvPr>
        </p:nvSpPr>
        <p:spPr/>
        <p:txBody>
          <a:bodyPr/>
          <a:lstStyle/>
          <a:p>
            <a:fld id="{7961AAFB-9CBD-4AEB-820A-7268A8C6EECB}" type="slidenum">
              <a:rPr lang="en-GB" smtClean="0"/>
              <a:t>2</a:t>
            </a:fld>
            <a:endParaRPr lang="en-GB"/>
          </a:p>
        </p:txBody>
      </p:sp>
    </p:spTree>
    <p:extLst>
      <p:ext uri="{BB962C8B-B14F-4D97-AF65-F5344CB8AC3E}">
        <p14:creationId xmlns:p14="http://schemas.microsoft.com/office/powerpoint/2010/main" val="379264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nodeType="withEffect">
                                  <p:stCondLst>
                                    <p:cond delay="3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6E74-BEBD-4199-9A0D-B4E945B51445}"/>
              </a:ext>
            </a:extLst>
          </p:cNvPr>
          <p:cNvSpPr>
            <a:spLocks noGrp="1"/>
          </p:cNvSpPr>
          <p:nvPr>
            <p:ph type="title"/>
          </p:nvPr>
        </p:nvSpPr>
        <p:spPr>
          <a:xfrm>
            <a:off x="838200" y="459353"/>
            <a:ext cx="10515600" cy="729226"/>
          </a:xfrm>
        </p:spPr>
        <p:txBody>
          <a:bodyPr>
            <a:normAutofit fontScale="90000"/>
          </a:bodyPr>
          <a:lstStyle/>
          <a:p>
            <a:r>
              <a:rPr lang="en-GB" sz="3600" b="1" dirty="0">
                <a:latin typeface="+mn-lt"/>
              </a:rPr>
              <a:t>The Bible is the Inspired Word of God</a:t>
            </a:r>
            <a:br>
              <a:rPr lang="en-GB" dirty="0"/>
            </a:br>
            <a:endParaRPr lang="en-GB" sz="3200" b="1" dirty="0">
              <a:latin typeface="+mn-lt"/>
            </a:endParaRPr>
          </a:p>
        </p:txBody>
      </p:sp>
      <p:sp>
        <p:nvSpPr>
          <p:cNvPr id="3" name="Content Placeholder 2">
            <a:extLst>
              <a:ext uri="{FF2B5EF4-FFF2-40B4-BE49-F238E27FC236}">
                <a16:creationId xmlns:a16="http://schemas.microsoft.com/office/drawing/2014/main" id="{C1B7B8D5-6D68-45AD-839E-F62098FD760B}"/>
              </a:ext>
            </a:extLst>
          </p:cNvPr>
          <p:cNvSpPr>
            <a:spLocks noGrp="1"/>
          </p:cNvSpPr>
          <p:nvPr>
            <p:ph idx="1"/>
          </p:nvPr>
        </p:nvSpPr>
        <p:spPr>
          <a:xfrm>
            <a:off x="838200" y="1188580"/>
            <a:ext cx="10515600" cy="2408350"/>
          </a:xfrm>
        </p:spPr>
        <p:txBody>
          <a:bodyPr>
            <a:normAutofit fontScale="92500"/>
          </a:bodyPr>
          <a:lstStyle/>
          <a:p>
            <a:r>
              <a:rPr lang="en-GB" dirty="0"/>
              <a:t>The Bible is the </a:t>
            </a:r>
            <a:r>
              <a:rPr lang="en-GB" b="1" dirty="0"/>
              <a:t>Word of God</a:t>
            </a:r>
            <a:r>
              <a:rPr lang="en-GB" dirty="0"/>
              <a:t> spoken through the words of human writers. </a:t>
            </a:r>
          </a:p>
          <a:p>
            <a:r>
              <a:rPr lang="en-GB" dirty="0"/>
              <a:t>The Church teaches that the people who wrote the Bible were inspired by God to write as they did. This means that the Holy Spirit assisted them, so that they wrote faithfully and without error the truth that God wanted them to communicate to others about himself, about human beings and their place in God’s plan, and about the world around them. </a:t>
            </a:r>
            <a:endParaRPr lang="en-GB" sz="2200" dirty="0"/>
          </a:p>
        </p:txBody>
      </p:sp>
      <p:sp>
        <p:nvSpPr>
          <p:cNvPr id="4" name="Slide Number Placeholder 3">
            <a:extLst>
              <a:ext uri="{FF2B5EF4-FFF2-40B4-BE49-F238E27FC236}">
                <a16:creationId xmlns:a16="http://schemas.microsoft.com/office/drawing/2014/main" id="{43F7C1A5-2CDF-48F5-9DA4-95C73F73DB6F}"/>
              </a:ext>
            </a:extLst>
          </p:cNvPr>
          <p:cNvSpPr>
            <a:spLocks noGrp="1"/>
          </p:cNvSpPr>
          <p:nvPr>
            <p:ph type="sldNum" sz="quarter" idx="12"/>
          </p:nvPr>
        </p:nvSpPr>
        <p:spPr/>
        <p:txBody>
          <a:bodyPr/>
          <a:lstStyle/>
          <a:p>
            <a:fld id="{F7A020AB-42F3-4845-B1BE-FD6316F4739F}" type="slidenum">
              <a:rPr lang="en-GB" smtClean="0"/>
              <a:t>3</a:t>
            </a:fld>
            <a:endParaRPr lang="en-GB"/>
          </a:p>
        </p:txBody>
      </p:sp>
      <p:sp>
        <p:nvSpPr>
          <p:cNvPr id="7" name="TextBox 6">
            <a:extLst>
              <a:ext uri="{FF2B5EF4-FFF2-40B4-BE49-F238E27FC236}">
                <a16:creationId xmlns:a16="http://schemas.microsoft.com/office/drawing/2014/main" id="{07791DA4-F012-46FC-AD0C-5172809712FA}"/>
              </a:ext>
            </a:extLst>
          </p:cNvPr>
          <p:cNvSpPr txBox="1"/>
          <p:nvPr/>
        </p:nvSpPr>
        <p:spPr>
          <a:xfrm>
            <a:off x="1529778" y="3809277"/>
            <a:ext cx="8953319" cy="1892826"/>
          </a:xfrm>
          <a:prstGeom prst="rect">
            <a:avLst/>
          </a:prstGeom>
          <a:solidFill>
            <a:schemeClr val="accent1">
              <a:lumMod val="20000"/>
              <a:lumOff val="80000"/>
            </a:schemeClr>
          </a:solidFill>
        </p:spPr>
        <p:txBody>
          <a:bodyPr wrap="square" rtlCol="0">
            <a:spAutoFit/>
          </a:bodyPr>
          <a:lstStyle/>
          <a:p>
            <a:r>
              <a:rPr lang="en-GB" sz="2000" dirty="0"/>
              <a:t>The Church teaches:</a:t>
            </a:r>
          </a:p>
          <a:p>
            <a:endParaRPr lang="en-GB" sz="900" dirty="0"/>
          </a:p>
          <a:p>
            <a:r>
              <a:rPr lang="en-GB" sz="2000" dirty="0"/>
              <a:t>‘Inspiration’ is the word used to describe the gift of the Holy Spirit given to the human writers of the Bible, so that, using their talents and abilities, they wrote the truth that God wanted people to know for their salvation. </a:t>
            </a:r>
          </a:p>
          <a:p>
            <a:endParaRPr lang="en-GB" sz="800" dirty="0"/>
          </a:p>
          <a:p>
            <a:pPr algn="r"/>
            <a:r>
              <a:rPr lang="en-GB" sz="2000" dirty="0"/>
              <a:t>(</a:t>
            </a:r>
            <a:r>
              <a:rPr lang="en-GB" sz="2000" i="1" dirty="0"/>
              <a:t>Catechism of the Catholic Church, </a:t>
            </a:r>
            <a:r>
              <a:rPr lang="en-GB" sz="2000" dirty="0"/>
              <a:t>no. 137)</a:t>
            </a:r>
          </a:p>
        </p:txBody>
      </p:sp>
    </p:spTree>
    <p:extLst>
      <p:ext uri="{BB962C8B-B14F-4D97-AF65-F5344CB8AC3E}">
        <p14:creationId xmlns:p14="http://schemas.microsoft.com/office/powerpoint/2010/main" val="2592438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3A793-3E72-48B9-BF20-A406F0607436}"/>
              </a:ext>
            </a:extLst>
          </p:cNvPr>
          <p:cNvSpPr>
            <a:spLocks noGrp="1"/>
          </p:cNvSpPr>
          <p:nvPr>
            <p:ph type="title"/>
          </p:nvPr>
        </p:nvSpPr>
        <p:spPr>
          <a:xfrm>
            <a:off x="838200" y="586141"/>
            <a:ext cx="10515600" cy="1450674"/>
          </a:xfrm>
        </p:spPr>
        <p:txBody>
          <a:bodyPr>
            <a:normAutofit fontScale="90000"/>
          </a:bodyPr>
          <a:lstStyle/>
          <a:p>
            <a:r>
              <a:rPr lang="en-GB" sz="3600" b="1" dirty="0">
                <a:latin typeface="+mn-lt"/>
              </a:rPr>
              <a:t>The Bible is without error</a:t>
            </a:r>
            <a:br>
              <a:rPr lang="en-GB" sz="3600" dirty="0">
                <a:highlight>
                  <a:srgbClr val="00FF00"/>
                </a:highlight>
                <a:latin typeface="+mn-lt"/>
              </a:rPr>
            </a:br>
            <a:br>
              <a:rPr lang="en-GB" dirty="0"/>
            </a:br>
            <a:endParaRPr lang="en-GB" dirty="0"/>
          </a:p>
        </p:txBody>
      </p:sp>
      <p:sp>
        <p:nvSpPr>
          <p:cNvPr id="3" name="Content Placeholder 2">
            <a:extLst>
              <a:ext uri="{FF2B5EF4-FFF2-40B4-BE49-F238E27FC236}">
                <a16:creationId xmlns:a16="http://schemas.microsoft.com/office/drawing/2014/main" id="{9A241C4A-10A2-4A83-BC10-B0D14888BD40}"/>
              </a:ext>
            </a:extLst>
          </p:cNvPr>
          <p:cNvSpPr>
            <a:spLocks noGrp="1"/>
          </p:cNvSpPr>
          <p:nvPr>
            <p:ph idx="1"/>
          </p:nvPr>
        </p:nvSpPr>
        <p:spPr>
          <a:xfrm>
            <a:off x="885870" y="1159327"/>
            <a:ext cx="10113654" cy="2269673"/>
          </a:xfrm>
        </p:spPr>
        <p:txBody>
          <a:bodyPr>
            <a:normAutofit/>
          </a:bodyPr>
          <a:lstStyle/>
          <a:p>
            <a:pPr marL="0" indent="0">
              <a:buNone/>
            </a:pPr>
            <a:r>
              <a:rPr lang="en-GB" sz="2000" dirty="0"/>
              <a:t>The Church teaches us that the Bible is without error because the human authors were inspired by the Holy Spirit in what they wrote. This quality is called </a:t>
            </a:r>
            <a:r>
              <a:rPr lang="en-GB" sz="2000" b="1" dirty="0"/>
              <a:t>inerrancy.</a:t>
            </a:r>
            <a:r>
              <a:rPr lang="en-GB" sz="2000" dirty="0"/>
              <a:t> </a:t>
            </a:r>
          </a:p>
          <a:p>
            <a:pPr marL="0" indent="0">
              <a:buNone/>
            </a:pPr>
            <a:endParaRPr lang="en-GB" sz="800" dirty="0"/>
          </a:p>
          <a:p>
            <a:pPr marL="0" indent="0">
              <a:buNone/>
            </a:pPr>
            <a:r>
              <a:rPr lang="en-GB" sz="2000" dirty="0"/>
              <a:t>This does not mean that the human writers were like robots, writing only what they were told to write. They had their own ideas, and the influences of their time and culture came through in what they wrote. However, under the influence of the Holy Spirit, their words were also God’s Word, conveying the truths we need to know for our salvation. </a:t>
            </a:r>
          </a:p>
          <a:p>
            <a:pPr marL="0" indent="0">
              <a:buNone/>
            </a:pPr>
            <a:endParaRPr lang="en-GB" sz="2000" dirty="0"/>
          </a:p>
          <a:p>
            <a:pPr marL="0" indent="0">
              <a:buNone/>
            </a:pPr>
            <a:endParaRPr lang="en-GB" sz="2000" dirty="0"/>
          </a:p>
          <a:p>
            <a:pPr marL="0" indent="0">
              <a:buNone/>
            </a:pPr>
            <a:endParaRPr lang="en-GB" dirty="0"/>
          </a:p>
          <a:p>
            <a:endParaRPr lang="en-GB" dirty="0"/>
          </a:p>
        </p:txBody>
      </p:sp>
      <p:sp>
        <p:nvSpPr>
          <p:cNvPr id="4" name="Slide Number Placeholder 3">
            <a:extLst>
              <a:ext uri="{FF2B5EF4-FFF2-40B4-BE49-F238E27FC236}">
                <a16:creationId xmlns:a16="http://schemas.microsoft.com/office/drawing/2014/main" id="{08087A21-8ECC-4510-A2E6-1A7EAFB82963}"/>
              </a:ext>
            </a:extLst>
          </p:cNvPr>
          <p:cNvSpPr>
            <a:spLocks noGrp="1"/>
          </p:cNvSpPr>
          <p:nvPr>
            <p:ph type="sldNum" sz="quarter" idx="12"/>
          </p:nvPr>
        </p:nvSpPr>
        <p:spPr/>
        <p:txBody>
          <a:bodyPr/>
          <a:lstStyle/>
          <a:p>
            <a:fld id="{F7A020AB-42F3-4845-B1BE-FD6316F4739F}" type="slidenum">
              <a:rPr lang="en-GB" smtClean="0"/>
              <a:t>4</a:t>
            </a:fld>
            <a:endParaRPr lang="en-GB"/>
          </a:p>
        </p:txBody>
      </p:sp>
      <p:sp>
        <p:nvSpPr>
          <p:cNvPr id="5" name="TextBox 4">
            <a:extLst>
              <a:ext uri="{FF2B5EF4-FFF2-40B4-BE49-F238E27FC236}">
                <a16:creationId xmlns:a16="http://schemas.microsoft.com/office/drawing/2014/main" id="{85B42168-1FE8-4439-B2E2-278140ACD738}"/>
              </a:ext>
            </a:extLst>
          </p:cNvPr>
          <p:cNvSpPr txBox="1"/>
          <p:nvPr/>
        </p:nvSpPr>
        <p:spPr>
          <a:xfrm>
            <a:off x="1122218" y="3657600"/>
            <a:ext cx="9490364" cy="2492990"/>
          </a:xfrm>
          <a:prstGeom prst="rect">
            <a:avLst/>
          </a:prstGeom>
          <a:solidFill>
            <a:schemeClr val="accent1">
              <a:lumMod val="20000"/>
              <a:lumOff val="80000"/>
            </a:schemeClr>
          </a:solidFill>
        </p:spPr>
        <p:txBody>
          <a:bodyPr wrap="square" rtlCol="0">
            <a:spAutoFit/>
          </a:bodyPr>
          <a:lstStyle/>
          <a:p>
            <a:r>
              <a:rPr lang="en-GB" sz="2000" dirty="0"/>
              <a:t>The Church teaches: </a:t>
            </a:r>
          </a:p>
          <a:p>
            <a:endParaRPr lang="en-GB" sz="800" i="1" dirty="0"/>
          </a:p>
          <a:p>
            <a:r>
              <a:rPr lang="en-GB" sz="2000" dirty="0"/>
              <a:t>God inspired the human authors of the sacred books. ‘To compose the sacred books, God chose certain men who, all the while he employed them in this task, made full use of their own faculties and powers so that, though he acted in them and by them, it was as true authors that they consigned to writing whatever he wanted written, and no more.’</a:t>
            </a:r>
          </a:p>
          <a:p>
            <a:endParaRPr lang="en-GB" sz="800" dirty="0"/>
          </a:p>
          <a:p>
            <a:pPr algn="r"/>
            <a:r>
              <a:rPr lang="en-GB" sz="2000" dirty="0"/>
              <a:t>	(</a:t>
            </a:r>
            <a:r>
              <a:rPr lang="en-GB" sz="2000" i="1" dirty="0"/>
              <a:t>Catechism of the Catholic Church</a:t>
            </a:r>
            <a:r>
              <a:rPr lang="en-GB" sz="2000" dirty="0"/>
              <a:t>, no. 106, quoting from </a:t>
            </a:r>
            <a:r>
              <a:rPr lang="en-GB" sz="2000" i="1" dirty="0"/>
              <a:t>Constitution on 		Divine Revelation</a:t>
            </a:r>
            <a:r>
              <a:rPr lang="en-GB" sz="2000" dirty="0"/>
              <a:t>, no. 11)</a:t>
            </a:r>
          </a:p>
        </p:txBody>
      </p:sp>
    </p:spTree>
    <p:extLst>
      <p:ext uri="{BB962C8B-B14F-4D97-AF65-F5344CB8AC3E}">
        <p14:creationId xmlns:p14="http://schemas.microsoft.com/office/powerpoint/2010/main" val="33789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138FE-8530-4A83-B419-9FF032DAACE2}"/>
              </a:ext>
            </a:extLst>
          </p:cNvPr>
          <p:cNvSpPr>
            <a:spLocks noGrp="1"/>
          </p:cNvSpPr>
          <p:nvPr>
            <p:ph type="title"/>
          </p:nvPr>
        </p:nvSpPr>
        <p:spPr>
          <a:xfrm>
            <a:off x="838200" y="365126"/>
            <a:ext cx="10515600" cy="926302"/>
          </a:xfrm>
        </p:spPr>
        <p:txBody>
          <a:bodyPr>
            <a:normAutofit/>
          </a:bodyPr>
          <a:lstStyle/>
          <a:p>
            <a:r>
              <a:rPr lang="en-GB" sz="3200" b="1" dirty="0">
                <a:latin typeface="+mn-lt"/>
              </a:rPr>
              <a:t>The human authors of the Bible</a:t>
            </a:r>
            <a:endParaRPr lang="en-GB" sz="3200" dirty="0">
              <a:latin typeface="+mn-lt"/>
            </a:endParaRPr>
          </a:p>
        </p:txBody>
      </p:sp>
      <p:sp>
        <p:nvSpPr>
          <p:cNvPr id="3" name="Content Placeholder 2">
            <a:extLst>
              <a:ext uri="{FF2B5EF4-FFF2-40B4-BE49-F238E27FC236}">
                <a16:creationId xmlns:a16="http://schemas.microsoft.com/office/drawing/2014/main" id="{853D592E-E5E6-43B0-B16C-A818FFF8EFA0}"/>
              </a:ext>
            </a:extLst>
          </p:cNvPr>
          <p:cNvSpPr>
            <a:spLocks noGrp="1"/>
          </p:cNvSpPr>
          <p:nvPr>
            <p:ph idx="1"/>
          </p:nvPr>
        </p:nvSpPr>
        <p:spPr>
          <a:xfrm>
            <a:off x="838200" y="1391101"/>
            <a:ext cx="10515600" cy="4785862"/>
          </a:xfrm>
        </p:spPr>
        <p:txBody>
          <a:bodyPr>
            <a:normAutofit lnSpcReduction="10000"/>
          </a:bodyPr>
          <a:lstStyle/>
          <a:p>
            <a:pPr marL="0" indent="0">
              <a:buNone/>
            </a:pPr>
            <a:r>
              <a:rPr lang="en-GB" sz="2200" dirty="0"/>
              <a:t>The human authors of the Bible came from many different backgrounds. Some of them were well educated, others less so. Above all, they were ordinary people with their own particular points of view. </a:t>
            </a:r>
          </a:p>
          <a:p>
            <a:pPr marL="0" indent="0">
              <a:buNone/>
            </a:pPr>
            <a:endParaRPr lang="en-GB" sz="900" dirty="0"/>
          </a:p>
          <a:p>
            <a:pPr marL="0" indent="0">
              <a:buNone/>
            </a:pPr>
            <a:r>
              <a:rPr lang="en-GB" sz="2200" dirty="0"/>
              <a:t>They did not have the benefit of the knowledge we have today as a result of modern scientific discoveries, medical research, worldwide travel and so on, and so they were limited to the knowledge that was available to them in their time and culture. </a:t>
            </a:r>
          </a:p>
          <a:p>
            <a:pPr marL="0" indent="0">
              <a:buNone/>
            </a:pPr>
            <a:endParaRPr lang="en-GB" sz="900" dirty="0"/>
          </a:p>
          <a:p>
            <a:pPr marL="0" indent="0">
              <a:buNone/>
            </a:pPr>
            <a:r>
              <a:rPr lang="en-GB" sz="2200" dirty="0"/>
              <a:t>They were all people of faith. They wanted to teach others about God and about what God had done for them. While they could be mistaken about, for example, scientific, geographic or historical facts, the Holy Spirit guided them to write down accurately what God wanted them to reveal about himself and about his plan for humankind. </a:t>
            </a:r>
          </a:p>
          <a:p>
            <a:pPr marL="0" indent="0">
              <a:buNone/>
            </a:pPr>
            <a:endParaRPr lang="en-GB" sz="900" dirty="0"/>
          </a:p>
          <a:p>
            <a:pPr marL="0" indent="0">
              <a:buNone/>
            </a:pPr>
            <a:r>
              <a:rPr lang="en-GB" sz="2200" dirty="0"/>
              <a:t>God’s Spirit filled them with knowledge and wisdom so that they could gradually reveal who God is, what God is like and what God desires for us. This is called </a:t>
            </a:r>
            <a:r>
              <a:rPr lang="en-GB" sz="2200" b="1" dirty="0"/>
              <a:t>Revelation</a:t>
            </a:r>
            <a:r>
              <a:rPr lang="en-GB" sz="2200" dirty="0"/>
              <a:t>.</a:t>
            </a:r>
          </a:p>
          <a:p>
            <a:endParaRPr lang="en-GB" dirty="0"/>
          </a:p>
        </p:txBody>
      </p:sp>
      <p:sp>
        <p:nvSpPr>
          <p:cNvPr id="4" name="Slide Number Placeholder 3">
            <a:extLst>
              <a:ext uri="{FF2B5EF4-FFF2-40B4-BE49-F238E27FC236}">
                <a16:creationId xmlns:a16="http://schemas.microsoft.com/office/drawing/2014/main" id="{18CA1E26-8FA2-48E2-A417-A8A87FECCEBF}"/>
              </a:ext>
            </a:extLst>
          </p:cNvPr>
          <p:cNvSpPr>
            <a:spLocks noGrp="1"/>
          </p:cNvSpPr>
          <p:nvPr>
            <p:ph type="sldNum" sz="quarter" idx="12"/>
          </p:nvPr>
        </p:nvSpPr>
        <p:spPr/>
        <p:txBody>
          <a:bodyPr/>
          <a:lstStyle/>
          <a:p>
            <a:fld id="{F7A020AB-42F3-4845-B1BE-FD6316F4739F}" type="slidenum">
              <a:rPr lang="en-GB" smtClean="0"/>
              <a:t>5</a:t>
            </a:fld>
            <a:endParaRPr lang="en-GB"/>
          </a:p>
        </p:txBody>
      </p:sp>
    </p:spTree>
    <p:extLst>
      <p:ext uri="{BB962C8B-B14F-4D97-AF65-F5344CB8AC3E}">
        <p14:creationId xmlns:p14="http://schemas.microsoft.com/office/powerpoint/2010/main" val="2477652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478002" y="793608"/>
            <a:ext cx="11023019" cy="5864644"/>
          </a:xfrm>
        </p:spPr>
        <p:txBody>
          <a:bodyPr>
            <a:normAutofit fontScale="47500" lnSpcReduction="20000"/>
          </a:bodyPr>
          <a:lstStyle/>
          <a:p>
            <a:pPr marL="457200" lvl="1" indent="0">
              <a:lnSpc>
                <a:spcPct val="120000"/>
              </a:lnSpc>
              <a:buNone/>
            </a:pPr>
            <a:r>
              <a:rPr lang="en-GB" sz="3300" i="1" dirty="0"/>
              <a:t>Sign of the Cross</a:t>
            </a:r>
            <a:r>
              <a:rPr lang="en-GB" sz="3300" dirty="0"/>
              <a:t> </a:t>
            </a:r>
          </a:p>
          <a:p>
            <a:pPr marL="457200" lvl="1" indent="0">
              <a:lnSpc>
                <a:spcPct val="120000"/>
              </a:lnSpc>
              <a:buNone/>
            </a:pPr>
            <a:endParaRPr lang="en-GB" sz="1700" b="1" dirty="0"/>
          </a:p>
          <a:p>
            <a:pPr marL="457200" lvl="1" indent="0">
              <a:lnSpc>
                <a:spcPct val="120000"/>
              </a:lnSpc>
              <a:buNone/>
            </a:pPr>
            <a:r>
              <a:rPr lang="en-GB" sz="3300" b="1" dirty="0"/>
              <a:t>Teacher</a:t>
            </a:r>
            <a:endParaRPr lang="en-GB" sz="3300" dirty="0"/>
          </a:p>
          <a:p>
            <a:pPr marL="457200" lvl="1" indent="0">
              <a:lnSpc>
                <a:spcPct val="120000"/>
              </a:lnSpc>
              <a:buNone/>
            </a:pPr>
            <a:r>
              <a:rPr lang="en-GB" sz="3300" dirty="0"/>
              <a:t>The Holy Spirit filled the writers of the Bible with knowledge and wisdom so that they could gradually reveal what God is like and what God desires for us. We too receive the gifts of wisdom and knowledge as well as other gifts from the Holy Spirit at our Confirmation. We thank God for the gift of the Holy Spirit with us in our lives. </a:t>
            </a:r>
          </a:p>
          <a:p>
            <a:pPr marL="457200" lvl="1" indent="0">
              <a:lnSpc>
                <a:spcPct val="120000"/>
              </a:lnSpc>
              <a:buNone/>
            </a:pPr>
            <a:r>
              <a:rPr lang="en-GB" sz="3300" b="1" dirty="0"/>
              <a:t>All</a:t>
            </a:r>
            <a:endParaRPr lang="en-GB" sz="3300" dirty="0"/>
          </a:p>
          <a:p>
            <a:pPr marL="457200" lvl="1" indent="0">
              <a:lnSpc>
                <a:spcPct val="120000"/>
              </a:lnSpc>
              <a:buNone/>
            </a:pPr>
            <a:r>
              <a:rPr lang="en-GB" sz="3300" dirty="0"/>
              <a:t>Thank you, God, for the gift of the Holy Spirit.  </a:t>
            </a:r>
          </a:p>
          <a:p>
            <a:pPr marL="457200" lvl="1" indent="0">
              <a:lnSpc>
                <a:spcPct val="120000"/>
              </a:lnSpc>
              <a:buNone/>
            </a:pPr>
            <a:r>
              <a:rPr lang="en-GB" sz="3300" b="1" dirty="0"/>
              <a:t>Teacher</a:t>
            </a:r>
            <a:endParaRPr lang="en-GB" sz="3300" dirty="0"/>
          </a:p>
          <a:p>
            <a:pPr marL="457200" lvl="1" indent="0">
              <a:lnSpc>
                <a:spcPct val="120000"/>
              </a:lnSpc>
              <a:buNone/>
            </a:pPr>
            <a:r>
              <a:rPr lang="en-GB" sz="3300" dirty="0"/>
              <a:t>Together let us say the </a:t>
            </a:r>
            <a:r>
              <a:rPr lang="en-GB" sz="3300" i="1" dirty="0"/>
              <a:t>Prayer to the Holy Spi</a:t>
            </a:r>
            <a:r>
              <a:rPr lang="en-GB" sz="3300" dirty="0"/>
              <a:t>rit. </a:t>
            </a:r>
          </a:p>
          <a:p>
            <a:pPr marL="457200" lvl="1" indent="0">
              <a:lnSpc>
                <a:spcPct val="120000"/>
              </a:lnSpc>
              <a:buNone/>
            </a:pPr>
            <a:r>
              <a:rPr lang="en-GB" sz="3300" b="1" dirty="0"/>
              <a:t>All</a:t>
            </a:r>
            <a:endParaRPr lang="en-GB" sz="3300" dirty="0"/>
          </a:p>
          <a:p>
            <a:pPr marL="457200" lvl="1" indent="0">
              <a:lnSpc>
                <a:spcPct val="120000"/>
              </a:lnSpc>
              <a:buNone/>
            </a:pPr>
            <a:r>
              <a:rPr lang="en-GB" sz="3300" dirty="0"/>
              <a:t>Holy Spirit, I want to do what is right.</a:t>
            </a:r>
          </a:p>
          <a:p>
            <a:pPr marL="457200" lvl="1" indent="0">
              <a:lnSpc>
                <a:spcPct val="120000"/>
              </a:lnSpc>
              <a:buNone/>
            </a:pPr>
            <a:r>
              <a:rPr lang="en-GB" sz="3300" dirty="0"/>
              <a:t>Help me.</a:t>
            </a:r>
          </a:p>
          <a:p>
            <a:pPr marL="457200" lvl="1" indent="0">
              <a:lnSpc>
                <a:spcPct val="120000"/>
              </a:lnSpc>
              <a:buNone/>
            </a:pPr>
            <a:r>
              <a:rPr lang="en-GB" sz="3300" dirty="0"/>
              <a:t>Holy Spirit, I want to live like Jesus. </a:t>
            </a:r>
          </a:p>
          <a:p>
            <a:pPr marL="457200" lvl="1" indent="0">
              <a:lnSpc>
                <a:spcPct val="120000"/>
              </a:lnSpc>
              <a:buNone/>
            </a:pPr>
            <a:r>
              <a:rPr lang="en-GB" sz="3300" dirty="0"/>
              <a:t>Guide me.</a:t>
            </a:r>
          </a:p>
          <a:p>
            <a:pPr marL="457200" lvl="1" indent="0">
              <a:lnSpc>
                <a:spcPct val="120000"/>
              </a:lnSpc>
              <a:buNone/>
            </a:pPr>
            <a:r>
              <a:rPr lang="en-GB" sz="3300" dirty="0"/>
              <a:t>Holy Spirit, I want to pray like Jesus.</a:t>
            </a:r>
          </a:p>
          <a:p>
            <a:pPr marL="457200" lvl="1" indent="0">
              <a:lnSpc>
                <a:spcPct val="120000"/>
              </a:lnSpc>
              <a:buNone/>
            </a:pPr>
            <a:r>
              <a:rPr lang="en-GB" sz="3300" dirty="0"/>
              <a:t>Teach me. Amen.</a:t>
            </a:r>
          </a:p>
          <a:p>
            <a:pPr marL="457200" lvl="1" indent="0">
              <a:lnSpc>
                <a:spcPct val="120000"/>
              </a:lnSpc>
              <a:buNone/>
            </a:pPr>
            <a:endParaRPr lang="en-GB" sz="1700" dirty="0"/>
          </a:p>
          <a:p>
            <a:pPr marL="457200" lvl="1" indent="0">
              <a:lnSpc>
                <a:spcPct val="120000"/>
              </a:lnSpc>
              <a:buNone/>
            </a:pPr>
            <a:r>
              <a:rPr lang="en-GB" sz="3300" dirty="0"/>
              <a:t> </a:t>
            </a:r>
            <a:r>
              <a:rPr lang="en-GB" sz="3300" i="1" dirty="0"/>
              <a:t>Sign of the Cross</a:t>
            </a:r>
            <a:endParaRPr lang="en-GB" sz="3300" dirty="0"/>
          </a:p>
          <a:p>
            <a:pPr marL="0" indent="0">
              <a:buNone/>
            </a:pPr>
            <a:endParaRPr lang="en-GB" sz="2000" dirty="0"/>
          </a:p>
          <a:p>
            <a:pPr marL="0" indent="0">
              <a:buNone/>
            </a:pPr>
            <a:endParaRPr lang="en-GB" sz="20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6</a:t>
            </a:fld>
            <a:endParaRPr lang="en-GB"/>
          </a:p>
        </p:txBody>
      </p:sp>
    </p:spTree>
    <p:extLst>
      <p:ext uri="{BB962C8B-B14F-4D97-AF65-F5344CB8AC3E}">
        <p14:creationId xmlns:p14="http://schemas.microsoft.com/office/powerpoint/2010/main" val="35635354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TotalTime>
  <Words>840</Words>
  <Application>Microsoft Office PowerPoint</Application>
  <PresentationFormat>Widescreen</PresentationFormat>
  <Paragraphs>71</Paragraphs>
  <Slides>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Fully Alive 1 Year 8</vt:lpstr>
      <vt:lpstr>Learning Intentions </vt:lpstr>
      <vt:lpstr>The Bible is the Inspired Word of God </vt:lpstr>
      <vt:lpstr>The Bible is without error  </vt:lpstr>
      <vt:lpstr>The human authors of the Bible</vt:lpstr>
      <vt:lpstr>A time to pray…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Fully Alive 1 Year 8</dc:title>
  <dc:creator>Susan Morgan</dc:creator>
  <cp:lastModifiedBy>Elaine Campion</cp:lastModifiedBy>
  <cp:revision>76</cp:revision>
  <dcterms:created xsi:type="dcterms:W3CDTF">2020-07-06T19:31:10Z</dcterms:created>
  <dcterms:modified xsi:type="dcterms:W3CDTF">2020-07-27T17:18:16Z</dcterms:modified>
</cp:coreProperties>
</file>