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80" r:id="rId3"/>
    <p:sldId id="269" r:id="rId4"/>
    <p:sldId id="271" r:id="rId5"/>
    <p:sldId id="277" r:id="rId6"/>
    <p:sldId id="278" r:id="rId7"/>
    <p:sldId id="276" r:id="rId8"/>
    <p:sldId id="27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5529AA36-2E4C-4D97-A861-2047BA3880A0}"/>
    <pc:docChg chg="undo custSel addSld modSld">
      <pc:chgData name="Elaine Campion" userId="2d63722dacb7f72b" providerId="LiveId" clId="{5529AA36-2E4C-4D97-A861-2047BA3880A0}" dt="2020-07-16T14:26:16.959" v="747" actId="207"/>
      <pc:docMkLst>
        <pc:docMk/>
      </pc:docMkLst>
      <pc:sldChg chg="modSp mod">
        <pc:chgData name="Elaine Campion" userId="2d63722dacb7f72b" providerId="LiveId" clId="{5529AA36-2E4C-4D97-A861-2047BA3880A0}" dt="2020-07-14T15:59:55.683" v="7" actId="20577"/>
        <pc:sldMkLst>
          <pc:docMk/>
          <pc:sldMk cId="3671527178" sldId="256"/>
        </pc:sldMkLst>
        <pc:spChg chg="mod">
          <ac:chgData name="Elaine Campion" userId="2d63722dacb7f72b" providerId="LiveId" clId="{5529AA36-2E4C-4D97-A861-2047BA3880A0}" dt="2020-07-14T15:59:55.683" v="7" actId="20577"/>
          <ac:spMkLst>
            <pc:docMk/>
            <pc:sldMk cId="3671527178" sldId="256"/>
            <ac:spMk id="3" creationId="{A9CA978C-6E91-44B4-AD66-76B192D3D761}"/>
          </ac:spMkLst>
        </pc:spChg>
      </pc:sldChg>
      <pc:sldChg chg="modSp modAnim">
        <pc:chgData name="Elaine Campion" userId="2d63722dacb7f72b" providerId="LiveId" clId="{5529AA36-2E4C-4D97-A861-2047BA3880A0}" dt="2020-07-14T16:00:12.100" v="9" actId="5793"/>
        <pc:sldMkLst>
          <pc:docMk/>
          <pc:sldMk cId="3792641566" sldId="269"/>
        </pc:sldMkLst>
        <pc:spChg chg="mod">
          <ac:chgData name="Elaine Campion" userId="2d63722dacb7f72b" providerId="LiveId" clId="{5529AA36-2E4C-4D97-A861-2047BA3880A0}" dt="2020-07-14T16:00:12.100" v="9" actId="5793"/>
          <ac:spMkLst>
            <pc:docMk/>
            <pc:sldMk cId="3792641566" sldId="269"/>
            <ac:spMk id="3" creationId="{F4500CC9-8F96-463A-BA94-BFFFE3A5182E}"/>
          </ac:spMkLst>
        </pc:spChg>
      </pc:sldChg>
      <pc:sldChg chg="modSp mod">
        <pc:chgData name="Elaine Campion" userId="2d63722dacb7f72b" providerId="LiveId" clId="{5529AA36-2E4C-4D97-A861-2047BA3880A0}" dt="2020-07-16T14:23:56.215" v="736" actId="207"/>
        <pc:sldMkLst>
          <pc:docMk/>
          <pc:sldMk cId="408702477" sldId="271"/>
        </pc:sldMkLst>
        <pc:spChg chg="mod">
          <ac:chgData name="Elaine Campion" userId="2d63722dacb7f72b" providerId="LiveId" clId="{5529AA36-2E4C-4D97-A861-2047BA3880A0}" dt="2020-07-16T14:23:56.215" v="736" actId="207"/>
          <ac:spMkLst>
            <pc:docMk/>
            <pc:sldMk cId="408702477" sldId="271"/>
            <ac:spMk id="3" creationId="{01574E24-7E24-4D88-AABE-BC0E8667664E}"/>
          </ac:spMkLst>
        </pc:spChg>
      </pc:sldChg>
      <pc:sldChg chg="modSp mod">
        <pc:chgData name="Elaine Campion" userId="2d63722dacb7f72b" providerId="LiveId" clId="{5529AA36-2E4C-4D97-A861-2047BA3880A0}" dt="2020-07-14T17:07:24.675" v="699" actId="113"/>
        <pc:sldMkLst>
          <pc:docMk/>
          <pc:sldMk cId="3563535440" sldId="276"/>
        </pc:sldMkLst>
        <pc:spChg chg="mod">
          <ac:chgData name="Elaine Campion" userId="2d63722dacb7f72b" providerId="LiveId" clId="{5529AA36-2E4C-4D97-A861-2047BA3880A0}" dt="2020-07-14T17:07:24.675" v="699" actId="113"/>
          <ac:spMkLst>
            <pc:docMk/>
            <pc:sldMk cId="3563535440" sldId="276"/>
            <ac:spMk id="3" creationId="{FD60BA8E-858A-41A6-B042-5A99C0DB4EBD}"/>
          </ac:spMkLst>
        </pc:spChg>
      </pc:sldChg>
      <pc:sldChg chg="modSp mod">
        <pc:chgData name="Elaine Campion" userId="2d63722dacb7f72b" providerId="LiveId" clId="{5529AA36-2E4C-4D97-A861-2047BA3880A0}" dt="2020-07-16T14:25:02.984" v="740" actId="113"/>
        <pc:sldMkLst>
          <pc:docMk/>
          <pc:sldMk cId="2592438601" sldId="277"/>
        </pc:sldMkLst>
        <pc:spChg chg="mod">
          <ac:chgData name="Elaine Campion" userId="2d63722dacb7f72b" providerId="LiveId" clId="{5529AA36-2E4C-4D97-A861-2047BA3880A0}" dt="2020-07-16T14:25:02.984" v="740" actId="113"/>
          <ac:spMkLst>
            <pc:docMk/>
            <pc:sldMk cId="2592438601" sldId="277"/>
            <ac:spMk id="3" creationId="{C1B7B8D5-6D68-45AD-839E-F62098FD760B}"/>
          </ac:spMkLst>
        </pc:spChg>
      </pc:sldChg>
      <pc:sldChg chg="modSp mod">
        <pc:chgData name="Elaine Campion" userId="2d63722dacb7f72b" providerId="LiveId" clId="{5529AA36-2E4C-4D97-A861-2047BA3880A0}" dt="2020-07-16T14:26:16.959" v="747" actId="207"/>
        <pc:sldMkLst>
          <pc:docMk/>
          <pc:sldMk cId="33789003" sldId="278"/>
        </pc:sldMkLst>
        <pc:spChg chg="mod">
          <ac:chgData name="Elaine Campion" userId="2d63722dacb7f72b" providerId="LiveId" clId="{5529AA36-2E4C-4D97-A861-2047BA3880A0}" dt="2020-07-16T14:26:16.959" v="747" actId="207"/>
          <ac:spMkLst>
            <pc:docMk/>
            <pc:sldMk cId="33789003" sldId="278"/>
            <ac:spMk id="2" creationId="{2C13A793-3E72-48B9-BF20-A406F0607436}"/>
          </ac:spMkLst>
        </pc:spChg>
        <pc:spChg chg="mod">
          <ac:chgData name="Elaine Campion" userId="2d63722dacb7f72b" providerId="LiveId" clId="{5529AA36-2E4C-4D97-A861-2047BA3880A0}" dt="2020-07-16T14:25:52.599" v="746" actId="207"/>
          <ac:spMkLst>
            <pc:docMk/>
            <pc:sldMk cId="33789003" sldId="278"/>
            <ac:spMk id="3" creationId="{9A241C4A-10A2-4A83-BC10-B0D14888BD40}"/>
          </ac:spMkLst>
        </pc:spChg>
      </pc:sldChg>
      <pc:sldChg chg="modSp mod">
        <pc:chgData name="Elaine Campion" userId="2d63722dacb7f72b" providerId="LiveId" clId="{5529AA36-2E4C-4D97-A861-2047BA3880A0}" dt="2020-07-14T17:08:26.017" v="702" actId="20577"/>
        <pc:sldMkLst>
          <pc:docMk/>
          <pc:sldMk cId="2324079817" sldId="279"/>
        </pc:sldMkLst>
        <pc:spChg chg="mod">
          <ac:chgData name="Elaine Campion" userId="2d63722dacb7f72b" providerId="LiveId" clId="{5529AA36-2E4C-4D97-A861-2047BA3880A0}" dt="2020-07-14T17:07:08.276" v="698" actId="20577"/>
          <ac:spMkLst>
            <pc:docMk/>
            <pc:sldMk cId="2324079817" sldId="279"/>
            <ac:spMk id="2" creationId="{3CCCDA87-D46C-4E44-B27F-D4BED382C560}"/>
          </ac:spMkLst>
        </pc:spChg>
        <pc:spChg chg="mod">
          <ac:chgData name="Elaine Campion" userId="2d63722dacb7f72b" providerId="LiveId" clId="{5529AA36-2E4C-4D97-A861-2047BA3880A0}" dt="2020-07-14T17:08:26.017" v="702" actId="20577"/>
          <ac:spMkLst>
            <pc:docMk/>
            <pc:sldMk cId="2324079817" sldId="279"/>
            <ac:spMk id="3" creationId="{2334F5A4-D473-4166-BB79-C88F7CFCE955}"/>
          </ac:spMkLst>
        </pc:spChg>
      </pc:sldChg>
      <pc:sldChg chg="modSp new mod">
        <pc:chgData name="Elaine Campion" userId="2d63722dacb7f72b" providerId="LiveId" clId="{5529AA36-2E4C-4D97-A861-2047BA3880A0}" dt="2020-07-16T14:18:32.746" v="730" actId="113"/>
        <pc:sldMkLst>
          <pc:docMk/>
          <pc:sldMk cId="1086024" sldId="280"/>
        </pc:sldMkLst>
        <pc:spChg chg="mod">
          <ac:chgData name="Elaine Campion" userId="2d63722dacb7f72b" providerId="LiveId" clId="{5529AA36-2E4C-4D97-A861-2047BA3880A0}" dt="2020-07-16T14:18:32.746" v="730" actId="113"/>
          <ac:spMkLst>
            <pc:docMk/>
            <pc:sldMk cId="1086024" sldId="280"/>
            <ac:spMk id="2" creationId="{03B27ED2-C46D-4CAD-A202-D51487CE1F8D}"/>
          </ac:spMkLst>
        </pc:spChg>
        <pc:spChg chg="mod">
          <ac:chgData name="Elaine Campion" userId="2d63722dacb7f72b" providerId="LiveId" clId="{5529AA36-2E4C-4D97-A861-2047BA3880A0}" dt="2020-07-16T14:18:18.178" v="706" actId="20577"/>
          <ac:spMkLst>
            <pc:docMk/>
            <pc:sldMk cId="1086024" sldId="280"/>
            <ac:spMk id="3" creationId="{45E0C616-8A6B-4556-8897-144914BCCD1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16/07/2020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3</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16/07/2020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16/07/2020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16/07/2020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16/07/2020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16/07/2020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16/07/2020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16/07/2020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16/07/2020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16/07/2020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16/07/2020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16/07/2020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16/07/2020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7: Finding Our Way Around the Bible</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27ED2-C46D-4CAD-A202-D51487CE1F8D}"/>
              </a:ext>
            </a:extLst>
          </p:cNvPr>
          <p:cNvSpPr>
            <a:spLocks noGrp="1"/>
          </p:cNvSpPr>
          <p:nvPr>
            <p:ph type="title"/>
          </p:nvPr>
        </p:nvSpPr>
        <p:spPr/>
        <p:txBody>
          <a:bodyPr/>
          <a:lstStyle/>
          <a:p>
            <a:r>
              <a:rPr lang="en-IE" b="1" dirty="0"/>
              <a:t>Short Quiz on the Bible</a:t>
            </a:r>
          </a:p>
        </p:txBody>
      </p:sp>
      <p:sp>
        <p:nvSpPr>
          <p:cNvPr id="3" name="Content Placeholder 2">
            <a:extLst>
              <a:ext uri="{FF2B5EF4-FFF2-40B4-BE49-F238E27FC236}">
                <a16:creationId xmlns:a16="http://schemas.microsoft.com/office/drawing/2014/main" id="{45E0C616-8A6B-4556-8897-144914BCCD1E}"/>
              </a:ext>
            </a:extLst>
          </p:cNvPr>
          <p:cNvSpPr>
            <a:spLocks noGrp="1"/>
          </p:cNvSpPr>
          <p:nvPr>
            <p:ph idx="1"/>
          </p:nvPr>
        </p:nvSpPr>
        <p:spPr/>
        <p:txBody>
          <a:bodyPr/>
          <a:lstStyle/>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Bible is divided into two main sections What are these two parts called?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the name given to the first five books of the Bible?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the name of the first book of the Bible?</a:t>
            </a:r>
            <a:endParaRPr lang="en-IE"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Name one book in the Old Testament that is about a woman.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Name one prophet of the Old Testament.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Name the four Gospels.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Name one person who wrote a letter in the New Testament.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0"/>
              </a:spcAft>
              <a:buFont typeface="+mj-lt"/>
              <a:buAutoNum type="arabicPeriod"/>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the name given to the last book of the Bible?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4C2D536-5AC1-4079-BB29-845756664B2E}"/>
              </a:ext>
            </a:extLst>
          </p:cNvPr>
          <p:cNvSpPr>
            <a:spLocks noGrp="1"/>
          </p:cNvSpPr>
          <p:nvPr>
            <p:ph type="sldNum" sz="quarter" idx="12"/>
          </p:nvPr>
        </p:nvSpPr>
        <p:spPr/>
        <p:txBody>
          <a:bodyPr/>
          <a:lstStyle/>
          <a:p>
            <a:fld id="{F7A020AB-42F3-4845-B1BE-FD6316F4739F}" type="slidenum">
              <a:rPr lang="en-GB" smtClean="0"/>
              <a:t>2</a:t>
            </a:fld>
            <a:endParaRPr lang="en-GB"/>
          </a:p>
        </p:txBody>
      </p:sp>
    </p:spTree>
    <p:extLst>
      <p:ext uri="{BB962C8B-B14F-4D97-AF65-F5344CB8AC3E}">
        <p14:creationId xmlns:p14="http://schemas.microsoft.com/office/powerpoint/2010/main" val="1086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a:bodyPr>
          <a:lstStyle/>
          <a:p>
            <a:pPr marL="0" indent="0">
              <a:buNone/>
            </a:pPr>
            <a:r>
              <a:rPr lang="en-GB" sz="2400" dirty="0"/>
              <a:t>In this lesson you will be learning:</a:t>
            </a:r>
          </a:p>
          <a:p>
            <a:pPr marL="0" indent="0">
              <a:buNone/>
            </a:pPr>
            <a:endParaRPr lang="en-GB" sz="2400" dirty="0"/>
          </a:p>
          <a:p>
            <a:pPr lvl="0"/>
            <a:r>
              <a:rPr lang="en-GB" sz="2000" dirty="0"/>
              <a:t>Each of the books in the Bible has a name and is divided into chapters and verses.</a:t>
            </a:r>
          </a:p>
          <a:p>
            <a:pPr marL="0" lvl="0" indent="0">
              <a:buNone/>
            </a:pPr>
            <a:endParaRPr lang="en-GB" sz="2000" dirty="0"/>
          </a:p>
          <a:p>
            <a:pPr lvl="0"/>
            <a:r>
              <a:rPr lang="en-GB" sz="2000" dirty="0"/>
              <a:t>Bible references are used to help us find particular stories, passages or verses in the Bible.</a:t>
            </a:r>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3</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2000"/>
                                        <p:tgtEl>
                                          <p:spTgt spid="3">
                                            <p:txEl>
                                              <p:pRg st="2" end="2"/>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AE4F-C511-4819-9FC7-82204C7DD279}"/>
              </a:ext>
            </a:extLst>
          </p:cNvPr>
          <p:cNvSpPr>
            <a:spLocks noGrp="1"/>
          </p:cNvSpPr>
          <p:nvPr>
            <p:ph type="title"/>
          </p:nvPr>
        </p:nvSpPr>
        <p:spPr>
          <a:xfrm>
            <a:off x="838200" y="555323"/>
            <a:ext cx="10515600" cy="778647"/>
          </a:xfrm>
        </p:spPr>
        <p:txBody>
          <a:bodyPr>
            <a:normAutofit/>
          </a:bodyPr>
          <a:lstStyle/>
          <a:p>
            <a:r>
              <a:rPr lang="en-GB" sz="3200" b="1" dirty="0">
                <a:latin typeface="+mn-lt"/>
              </a:rPr>
              <a:t>Chapters and Verses in the Bible</a:t>
            </a:r>
          </a:p>
        </p:txBody>
      </p:sp>
      <p:sp>
        <p:nvSpPr>
          <p:cNvPr id="3" name="Content Placeholder 2">
            <a:extLst>
              <a:ext uri="{FF2B5EF4-FFF2-40B4-BE49-F238E27FC236}">
                <a16:creationId xmlns:a16="http://schemas.microsoft.com/office/drawing/2014/main" id="{01574E24-7E24-4D88-AABE-BC0E8667664E}"/>
              </a:ext>
            </a:extLst>
          </p:cNvPr>
          <p:cNvSpPr>
            <a:spLocks noGrp="1"/>
          </p:cNvSpPr>
          <p:nvPr>
            <p:ph idx="1"/>
          </p:nvPr>
        </p:nvSpPr>
        <p:spPr>
          <a:xfrm>
            <a:off x="699781" y="1488910"/>
            <a:ext cx="10654019" cy="4929183"/>
          </a:xfrm>
        </p:spPr>
        <p:txBody>
          <a:bodyPr>
            <a:noAutofit/>
          </a:bodyPr>
          <a:lstStyle/>
          <a:p>
            <a:endParaRPr lang="en-GB" sz="2000" dirty="0"/>
          </a:p>
          <a:p>
            <a:r>
              <a:rPr lang="en-GB" sz="2400" dirty="0"/>
              <a:t>Open your Bible.  </a:t>
            </a:r>
          </a:p>
          <a:p>
            <a:pPr marL="0" indent="0">
              <a:buNone/>
            </a:pPr>
            <a:endParaRPr lang="en-GB" sz="1000" dirty="0"/>
          </a:p>
          <a:p>
            <a:r>
              <a:rPr lang="en-GB" sz="2400" dirty="0"/>
              <a:t>Each book in the Bible has a name and is divided into </a:t>
            </a:r>
            <a:r>
              <a:rPr lang="en-GB" sz="2400" b="1" dirty="0"/>
              <a:t>chapters</a:t>
            </a:r>
            <a:r>
              <a:rPr lang="en-GB" sz="2400" dirty="0"/>
              <a:t>. These chapters are numbered. </a:t>
            </a:r>
          </a:p>
          <a:p>
            <a:pPr marL="0" indent="0">
              <a:buNone/>
            </a:pPr>
            <a:endParaRPr lang="en-GB" sz="1000" dirty="0"/>
          </a:p>
          <a:p>
            <a:r>
              <a:rPr lang="en-GB" sz="2400" dirty="0"/>
              <a:t>Find the name of any book in the Bible and then notice the larger numbers on the pages. These are the chapter numbers.</a:t>
            </a:r>
          </a:p>
          <a:p>
            <a:pPr marL="0" indent="0">
              <a:buNone/>
            </a:pPr>
            <a:endParaRPr lang="en-GB" sz="1000" dirty="0"/>
          </a:p>
          <a:p>
            <a:r>
              <a:rPr lang="en-GB" sz="2400" dirty="0"/>
              <a:t>Each chapter is further divided into </a:t>
            </a:r>
            <a:r>
              <a:rPr lang="en-GB" sz="2400" b="1" dirty="0"/>
              <a:t>verses</a:t>
            </a:r>
            <a:r>
              <a:rPr lang="en-GB" sz="2400" dirty="0"/>
              <a:t>. Notice the small numbers on each page. There are the numbers of the verses.</a:t>
            </a:r>
          </a:p>
          <a:p>
            <a:pPr marL="0" indent="0">
              <a:buNone/>
            </a:pPr>
            <a:endParaRPr lang="en-GB" dirty="0"/>
          </a:p>
          <a:p>
            <a:pPr marL="0" indent="0">
              <a:buNone/>
            </a:pPr>
            <a:endParaRPr lang="en-GB" sz="2000" dirty="0">
              <a:highlight>
                <a:srgbClr val="FFFF00"/>
              </a:highlight>
            </a:endParaRPr>
          </a:p>
        </p:txBody>
      </p:sp>
      <p:sp>
        <p:nvSpPr>
          <p:cNvPr id="4" name="Slide Number Placeholder 3">
            <a:extLst>
              <a:ext uri="{FF2B5EF4-FFF2-40B4-BE49-F238E27FC236}">
                <a16:creationId xmlns:a16="http://schemas.microsoft.com/office/drawing/2014/main" id="{9E7E9629-59BC-4072-BEC1-B73462F2B550}"/>
              </a:ext>
            </a:extLst>
          </p:cNvPr>
          <p:cNvSpPr>
            <a:spLocks noGrp="1"/>
          </p:cNvSpPr>
          <p:nvPr>
            <p:ph type="sldNum" sz="quarter" idx="12"/>
          </p:nvPr>
        </p:nvSpPr>
        <p:spPr>
          <a:xfrm>
            <a:off x="8610600" y="6356350"/>
            <a:ext cx="2743200" cy="365125"/>
          </a:xfrm>
        </p:spPr>
        <p:txBody>
          <a:bodyPr/>
          <a:lstStyle/>
          <a:p>
            <a:fld id="{F7A020AB-42F3-4845-B1BE-FD6316F4739F}" type="slidenum">
              <a:rPr lang="en-GB" smtClean="0"/>
              <a:t>4</a:t>
            </a:fld>
            <a:endParaRPr lang="en-GB" dirty="0"/>
          </a:p>
        </p:txBody>
      </p:sp>
    </p:spTree>
    <p:extLst>
      <p:ext uri="{BB962C8B-B14F-4D97-AF65-F5344CB8AC3E}">
        <p14:creationId xmlns:p14="http://schemas.microsoft.com/office/powerpoint/2010/main" val="408702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459353"/>
            <a:ext cx="10515600" cy="729226"/>
          </a:xfrm>
        </p:spPr>
        <p:txBody>
          <a:bodyPr>
            <a:normAutofit/>
          </a:bodyPr>
          <a:lstStyle/>
          <a:p>
            <a:r>
              <a:rPr lang="en-GB" sz="3200" b="1" dirty="0">
                <a:latin typeface="+mn-lt"/>
              </a:rPr>
              <a:t>A Bible Reference</a:t>
            </a: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838200" y="1188579"/>
            <a:ext cx="10515600" cy="4351338"/>
          </a:xfrm>
        </p:spPr>
        <p:txBody>
          <a:bodyPr>
            <a:normAutofit/>
          </a:bodyPr>
          <a:lstStyle/>
          <a:p>
            <a:r>
              <a:rPr lang="en-GB" sz="2200" dirty="0"/>
              <a:t>A </a:t>
            </a:r>
            <a:r>
              <a:rPr lang="en-GB" sz="2200" b="1" dirty="0"/>
              <a:t>Bible reference</a:t>
            </a:r>
            <a:r>
              <a:rPr lang="en-GB" sz="2200" dirty="0"/>
              <a:t> tells us where to look for the story or verse that we require in the Bible. </a:t>
            </a:r>
          </a:p>
          <a:p>
            <a:endParaRPr lang="en-GB" sz="2200" dirty="0"/>
          </a:p>
          <a:p>
            <a:r>
              <a:rPr lang="en-GB" sz="2200" dirty="0"/>
              <a:t>A full Bible reference contains the name of the book, the chapter number and the number(s) of the verse(s). </a:t>
            </a:r>
          </a:p>
          <a:p>
            <a:pPr marL="0" indent="0">
              <a:buNone/>
            </a:pPr>
            <a:endParaRPr lang="en-GB" sz="2200" dirty="0"/>
          </a:p>
          <a:p>
            <a:r>
              <a:rPr lang="en-GB" sz="2200" dirty="0"/>
              <a:t>Here is an example: </a:t>
            </a:r>
            <a:r>
              <a:rPr lang="en-GB" sz="2200" b="1" dirty="0"/>
              <a:t>Mark 1:16</a:t>
            </a:r>
            <a:r>
              <a:rPr lang="en-GB" sz="2200" dirty="0"/>
              <a:t>. The first word ‘Mark’ is the title of the book in the Bible. The number ‘1’ is the number of the chapter and the number ’16’ is the number of the verse. </a:t>
            </a:r>
          </a:p>
          <a:p>
            <a:pPr marL="0" indent="0">
              <a:buNone/>
            </a:pPr>
            <a:endParaRPr lang="en-GB" sz="2200" dirty="0"/>
          </a:p>
          <a:p>
            <a:r>
              <a:rPr lang="en-GB" sz="2200" dirty="0"/>
              <a:t>Have a go at finding </a:t>
            </a:r>
            <a:r>
              <a:rPr lang="en-GB" sz="2200" b="1" dirty="0"/>
              <a:t>Mark 1:16 </a:t>
            </a:r>
            <a:r>
              <a:rPr lang="en-GB" sz="2200" dirty="0"/>
              <a:t>in your own Bible.</a:t>
            </a:r>
          </a:p>
          <a:p>
            <a:endParaRPr lang="en-GB" dirty="0"/>
          </a:p>
          <a:p>
            <a:pPr marL="0" indent="0">
              <a:buNone/>
            </a:pPr>
            <a:endParaRPr lang="en-GB" sz="20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5</a:t>
            </a:fld>
            <a:endParaRPr lang="en-GB"/>
          </a:p>
        </p:txBody>
      </p:sp>
    </p:spTree>
    <p:extLst>
      <p:ext uri="{BB962C8B-B14F-4D97-AF65-F5344CB8AC3E}">
        <p14:creationId xmlns:p14="http://schemas.microsoft.com/office/powerpoint/2010/main" val="259243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A793-3E72-48B9-BF20-A406F0607436}"/>
              </a:ext>
            </a:extLst>
          </p:cNvPr>
          <p:cNvSpPr>
            <a:spLocks noGrp="1"/>
          </p:cNvSpPr>
          <p:nvPr>
            <p:ph type="title"/>
          </p:nvPr>
        </p:nvSpPr>
        <p:spPr>
          <a:xfrm>
            <a:off x="838200" y="586141"/>
            <a:ext cx="10515600" cy="939303"/>
          </a:xfrm>
        </p:spPr>
        <p:txBody>
          <a:bodyPr>
            <a:normAutofit fontScale="90000"/>
          </a:bodyPr>
          <a:lstStyle/>
          <a:p>
            <a:r>
              <a:rPr lang="en-GB" sz="3200" b="1" dirty="0">
                <a:latin typeface="+mn-lt"/>
              </a:rPr>
              <a:t>An abbreviated Bible reference</a:t>
            </a:r>
            <a:br>
              <a:rPr lang="en-GB" dirty="0"/>
            </a:br>
            <a:endParaRPr lang="en-GB" dirty="0"/>
          </a:p>
        </p:txBody>
      </p:sp>
      <p:sp>
        <p:nvSpPr>
          <p:cNvPr id="3" name="Content Placeholder 2">
            <a:extLst>
              <a:ext uri="{FF2B5EF4-FFF2-40B4-BE49-F238E27FC236}">
                <a16:creationId xmlns:a16="http://schemas.microsoft.com/office/drawing/2014/main" id="{9A241C4A-10A2-4A83-BC10-B0D14888BD40}"/>
              </a:ext>
            </a:extLst>
          </p:cNvPr>
          <p:cNvSpPr>
            <a:spLocks noGrp="1"/>
          </p:cNvSpPr>
          <p:nvPr>
            <p:ph idx="1"/>
          </p:nvPr>
        </p:nvSpPr>
        <p:spPr>
          <a:xfrm>
            <a:off x="838200" y="1374926"/>
            <a:ext cx="10515600" cy="4351338"/>
          </a:xfrm>
        </p:spPr>
        <p:txBody>
          <a:bodyPr>
            <a:normAutofit fontScale="92500"/>
          </a:bodyPr>
          <a:lstStyle/>
          <a:p>
            <a:pPr marL="0" indent="0">
              <a:buNone/>
            </a:pPr>
            <a:r>
              <a:rPr lang="en-GB" dirty="0"/>
              <a:t> </a:t>
            </a:r>
          </a:p>
          <a:p>
            <a:r>
              <a:rPr lang="en-GB" sz="2200" dirty="0"/>
              <a:t>Sometimes, the name of the book in the Bible is shortened. For example, Mark is shortened to ‘MK’ and Luke is shortened to ‘LK’. So we might have </a:t>
            </a:r>
            <a:r>
              <a:rPr lang="en-GB" sz="2200" b="1" dirty="0"/>
              <a:t>Mk 1:16 </a:t>
            </a:r>
            <a:r>
              <a:rPr lang="en-GB" sz="2200" dirty="0"/>
              <a:t>rather than Mark 1:16.</a:t>
            </a:r>
          </a:p>
          <a:p>
            <a:pPr marL="0" indent="0">
              <a:buNone/>
            </a:pPr>
            <a:endParaRPr lang="en-GB" sz="2200" dirty="0"/>
          </a:p>
          <a:p>
            <a:r>
              <a:rPr lang="en-GB" sz="2200" dirty="0"/>
              <a:t>Here is another example: </a:t>
            </a:r>
            <a:r>
              <a:rPr lang="en-GB" sz="2200" b="1" dirty="0"/>
              <a:t>1 Cor 13:4-7</a:t>
            </a:r>
            <a:r>
              <a:rPr lang="en-GB" sz="2200" dirty="0"/>
              <a:t>. </a:t>
            </a:r>
          </a:p>
          <a:p>
            <a:endParaRPr lang="en-GB" sz="2200" dirty="0"/>
          </a:p>
          <a:p>
            <a:r>
              <a:rPr lang="en-GB" sz="2200" dirty="0"/>
              <a:t>The ‘Cor’ in this Bible reference is the short form of the name ‘Corinthians’. This is the name of St Paul’s letter to the Corinthians. The ‘1’ before the name means that it is Paul’s first letter to them.</a:t>
            </a:r>
          </a:p>
          <a:p>
            <a:pPr marL="0" indent="0">
              <a:buNone/>
            </a:pPr>
            <a:endParaRPr lang="en-GB" sz="2200" dirty="0"/>
          </a:p>
          <a:p>
            <a:r>
              <a:rPr lang="en-GB" sz="2200" dirty="0"/>
              <a:t> The ‘13’ is the number of the chapter and the ‘4-7’ tells us to read from the fourth to the seventh verse. </a:t>
            </a:r>
            <a:endParaRPr lang="en-GB" dirty="0"/>
          </a:p>
        </p:txBody>
      </p:sp>
      <p:sp>
        <p:nvSpPr>
          <p:cNvPr id="4" name="Slide Number Placeholder 3">
            <a:extLst>
              <a:ext uri="{FF2B5EF4-FFF2-40B4-BE49-F238E27FC236}">
                <a16:creationId xmlns:a16="http://schemas.microsoft.com/office/drawing/2014/main" id="{08087A21-8ECC-4510-A2E6-1A7EAFB82963}"/>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3789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682189" y="871064"/>
            <a:ext cx="10754311" cy="5755086"/>
          </a:xfrm>
        </p:spPr>
        <p:txBody>
          <a:bodyPr>
            <a:normAutofit fontScale="92500" lnSpcReduction="10000"/>
          </a:bodyPr>
          <a:lstStyle/>
          <a:p>
            <a:pPr marL="0" indent="0">
              <a:buNone/>
            </a:pPr>
            <a:endParaRPr lang="en-GB" dirty="0"/>
          </a:p>
          <a:p>
            <a:pPr marL="0" indent="0">
              <a:buNone/>
            </a:pPr>
            <a:r>
              <a:rPr lang="en-GB" sz="2400" i="1" dirty="0"/>
              <a:t>Sign of the Cross</a:t>
            </a:r>
            <a:endParaRPr lang="en-GB" sz="2400" dirty="0"/>
          </a:p>
          <a:p>
            <a:pPr marL="0" indent="0">
              <a:buNone/>
            </a:pPr>
            <a:endParaRPr lang="en-GB" sz="2400" dirty="0"/>
          </a:p>
          <a:p>
            <a:pPr marL="0" indent="0">
              <a:buNone/>
            </a:pPr>
            <a:r>
              <a:rPr lang="en-GB" sz="2400" b="1" dirty="0"/>
              <a:t>Teacher</a:t>
            </a:r>
            <a:endParaRPr lang="en-GB" sz="2400" dirty="0"/>
          </a:p>
          <a:p>
            <a:pPr marL="0" indent="0">
              <a:buNone/>
            </a:pPr>
            <a:r>
              <a:rPr lang="en-GB" sz="2400" dirty="0"/>
              <a:t>Let us place our Bible on the desk before us as we pray together the </a:t>
            </a:r>
            <a:r>
              <a:rPr lang="en-GB" sz="2400" i="1" dirty="0"/>
              <a:t>Prayer on Opening the Bible</a:t>
            </a:r>
            <a:r>
              <a:rPr lang="en-GB" sz="2400" dirty="0"/>
              <a:t>.</a:t>
            </a:r>
          </a:p>
          <a:p>
            <a:pPr marL="0" indent="0">
              <a:buNone/>
            </a:pPr>
            <a:r>
              <a:rPr lang="en-GB" sz="2400" b="1" dirty="0"/>
              <a:t>All</a:t>
            </a:r>
            <a:endParaRPr lang="en-GB" sz="2400" dirty="0"/>
          </a:p>
          <a:p>
            <a:pPr marL="0" indent="0">
              <a:buNone/>
            </a:pPr>
            <a:r>
              <a:rPr lang="en-GB" sz="2400" dirty="0"/>
              <a:t>Bless me, O God, so that in opening this Bible </a:t>
            </a:r>
          </a:p>
          <a:p>
            <a:pPr marL="0" indent="0">
              <a:buNone/>
            </a:pPr>
            <a:r>
              <a:rPr lang="en-GB" sz="2400" dirty="0"/>
              <a:t>I may open my mind and my heart to your Word.</a:t>
            </a:r>
          </a:p>
          <a:p>
            <a:pPr marL="0" indent="0">
              <a:buNone/>
            </a:pPr>
            <a:r>
              <a:rPr lang="en-GB" sz="2400" dirty="0"/>
              <a:t>May your Word nourish me as it nourished Jesus.</a:t>
            </a:r>
          </a:p>
          <a:p>
            <a:pPr marL="0" indent="0">
              <a:buNone/>
            </a:pPr>
            <a:r>
              <a:rPr lang="en-GB" sz="2400" dirty="0"/>
              <a:t> </a:t>
            </a:r>
          </a:p>
          <a:p>
            <a:pPr marL="0" indent="0">
              <a:buNone/>
            </a:pPr>
            <a:r>
              <a:rPr lang="en-GB" sz="2400" b="1" dirty="0"/>
              <a:t>Teacher</a:t>
            </a:r>
            <a:endParaRPr lang="en-GB" sz="2400" dirty="0"/>
          </a:p>
          <a:p>
            <a:pPr marL="0" indent="0">
              <a:buNone/>
            </a:pPr>
            <a:r>
              <a:rPr lang="en-GB" sz="2400" dirty="0"/>
              <a:t>Quietly and reverently, we open our Bible now. We go to </a:t>
            </a:r>
            <a:r>
              <a:rPr lang="en-GB" sz="2400" b="1" dirty="0"/>
              <a:t>Psalm 36, Verse 7</a:t>
            </a:r>
            <a:r>
              <a:rPr lang="en-GB" sz="2400" dirty="0"/>
              <a:t>. (</a:t>
            </a:r>
            <a:r>
              <a:rPr lang="en-GB" sz="2400" i="1" dirty="0"/>
              <a:t>Pause to allow time to find this</a:t>
            </a:r>
            <a:r>
              <a:rPr lang="en-GB" sz="2400" dirty="0"/>
              <a:t>.) We will read it aloud together.</a:t>
            </a:r>
          </a:p>
          <a:p>
            <a:pPr marL="0" indent="0">
              <a:buNone/>
            </a:pPr>
            <a:r>
              <a:rPr lang="en-GB" sz="2400" i="1" dirty="0"/>
              <a:t> </a:t>
            </a:r>
            <a:endParaRPr lang="en-GB" sz="2400" dirty="0"/>
          </a:p>
          <a:p>
            <a:pPr marL="0" indent="0">
              <a:buNone/>
            </a:pPr>
            <a:endParaRPr lang="en-GB" sz="20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7</a:t>
            </a:fld>
            <a:endParaRPr lang="en-GB"/>
          </a:p>
        </p:txBody>
      </p:sp>
    </p:spTree>
    <p:extLst>
      <p:ext uri="{BB962C8B-B14F-4D97-AF65-F5344CB8AC3E}">
        <p14:creationId xmlns:p14="http://schemas.microsoft.com/office/powerpoint/2010/main" val="3563535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CDA87-D46C-4E44-B27F-D4BED382C560}"/>
              </a:ext>
            </a:extLst>
          </p:cNvPr>
          <p:cNvSpPr>
            <a:spLocks noGrp="1"/>
          </p:cNvSpPr>
          <p:nvPr>
            <p:ph type="title"/>
          </p:nvPr>
        </p:nvSpPr>
        <p:spPr>
          <a:xfrm>
            <a:off x="838200" y="365126"/>
            <a:ext cx="10515600" cy="813628"/>
          </a:xfrm>
        </p:spPr>
        <p:txBody>
          <a:bodyPr>
            <a:normAutofit/>
          </a:bodyPr>
          <a:lstStyle/>
          <a:p>
            <a:r>
              <a:rPr lang="en-GB" sz="3200" b="1" dirty="0">
                <a:latin typeface="+mn-lt"/>
              </a:rPr>
              <a:t>A time to pray (continued) …</a:t>
            </a:r>
          </a:p>
        </p:txBody>
      </p:sp>
      <p:sp>
        <p:nvSpPr>
          <p:cNvPr id="3" name="Content Placeholder 2">
            <a:extLst>
              <a:ext uri="{FF2B5EF4-FFF2-40B4-BE49-F238E27FC236}">
                <a16:creationId xmlns:a16="http://schemas.microsoft.com/office/drawing/2014/main" id="{2334F5A4-D473-4166-BB79-C88F7CFCE955}"/>
              </a:ext>
            </a:extLst>
          </p:cNvPr>
          <p:cNvSpPr>
            <a:spLocks noGrp="1"/>
          </p:cNvSpPr>
          <p:nvPr>
            <p:ph idx="1"/>
          </p:nvPr>
        </p:nvSpPr>
        <p:spPr>
          <a:xfrm>
            <a:off x="838200" y="1387333"/>
            <a:ext cx="10515600" cy="4486275"/>
          </a:xfrm>
        </p:spPr>
        <p:txBody>
          <a:bodyPr>
            <a:normAutofit fontScale="70000" lnSpcReduction="20000"/>
          </a:bodyPr>
          <a:lstStyle/>
          <a:p>
            <a:pPr marL="0" indent="0">
              <a:buNone/>
            </a:pPr>
            <a:r>
              <a:rPr lang="en-GB" b="1" dirty="0"/>
              <a:t>Teacher</a:t>
            </a:r>
            <a:endParaRPr lang="en-GB" dirty="0"/>
          </a:p>
          <a:p>
            <a:pPr marL="0" indent="0">
              <a:buNone/>
            </a:pPr>
            <a:r>
              <a:rPr lang="en-GB" dirty="0"/>
              <a:t>Now, silently and respectfully, read the verse again.</a:t>
            </a:r>
          </a:p>
          <a:p>
            <a:pPr marL="0" indent="0">
              <a:buNone/>
            </a:pPr>
            <a:r>
              <a:rPr lang="en-GB" dirty="0"/>
              <a:t>Think of what it means.</a:t>
            </a:r>
          </a:p>
          <a:p>
            <a:pPr marL="0" indent="0">
              <a:buNone/>
            </a:pPr>
            <a:r>
              <a:rPr lang="en-GB" dirty="0"/>
              <a:t>God is with you now as you read this verse.</a:t>
            </a:r>
          </a:p>
          <a:p>
            <a:pPr marL="0" indent="0">
              <a:buNone/>
            </a:pPr>
            <a:r>
              <a:rPr lang="en-GB" dirty="0"/>
              <a:t>Allow God to inspire you in this quiet time. (</a:t>
            </a:r>
            <a:r>
              <a:rPr lang="en-GB" i="1" dirty="0"/>
              <a:t>Pause</a:t>
            </a:r>
            <a:r>
              <a:rPr lang="en-GB" dirty="0"/>
              <a:t>)</a:t>
            </a:r>
          </a:p>
          <a:p>
            <a:pPr marL="0" indent="0">
              <a:buNone/>
            </a:pPr>
            <a:r>
              <a:rPr lang="en-GB" dirty="0"/>
              <a:t>Now we close our Bible and we pray the </a:t>
            </a:r>
            <a:r>
              <a:rPr lang="en-GB" i="1" dirty="0"/>
              <a:t>Prayer on Closing the B</a:t>
            </a:r>
            <a:r>
              <a:rPr lang="en-GB" dirty="0"/>
              <a:t>ible. </a:t>
            </a:r>
          </a:p>
          <a:p>
            <a:pPr marL="0" indent="0">
              <a:buNone/>
            </a:pPr>
            <a:r>
              <a:rPr lang="en-GB" dirty="0"/>
              <a:t> </a:t>
            </a:r>
          </a:p>
          <a:p>
            <a:pPr marL="0" indent="0">
              <a:buNone/>
            </a:pPr>
            <a:r>
              <a:rPr lang="en-GB" b="1" dirty="0"/>
              <a:t>All</a:t>
            </a:r>
            <a:endParaRPr lang="en-GB" dirty="0"/>
          </a:p>
          <a:p>
            <a:pPr marL="0" indent="0">
              <a:buNone/>
            </a:pPr>
            <a:r>
              <a:rPr lang="en-GB" dirty="0"/>
              <a:t>Bless me, O God, so that in closing this Bible </a:t>
            </a:r>
          </a:p>
          <a:p>
            <a:pPr marL="0" indent="0">
              <a:buNone/>
            </a:pPr>
            <a:r>
              <a:rPr lang="en-GB" dirty="0"/>
              <a:t>I may enclose your Word in my heart and in my mind </a:t>
            </a:r>
          </a:p>
          <a:p>
            <a:pPr marL="0" indent="0">
              <a:buNone/>
            </a:pPr>
            <a:r>
              <a:rPr lang="en-GB" dirty="0"/>
              <a:t>As Jesus enclosed it in his. Amen.</a:t>
            </a:r>
          </a:p>
          <a:p>
            <a:pPr marL="0" indent="0">
              <a:buNone/>
            </a:pPr>
            <a:r>
              <a:rPr lang="en-GB" i="1" dirty="0"/>
              <a:t> </a:t>
            </a:r>
            <a:endParaRPr lang="en-GB" dirty="0"/>
          </a:p>
          <a:p>
            <a:pPr marL="0" indent="0">
              <a:buNone/>
            </a:pPr>
            <a:r>
              <a:rPr lang="en-GB" i="1" dirty="0"/>
              <a:t>Sign of the Cross</a:t>
            </a:r>
            <a:endParaRPr lang="en-GB" dirty="0"/>
          </a:p>
          <a:p>
            <a:endParaRPr lang="en-GB" dirty="0"/>
          </a:p>
        </p:txBody>
      </p:sp>
      <p:sp>
        <p:nvSpPr>
          <p:cNvPr id="4" name="Slide Number Placeholder 3">
            <a:extLst>
              <a:ext uri="{FF2B5EF4-FFF2-40B4-BE49-F238E27FC236}">
                <a16:creationId xmlns:a16="http://schemas.microsoft.com/office/drawing/2014/main" id="{39DF696D-77AB-4CEE-90D0-A024C3308785}"/>
              </a:ext>
            </a:extLst>
          </p:cNvPr>
          <p:cNvSpPr>
            <a:spLocks noGrp="1"/>
          </p:cNvSpPr>
          <p:nvPr>
            <p:ph type="sldNum" sz="quarter" idx="12"/>
          </p:nvPr>
        </p:nvSpPr>
        <p:spPr/>
        <p:txBody>
          <a:bodyPr/>
          <a:lstStyle/>
          <a:p>
            <a:fld id="{F7A020AB-42F3-4845-B1BE-FD6316F4739F}" type="slidenum">
              <a:rPr lang="en-GB" smtClean="0"/>
              <a:t>8</a:t>
            </a:fld>
            <a:endParaRPr lang="en-GB"/>
          </a:p>
        </p:txBody>
      </p:sp>
    </p:spTree>
    <p:extLst>
      <p:ext uri="{BB962C8B-B14F-4D97-AF65-F5344CB8AC3E}">
        <p14:creationId xmlns:p14="http://schemas.microsoft.com/office/powerpoint/2010/main" val="2324079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737</Words>
  <Application>Microsoft Office PowerPoint</Application>
  <PresentationFormat>Widescreen</PresentationFormat>
  <Paragraphs>90</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Fully Alive 1 Year 8</vt:lpstr>
      <vt:lpstr>Short Quiz on the Bible</vt:lpstr>
      <vt:lpstr>Learning Intentions </vt:lpstr>
      <vt:lpstr>Chapters and Verses in the Bible</vt:lpstr>
      <vt:lpstr>A Bible Reference</vt:lpstr>
      <vt:lpstr>An abbreviated Bible reference </vt:lpstr>
      <vt:lpstr>A time to pray… </vt:lpstr>
      <vt:lpstr>A time to pray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59</cp:revision>
  <dcterms:created xsi:type="dcterms:W3CDTF">2020-07-06T19:31:10Z</dcterms:created>
  <dcterms:modified xsi:type="dcterms:W3CDTF">2020-07-16T14:28:29Z</dcterms:modified>
</cp:coreProperties>
</file>