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sldIdLst>
    <p:sldId id="256" r:id="rId2"/>
    <p:sldId id="269" r:id="rId3"/>
    <p:sldId id="271" r:id="rId4"/>
    <p:sldId id="278" r:id="rId5"/>
    <p:sldId id="277" r:id="rId6"/>
    <p:sldId id="27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69" d="100"/>
          <a:sy n="69" d="100"/>
        </p:scale>
        <p:origin x="69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0389E551-D95F-4E8D-B1A2-8475257D5B5B}"/>
    <pc:docChg chg="custSel addSld modSld">
      <pc:chgData name="Elaine Campion" userId="2d63722dacb7f72b" providerId="LiveId" clId="{0389E551-D95F-4E8D-B1A2-8475257D5B5B}" dt="2020-07-24T14:51:01.604" v="1053" actId="20577"/>
      <pc:docMkLst>
        <pc:docMk/>
      </pc:docMkLst>
      <pc:sldChg chg="modSp mod">
        <pc:chgData name="Elaine Campion" userId="2d63722dacb7f72b" providerId="LiveId" clId="{0389E551-D95F-4E8D-B1A2-8475257D5B5B}" dt="2020-07-13T15:10:03.511" v="1" actId="20577"/>
        <pc:sldMkLst>
          <pc:docMk/>
          <pc:sldMk cId="3671527178" sldId="256"/>
        </pc:sldMkLst>
        <pc:spChg chg="mod">
          <ac:chgData name="Elaine Campion" userId="2d63722dacb7f72b" providerId="LiveId" clId="{0389E551-D95F-4E8D-B1A2-8475257D5B5B}" dt="2020-07-13T15:10:03.511" v="1" actId="20577"/>
          <ac:spMkLst>
            <pc:docMk/>
            <pc:sldMk cId="3671527178" sldId="256"/>
            <ac:spMk id="3" creationId="{A9CA978C-6E91-44B4-AD66-76B192D3D761}"/>
          </ac:spMkLst>
        </pc:spChg>
      </pc:sldChg>
      <pc:sldChg chg="modSp mod modAnim">
        <pc:chgData name="Elaine Campion" userId="2d63722dacb7f72b" providerId="LiveId" clId="{0389E551-D95F-4E8D-B1A2-8475257D5B5B}" dt="2020-07-24T14:51:01.604" v="1053" actId="20577"/>
        <pc:sldMkLst>
          <pc:docMk/>
          <pc:sldMk cId="3792641566" sldId="269"/>
        </pc:sldMkLst>
        <pc:spChg chg="mod">
          <ac:chgData name="Elaine Campion" userId="2d63722dacb7f72b" providerId="LiveId" clId="{0389E551-D95F-4E8D-B1A2-8475257D5B5B}" dt="2020-07-24T14:51:01.604" v="1053" actId="20577"/>
          <ac:spMkLst>
            <pc:docMk/>
            <pc:sldMk cId="3792641566" sldId="269"/>
            <ac:spMk id="3" creationId="{F4500CC9-8F96-463A-BA94-BFFFE3A5182E}"/>
          </ac:spMkLst>
        </pc:spChg>
      </pc:sldChg>
      <pc:sldChg chg="modSp mod">
        <pc:chgData name="Elaine Campion" userId="2d63722dacb7f72b" providerId="LiveId" clId="{0389E551-D95F-4E8D-B1A2-8475257D5B5B}" dt="2020-07-16T13:55:34.547" v="918" actId="255"/>
        <pc:sldMkLst>
          <pc:docMk/>
          <pc:sldMk cId="408702477" sldId="271"/>
        </pc:sldMkLst>
        <pc:spChg chg="mod">
          <ac:chgData name="Elaine Campion" userId="2d63722dacb7f72b" providerId="LiveId" clId="{0389E551-D95F-4E8D-B1A2-8475257D5B5B}" dt="2020-07-16T13:55:34.547" v="918" actId="255"/>
          <ac:spMkLst>
            <pc:docMk/>
            <pc:sldMk cId="408702477" sldId="271"/>
            <ac:spMk id="3" creationId="{01574E24-7E24-4D88-AABE-BC0E8667664E}"/>
          </ac:spMkLst>
        </pc:spChg>
      </pc:sldChg>
      <pc:sldChg chg="modSp mod">
        <pc:chgData name="Elaine Campion" userId="2d63722dacb7f72b" providerId="LiveId" clId="{0389E551-D95F-4E8D-B1A2-8475257D5B5B}" dt="2020-07-16T14:07:50.660" v="941" actId="207"/>
        <pc:sldMkLst>
          <pc:docMk/>
          <pc:sldMk cId="3563535440" sldId="276"/>
        </pc:sldMkLst>
        <pc:spChg chg="mod">
          <ac:chgData name="Elaine Campion" userId="2d63722dacb7f72b" providerId="LiveId" clId="{0389E551-D95F-4E8D-B1A2-8475257D5B5B}" dt="2020-07-16T14:07:50.660" v="941" actId="207"/>
          <ac:spMkLst>
            <pc:docMk/>
            <pc:sldMk cId="3563535440" sldId="276"/>
            <ac:spMk id="3" creationId="{FD60BA8E-858A-41A6-B042-5A99C0DB4EBD}"/>
          </ac:spMkLst>
        </pc:spChg>
      </pc:sldChg>
      <pc:sldChg chg="modSp mod">
        <pc:chgData name="Elaine Campion" userId="2d63722dacb7f72b" providerId="LiveId" clId="{0389E551-D95F-4E8D-B1A2-8475257D5B5B}" dt="2020-07-16T13:58:45.714" v="936" actId="255"/>
        <pc:sldMkLst>
          <pc:docMk/>
          <pc:sldMk cId="2592438601" sldId="277"/>
        </pc:sldMkLst>
        <pc:spChg chg="mod">
          <ac:chgData name="Elaine Campion" userId="2d63722dacb7f72b" providerId="LiveId" clId="{0389E551-D95F-4E8D-B1A2-8475257D5B5B}" dt="2020-07-13T16:00:50.619" v="686" actId="20577"/>
          <ac:spMkLst>
            <pc:docMk/>
            <pc:sldMk cId="2592438601" sldId="277"/>
            <ac:spMk id="2" creationId="{58046E74-BEBD-4199-9A0D-B4E945B51445}"/>
          </ac:spMkLst>
        </pc:spChg>
        <pc:spChg chg="mod">
          <ac:chgData name="Elaine Campion" userId="2d63722dacb7f72b" providerId="LiveId" clId="{0389E551-D95F-4E8D-B1A2-8475257D5B5B}" dt="2020-07-16T13:58:45.714" v="936" actId="255"/>
          <ac:spMkLst>
            <pc:docMk/>
            <pc:sldMk cId="2592438601" sldId="277"/>
            <ac:spMk id="3" creationId="{C1B7B8D5-6D68-45AD-839E-F62098FD760B}"/>
          </ac:spMkLst>
        </pc:spChg>
      </pc:sldChg>
      <pc:sldChg chg="modSp new mod">
        <pc:chgData name="Elaine Campion" userId="2d63722dacb7f72b" providerId="LiveId" clId="{0389E551-D95F-4E8D-B1A2-8475257D5B5B}" dt="2020-07-16T13:57:42.988" v="930" actId="13926"/>
        <pc:sldMkLst>
          <pc:docMk/>
          <pc:sldMk cId="1819403367" sldId="278"/>
        </pc:sldMkLst>
        <pc:spChg chg="mod">
          <ac:chgData name="Elaine Campion" userId="2d63722dacb7f72b" providerId="LiveId" clId="{0389E551-D95F-4E8D-B1A2-8475257D5B5B}" dt="2020-07-13T15:54:06.710" v="625" actId="255"/>
          <ac:spMkLst>
            <pc:docMk/>
            <pc:sldMk cId="1819403367" sldId="278"/>
            <ac:spMk id="2" creationId="{C5221C4C-1F25-4E0E-A0F5-6C5F374ABBC0}"/>
          </ac:spMkLst>
        </pc:spChg>
        <pc:spChg chg="mod">
          <ac:chgData name="Elaine Campion" userId="2d63722dacb7f72b" providerId="LiveId" clId="{0389E551-D95F-4E8D-B1A2-8475257D5B5B}" dt="2020-07-16T13:57:42.988" v="930" actId="13926"/>
          <ac:spMkLst>
            <pc:docMk/>
            <pc:sldMk cId="1819403367" sldId="278"/>
            <ac:spMk id="3" creationId="{4AA1ABFB-31DE-4F20-94B4-A044C29B605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24/07/2020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2</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24/07/2020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24/07/2020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24/07/2020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24/07/2020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24/07/2020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24/07/2020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24/07/2020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24/07/2020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24/07/2020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24/07/2020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24/07/2020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24/07/2020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dirty="0"/>
              <a:t>Lesson 6: The New Testament</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495134"/>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877203" y="1397439"/>
            <a:ext cx="10515600" cy="5103019"/>
          </a:xfrm>
        </p:spPr>
        <p:txBody>
          <a:bodyPr>
            <a:normAutofit/>
          </a:bodyPr>
          <a:lstStyle/>
          <a:p>
            <a:pPr marL="0" indent="0">
              <a:buNone/>
            </a:pPr>
            <a:r>
              <a:rPr lang="en-GB" sz="2400" dirty="0"/>
              <a:t>In this lesson you will be learning:</a:t>
            </a:r>
          </a:p>
          <a:p>
            <a:pPr marL="0" lvl="0" indent="0">
              <a:buNone/>
            </a:pPr>
            <a:endParaRPr lang="en-GB" sz="2000" dirty="0"/>
          </a:p>
          <a:p>
            <a:pPr lvl="0"/>
            <a:r>
              <a:rPr lang="en-GB" sz="2400" dirty="0"/>
              <a:t>The names of the books in the New Testament and what can be found in the different books .</a:t>
            </a:r>
          </a:p>
          <a:p>
            <a:pPr lvl="0"/>
            <a:r>
              <a:rPr lang="en-GB" sz="2400" dirty="0"/>
              <a:t>The Gospels tell the story of the life, death and resurrection of Jesus.</a:t>
            </a:r>
          </a:p>
          <a:p>
            <a:pPr lvl="0"/>
            <a:r>
              <a:rPr lang="en-GB" sz="2400" dirty="0"/>
              <a:t>The Acts of the Apostles tells the story of the first people to belong to the Church.</a:t>
            </a:r>
          </a:p>
          <a:p>
            <a:pPr lvl="0"/>
            <a:r>
              <a:rPr lang="en-GB" sz="2400" dirty="0"/>
              <a:t>St Paul, St Peter and others wrote the Letters in the New Testament to encourage new Christians in their faith.</a:t>
            </a:r>
          </a:p>
          <a:p>
            <a:pPr lvl="0"/>
            <a:r>
              <a:rPr lang="en-GB" sz="2400" dirty="0"/>
              <a:t>The last book of the Bible, the Book of Revelation, contains prophecies and visions about the end of the world.</a:t>
            </a:r>
          </a:p>
          <a:p>
            <a:pPr marL="0" indent="0">
              <a:buNone/>
            </a:pPr>
            <a:endParaRPr lang="en-GB" sz="2400" dirty="0"/>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2</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2000"/>
                                        <p:tgtEl>
                                          <p:spTgt spid="3">
                                            <p:txEl>
                                              <p:pRg st="2" end="2"/>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2000"/>
                                        <p:tgtEl>
                                          <p:spTgt spid="3">
                                            <p:txEl>
                                              <p:pRg st="3" end="3"/>
                                            </p:txEl>
                                          </p:spTgt>
                                        </p:tgtEl>
                                      </p:cBhvr>
                                    </p:animEffect>
                                  </p:childTnLst>
                                </p:cTn>
                              </p:par>
                              <p:par>
                                <p:cTn id="17" presetID="22" presetClass="entr" presetSubtype="4" fill="hold" nodeType="withEffect">
                                  <p:stCondLst>
                                    <p:cond delay="30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2000"/>
                                        <p:tgtEl>
                                          <p:spTgt spid="3">
                                            <p:txEl>
                                              <p:pRg st="4" end="4"/>
                                            </p:txEl>
                                          </p:spTgt>
                                        </p:tgtEl>
                                      </p:cBhvr>
                                    </p:animEffect>
                                  </p:childTnLst>
                                </p:cTn>
                              </p:par>
                              <p:par>
                                <p:cTn id="20" presetID="22" presetClass="entr" presetSubtype="4" fill="hold" nodeType="withEffect">
                                  <p:stCondLst>
                                    <p:cond delay="300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2000"/>
                                        <p:tgtEl>
                                          <p:spTgt spid="3">
                                            <p:txEl>
                                              <p:pRg st="5" end="5"/>
                                            </p:txEl>
                                          </p:spTgt>
                                        </p:tgtEl>
                                      </p:cBhvr>
                                    </p:animEffect>
                                  </p:childTnLst>
                                </p:cTn>
                              </p:par>
                              <p:par>
                                <p:cTn id="23" presetID="22" presetClass="entr" presetSubtype="4" fill="hold" nodeType="withEffect">
                                  <p:stCondLst>
                                    <p:cond delay="300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BAE4F-C511-4819-9FC7-82204C7DD279}"/>
              </a:ext>
            </a:extLst>
          </p:cNvPr>
          <p:cNvSpPr>
            <a:spLocks noGrp="1"/>
          </p:cNvSpPr>
          <p:nvPr>
            <p:ph type="title"/>
          </p:nvPr>
        </p:nvSpPr>
        <p:spPr>
          <a:xfrm>
            <a:off x="838200" y="555323"/>
            <a:ext cx="10515600" cy="778647"/>
          </a:xfrm>
        </p:spPr>
        <p:txBody>
          <a:bodyPr>
            <a:normAutofit/>
          </a:bodyPr>
          <a:lstStyle/>
          <a:p>
            <a:r>
              <a:rPr lang="en-GB" sz="3200" b="1" dirty="0">
                <a:latin typeface="+mn-lt"/>
              </a:rPr>
              <a:t>The New Testament</a:t>
            </a:r>
          </a:p>
        </p:txBody>
      </p:sp>
      <p:sp>
        <p:nvSpPr>
          <p:cNvPr id="3" name="Content Placeholder 2">
            <a:extLst>
              <a:ext uri="{FF2B5EF4-FFF2-40B4-BE49-F238E27FC236}">
                <a16:creationId xmlns:a16="http://schemas.microsoft.com/office/drawing/2014/main" id="{01574E24-7E24-4D88-AABE-BC0E8667664E}"/>
              </a:ext>
            </a:extLst>
          </p:cNvPr>
          <p:cNvSpPr>
            <a:spLocks noGrp="1"/>
          </p:cNvSpPr>
          <p:nvPr>
            <p:ph idx="1"/>
          </p:nvPr>
        </p:nvSpPr>
        <p:spPr>
          <a:xfrm>
            <a:off x="699781" y="1488910"/>
            <a:ext cx="10654019" cy="4929183"/>
          </a:xfrm>
        </p:spPr>
        <p:txBody>
          <a:bodyPr>
            <a:noAutofit/>
          </a:bodyPr>
          <a:lstStyle/>
          <a:p>
            <a:r>
              <a:rPr lang="en-GB" sz="2400" dirty="0"/>
              <a:t>The </a:t>
            </a:r>
            <a:r>
              <a:rPr lang="en-GB" sz="2400" b="1" dirty="0"/>
              <a:t>New Testament </a:t>
            </a:r>
            <a:r>
              <a:rPr lang="en-GB" sz="2400" dirty="0"/>
              <a:t>contains twenty-seven books. It tells the story of how God sent his Son Jesus into the world as a human being. </a:t>
            </a:r>
          </a:p>
          <a:p>
            <a:endParaRPr lang="en-GB" sz="1200" dirty="0"/>
          </a:p>
          <a:p>
            <a:r>
              <a:rPr lang="en-GB" sz="2400" dirty="0"/>
              <a:t>It records Jesus’ words and actions, and the events of his daily life as he went about preaching and teaching about God and the Kingdom of God.</a:t>
            </a:r>
          </a:p>
          <a:p>
            <a:pPr marL="0" indent="0">
              <a:buNone/>
            </a:pPr>
            <a:endParaRPr lang="en-GB" sz="1200" dirty="0">
              <a:highlight>
                <a:srgbClr val="00FF00"/>
              </a:highlight>
            </a:endParaRPr>
          </a:p>
          <a:p>
            <a:r>
              <a:rPr lang="en-GB" sz="2400" dirty="0"/>
              <a:t>It also tells us about the first followers of Jesus, who were the first members of the early Church.</a:t>
            </a:r>
          </a:p>
          <a:p>
            <a:pPr marL="0" indent="0">
              <a:buNone/>
            </a:pPr>
            <a:endParaRPr lang="en-GB" sz="1200" dirty="0"/>
          </a:p>
          <a:p>
            <a:r>
              <a:rPr lang="en-GB" sz="2400" dirty="0"/>
              <a:t>The New Testament contains the Gospels, the Acts of the Apostles, the Letters of the early leaders of the Church, and the Book of Revelation.</a:t>
            </a:r>
          </a:p>
          <a:p>
            <a:endParaRPr lang="en-GB" sz="2000" dirty="0"/>
          </a:p>
          <a:p>
            <a:pPr marL="0" indent="0">
              <a:buNone/>
            </a:pPr>
            <a:endParaRPr lang="en-GB" dirty="0"/>
          </a:p>
          <a:p>
            <a:pPr marL="0" indent="0">
              <a:buNone/>
            </a:pPr>
            <a:endParaRPr lang="en-GB" sz="2000" dirty="0">
              <a:highlight>
                <a:srgbClr val="FFFF00"/>
              </a:highlight>
            </a:endParaRPr>
          </a:p>
        </p:txBody>
      </p:sp>
      <p:sp>
        <p:nvSpPr>
          <p:cNvPr id="4" name="Slide Number Placeholder 3">
            <a:extLst>
              <a:ext uri="{FF2B5EF4-FFF2-40B4-BE49-F238E27FC236}">
                <a16:creationId xmlns:a16="http://schemas.microsoft.com/office/drawing/2014/main" id="{9E7E9629-59BC-4072-BEC1-B73462F2B550}"/>
              </a:ext>
            </a:extLst>
          </p:cNvPr>
          <p:cNvSpPr>
            <a:spLocks noGrp="1"/>
          </p:cNvSpPr>
          <p:nvPr>
            <p:ph type="sldNum" sz="quarter" idx="12"/>
          </p:nvPr>
        </p:nvSpPr>
        <p:spPr>
          <a:xfrm>
            <a:off x="8610600" y="6356350"/>
            <a:ext cx="2743200" cy="365125"/>
          </a:xfrm>
        </p:spPr>
        <p:txBody>
          <a:bodyPr/>
          <a:lstStyle/>
          <a:p>
            <a:fld id="{F7A020AB-42F3-4845-B1BE-FD6316F4739F}" type="slidenum">
              <a:rPr lang="en-GB" smtClean="0"/>
              <a:t>3</a:t>
            </a:fld>
            <a:endParaRPr lang="en-GB" dirty="0"/>
          </a:p>
        </p:txBody>
      </p:sp>
    </p:spTree>
    <p:extLst>
      <p:ext uri="{BB962C8B-B14F-4D97-AF65-F5344CB8AC3E}">
        <p14:creationId xmlns:p14="http://schemas.microsoft.com/office/powerpoint/2010/main" val="408702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21C4C-1F25-4E0E-A0F5-6C5F374ABBC0}"/>
              </a:ext>
            </a:extLst>
          </p:cNvPr>
          <p:cNvSpPr>
            <a:spLocks noGrp="1"/>
          </p:cNvSpPr>
          <p:nvPr>
            <p:ph type="title"/>
          </p:nvPr>
        </p:nvSpPr>
        <p:spPr/>
        <p:txBody>
          <a:bodyPr>
            <a:normAutofit/>
          </a:bodyPr>
          <a:lstStyle/>
          <a:p>
            <a:r>
              <a:rPr lang="en-IE" sz="3200" b="1" dirty="0"/>
              <a:t>The Books of the New Testament</a:t>
            </a:r>
          </a:p>
        </p:txBody>
      </p:sp>
      <p:sp>
        <p:nvSpPr>
          <p:cNvPr id="3" name="Content Placeholder 2">
            <a:extLst>
              <a:ext uri="{FF2B5EF4-FFF2-40B4-BE49-F238E27FC236}">
                <a16:creationId xmlns:a16="http://schemas.microsoft.com/office/drawing/2014/main" id="{4AA1ABFB-31DE-4F20-94B4-A044C29B605B}"/>
              </a:ext>
            </a:extLst>
          </p:cNvPr>
          <p:cNvSpPr>
            <a:spLocks noGrp="1"/>
          </p:cNvSpPr>
          <p:nvPr>
            <p:ph idx="1"/>
          </p:nvPr>
        </p:nvSpPr>
        <p:spPr/>
        <p:txBody>
          <a:bodyPr>
            <a:normAutofit fontScale="92500"/>
          </a:bodyPr>
          <a:lstStyle/>
          <a:p>
            <a:r>
              <a:rPr lang="en-GB" sz="2800" dirty="0"/>
              <a:t>The first four books in the New Testament are called the </a:t>
            </a:r>
            <a:r>
              <a:rPr lang="en-GB" sz="2800" b="1" dirty="0"/>
              <a:t>Gospels. </a:t>
            </a:r>
            <a:r>
              <a:rPr lang="en-GB" sz="2800" dirty="0"/>
              <a:t>The word ‘Gospel’ comes from a Greek word</a:t>
            </a:r>
            <a:r>
              <a:rPr lang="en-GB" dirty="0"/>
              <a:t> </a:t>
            </a:r>
            <a:r>
              <a:rPr lang="en-GB" sz="2800" dirty="0"/>
              <a:t>meaning ‘good news’. The Gospels tell us the Good News of Jesus’ life, death and resurrection. They also tell us about the earliest followers of Jesus. The Gospels were written by Mark, Matthew, Luke and John, who are known as the </a:t>
            </a:r>
            <a:r>
              <a:rPr lang="en-GB" sz="2800" b="1" dirty="0"/>
              <a:t>Evangelists</a:t>
            </a:r>
            <a:r>
              <a:rPr lang="en-GB" sz="2800" dirty="0"/>
              <a:t>.</a:t>
            </a:r>
          </a:p>
          <a:p>
            <a:endParaRPr lang="en-GB" sz="2800" dirty="0"/>
          </a:p>
          <a:p>
            <a:r>
              <a:rPr lang="en-GB" sz="2800" dirty="0"/>
              <a:t>The book known as the </a:t>
            </a:r>
            <a:r>
              <a:rPr lang="en-GB" sz="2800" b="1" dirty="0"/>
              <a:t>Acts of the Apostles</a:t>
            </a:r>
            <a:r>
              <a:rPr lang="en-GB" sz="2800" dirty="0"/>
              <a:t> tells us about the Apostles and the other early followers of Jesus (disciples) and how they continued to spread the message of Jesus when he was no longer with them. They include, for example, Peter, the apostle and first Pope, and Paul, one of the early converts to Christianity and the first great Christian missionary. </a:t>
            </a:r>
          </a:p>
          <a:p>
            <a:endParaRPr lang="en-IE" dirty="0"/>
          </a:p>
        </p:txBody>
      </p:sp>
      <p:sp>
        <p:nvSpPr>
          <p:cNvPr id="4" name="Slide Number Placeholder 3">
            <a:extLst>
              <a:ext uri="{FF2B5EF4-FFF2-40B4-BE49-F238E27FC236}">
                <a16:creationId xmlns:a16="http://schemas.microsoft.com/office/drawing/2014/main" id="{AEDEEC06-4C42-4DD6-9E91-FBAA948449A4}"/>
              </a:ext>
            </a:extLst>
          </p:cNvPr>
          <p:cNvSpPr>
            <a:spLocks noGrp="1"/>
          </p:cNvSpPr>
          <p:nvPr>
            <p:ph type="sldNum" sz="quarter" idx="12"/>
          </p:nvPr>
        </p:nvSpPr>
        <p:spPr/>
        <p:txBody>
          <a:bodyPr/>
          <a:lstStyle/>
          <a:p>
            <a:fld id="{F7A020AB-42F3-4845-B1BE-FD6316F4739F}" type="slidenum">
              <a:rPr lang="en-GB" smtClean="0"/>
              <a:t>4</a:t>
            </a:fld>
            <a:endParaRPr lang="en-GB"/>
          </a:p>
        </p:txBody>
      </p:sp>
    </p:spTree>
    <p:extLst>
      <p:ext uri="{BB962C8B-B14F-4D97-AF65-F5344CB8AC3E}">
        <p14:creationId xmlns:p14="http://schemas.microsoft.com/office/powerpoint/2010/main" val="1819403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6E74-BEBD-4199-9A0D-B4E945B51445}"/>
              </a:ext>
            </a:extLst>
          </p:cNvPr>
          <p:cNvSpPr>
            <a:spLocks noGrp="1"/>
          </p:cNvSpPr>
          <p:nvPr>
            <p:ph type="title"/>
          </p:nvPr>
        </p:nvSpPr>
        <p:spPr>
          <a:xfrm>
            <a:off x="838200" y="459352"/>
            <a:ext cx="10515600" cy="1325563"/>
          </a:xfrm>
        </p:spPr>
        <p:txBody>
          <a:bodyPr>
            <a:normAutofit/>
          </a:bodyPr>
          <a:lstStyle/>
          <a:p>
            <a:r>
              <a:rPr lang="en-IE" sz="3200" b="1" dirty="0"/>
              <a:t>The Books of the New Testament (continued)</a:t>
            </a:r>
            <a:endParaRPr lang="en-GB" sz="3200" b="1" dirty="0">
              <a:latin typeface="+mn-lt"/>
            </a:endParaRPr>
          </a:p>
        </p:txBody>
      </p:sp>
      <p:sp>
        <p:nvSpPr>
          <p:cNvPr id="3" name="Content Placeholder 2">
            <a:extLst>
              <a:ext uri="{FF2B5EF4-FFF2-40B4-BE49-F238E27FC236}">
                <a16:creationId xmlns:a16="http://schemas.microsoft.com/office/drawing/2014/main" id="{C1B7B8D5-6D68-45AD-839E-F62098FD760B}"/>
              </a:ext>
            </a:extLst>
          </p:cNvPr>
          <p:cNvSpPr>
            <a:spLocks noGrp="1"/>
          </p:cNvSpPr>
          <p:nvPr>
            <p:ph idx="1"/>
          </p:nvPr>
        </p:nvSpPr>
        <p:spPr>
          <a:xfrm>
            <a:off x="838200" y="1695616"/>
            <a:ext cx="10515600" cy="4351338"/>
          </a:xfrm>
        </p:spPr>
        <p:txBody>
          <a:bodyPr>
            <a:normAutofit/>
          </a:bodyPr>
          <a:lstStyle/>
          <a:p>
            <a:r>
              <a:rPr lang="en-GB" sz="2400" dirty="0"/>
              <a:t>Most of the rest of the New Testament is made up of </a:t>
            </a:r>
            <a:r>
              <a:rPr lang="en-GB" sz="2400" b="1" dirty="0"/>
              <a:t>letters</a:t>
            </a:r>
            <a:r>
              <a:rPr lang="en-GB" sz="2400" dirty="0"/>
              <a:t> by St Paul and other leaders of the early Church to the various Christian communities. These letters explained the message of Jesus to the early followers and helped them to understand what it meant to live as a friend and follower of Jesus. These letters also offered them hope and encouragement in difficult times. </a:t>
            </a:r>
          </a:p>
          <a:p>
            <a:pPr marL="0" indent="0">
              <a:buNone/>
            </a:pPr>
            <a:endParaRPr lang="en-GB" sz="2400" dirty="0"/>
          </a:p>
          <a:p>
            <a:r>
              <a:rPr lang="en-GB" sz="2400" dirty="0"/>
              <a:t>The last book of the New Testament, known as the </a:t>
            </a:r>
            <a:r>
              <a:rPr lang="en-GB" sz="2400" b="1" dirty="0"/>
              <a:t>Book of</a:t>
            </a:r>
            <a:r>
              <a:rPr lang="en-GB" sz="2400" dirty="0"/>
              <a:t> </a:t>
            </a:r>
            <a:r>
              <a:rPr lang="en-GB" sz="2400" b="1" dirty="0"/>
              <a:t>Revelation</a:t>
            </a:r>
            <a:r>
              <a:rPr lang="en-GB" sz="2400" dirty="0"/>
              <a:t>, contains many prophecies (predictions or revelations about what will happen in the future) about the world and its end. This book is also known as the </a:t>
            </a:r>
            <a:r>
              <a:rPr lang="en-GB" sz="2400" b="1" dirty="0"/>
              <a:t>Apocalypse</a:t>
            </a:r>
            <a:r>
              <a:rPr lang="en-GB" sz="2400" dirty="0"/>
              <a:t>. It is a strange and mysterious book. It uses many unusual images to tell about the end of the world and about Jesus’ victory over sin and evil. </a:t>
            </a:r>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5</a:t>
            </a:fld>
            <a:endParaRPr lang="en-GB"/>
          </a:p>
        </p:txBody>
      </p:sp>
    </p:spTree>
    <p:extLst>
      <p:ext uri="{BB962C8B-B14F-4D97-AF65-F5344CB8AC3E}">
        <p14:creationId xmlns:p14="http://schemas.microsoft.com/office/powerpoint/2010/main" val="25924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682189" y="871064"/>
            <a:ext cx="10754311" cy="5755086"/>
          </a:xfrm>
        </p:spPr>
        <p:txBody>
          <a:bodyPr>
            <a:normAutofit fontScale="62500" lnSpcReduction="20000"/>
          </a:bodyPr>
          <a:lstStyle/>
          <a:p>
            <a:pPr marL="0" indent="0">
              <a:buNone/>
            </a:pPr>
            <a:r>
              <a:rPr lang="en-GB" sz="3200" i="1" dirty="0"/>
              <a:t>Sign of the Cross</a:t>
            </a:r>
            <a:r>
              <a:rPr lang="en-GB" sz="3200" dirty="0"/>
              <a:t> </a:t>
            </a:r>
          </a:p>
          <a:p>
            <a:pPr marL="0" indent="0">
              <a:buNone/>
            </a:pPr>
            <a:endParaRPr lang="en-GB" sz="3200" b="1" dirty="0"/>
          </a:p>
          <a:p>
            <a:pPr marL="0" indent="0">
              <a:buNone/>
            </a:pPr>
            <a:r>
              <a:rPr lang="en-GB" sz="3200" b="1" dirty="0"/>
              <a:t>Teacher</a:t>
            </a:r>
            <a:endParaRPr lang="en-GB" sz="3200" dirty="0"/>
          </a:p>
          <a:p>
            <a:pPr marL="0" indent="0">
              <a:buNone/>
            </a:pPr>
            <a:r>
              <a:rPr lang="en-GB" sz="3200" dirty="0"/>
              <a:t>Let us settle ourselves now and become quiet and still. (</a:t>
            </a:r>
            <a:r>
              <a:rPr lang="en-GB" sz="3200" i="1" dirty="0"/>
              <a:t>Pause</a:t>
            </a:r>
            <a:r>
              <a:rPr lang="en-GB" sz="3200" dirty="0"/>
              <a:t>)</a:t>
            </a:r>
          </a:p>
          <a:p>
            <a:pPr marL="0" indent="0">
              <a:buNone/>
            </a:pPr>
            <a:r>
              <a:rPr lang="en-GB" sz="3200" dirty="0"/>
              <a:t>We close our eyes and become aware of our breathing. (</a:t>
            </a:r>
            <a:r>
              <a:rPr lang="en-GB" sz="3200" i="1" dirty="0"/>
              <a:t>Pause</a:t>
            </a:r>
            <a:r>
              <a:rPr lang="en-GB" sz="3200" dirty="0"/>
              <a:t>)</a:t>
            </a:r>
          </a:p>
          <a:p>
            <a:pPr marL="0" indent="0">
              <a:buNone/>
            </a:pPr>
            <a:r>
              <a:rPr lang="en-GB" sz="3200" dirty="0"/>
              <a:t> </a:t>
            </a:r>
          </a:p>
          <a:p>
            <a:pPr marL="0" indent="0">
              <a:buNone/>
            </a:pPr>
            <a:r>
              <a:rPr lang="en-GB" sz="3200" dirty="0"/>
              <a:t>Today we will silently pray these words: ‘You are my child; live in my love.’</a:t>
            </a:r>
          </a:p>
          <a:p>
            <a:pPr marL="0" indent="0">
              <a:buNone/>
            </a:pPr>
            <a:r>
              <a:rPr lang="en-GB" sz="3200" dirty="0"/>
              <a:t>Imagine that God is speaking directly to you in this prayer. (</a:t>
            </a:r>
            <a:r>
              <a:rPr lang="en-GB" sz="3200" i="1" dirty="0"/>
              <a:t>Pause</a:t>
            </a:r>
            <a:r>
              <a:rPr lang="en-GB" sz="3200" dirty="0"/>
              <a:t>) </a:t>
            </a:r>
          </a:p>
          <a:p>
            <a:pPr marL="0" indent="0">
              <a:buNone/>
            </a:pPr>
            <a:r>
              <a:rPr lang="en-GB" sz="3200" dirty="0"/>
              <a:t>On the in-breath, we will silently pray: ‘You are my child’.</a:t>
            </a:r>
          </a:p>
          <a:p>
            <a:pPr marL="0" indent="0">
              <a:buNone/>
            </a:pPr>
            <a:r>
              <a:rPr lang="en-GB" sz="3200" dirty="0"/>
              <a:t>On the out-breath, we will silently pray: ‘live in my love.’ (repeat x 5)</a:t>
            </a:r>
          </a:p>
          <a:p>
            <a:pPr marL="0" indent="0">
              <a:buNone/>
            </a:pPr>
            <a:r>
              <a:rPr lang="en-GB" sz="3200" dirty="0"/>
              <a:t> </a:t>
            </a:r>
          </a:p>
          <a:p>
            <a:pPr marL="0" indent="0">
              <a:buNone/>
            </a:pPr>
            <a:r>
              <a:rPr lang="en-GB" sz="3200" dirty="0"/>
              <a:t>When you are ready, say a quiet word of thanks to God. (</a:t>
            </a:r>
            <a:r>
              <a:rPr lang="en-GB" sz="3200" i="1" dirty="0"/>
              <a:t>Pause</a:t>
            </a:r>
            <a:r>
              <a:rPr lang="en-GB" sz="3200" dirty="0"/>
              <a:t>)</a:t>
            </a:r>
          </a:p>
          <a:p>
            <a:pPr marL="0" indent="0">
              <a:buNone/>
            </a:pPr>
            <a:r>
              <a:rPr lang="en-GB" sz="3200" dirty="0"/>
              <a:t>Then open your eyes once more and stretch.  </a:t>
            </a:r>
          </a:p>
          <a:p>
            <a:pPr marL="0" indent="0">
              <a:buNone/>
            </a:pPr>
            <a:r>
              <a:rPr lang="en-GB" sz="3200" dirty="0"/>
              <a:t>Feel the energy of life that God gives to you. </a:t>
            </a:r>
          </a:p>
          <a:p>
            <a:pPr marL="0" indent="0">
              <a:buNone/>
            </a:pPr>
            <a:r>
              <a:rPr lang="en-GB" sz="3200" i="1" dirty="0"/>
              <a:t> </a:t>
            </a:r>
            <a:endParaRPr lang="en-GB" sz="3200" dirty="0"/>
          </a:p>
          <a:p>
            <a:pPr marL="0" indent="0">
              <a:buNone/>
            </a:pPr>
            <a:r>
              <a:rPr lang="en-GB" sz="3200" i="1" dirty="0"/>
              <a:t>Sign of the Cross</a:t>
            </a:r>
            <a:endParaRPr lang="en-GB" sz="3200" dirty="0"/>
          </a:p>
          <a:p>
            <a:pPr marL="0" indent="0">
              <a:buNone/>
            </a:pPr>
            <a:r>
              <a:rPr lang="en-GB" sz="3200" i="1" dirty="0"/>
              <a:t> </a:t>
            </a:r>
            <a:endParaRPr lang="en-GB" sz="3200" dirty="0"/>
          </a:p>
          <a:p>
            <a:pPr marL="0" indent="0">
              <a:buNone/>
            </a:pPr>
            <a:endParaRPr lang="en-GB" sz="2000" dirty="0"/>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6</a:t>
            </a:fld>
            <a:endParaRPr lang="en-GB"/>
          </a:p>
        </p:txBody>
      </p:sp>
      <p:sp>
        <p:nvSpPr>
          <p:cNvPr id="6" name="Rectangle 5">
            <a:extLst>
              <a:ext uri="{FF2B5EF4-FFF2-40B4-BE49-F238E27FC236}">
                <a16:creationId xmlns:a16="http://schemas.microsoft.com/office/drawing/2014/main" id="{BCD9B0BF-092B-4F0A-B4E7-0F3FC1710C04}"/>
              </a:ext>
            </a:extLst>
          </p:cNvPr>
          <p:cNvSpPr/>
          <p:nvPr/>
        </p:nvSpPr>
        <p:spPr>
          <a:xfrm>
            <a:off x="6426800" y="860563"/>
            <a:ext cx="5508069" cy="369332"/>
          </a:xfrm>
          <a:prstGeom prst="rect">
            <a:avLst/>
          </a:prstGeom>
        </p:spPr>
        <p:txBody>
          <a:bodyPr wrap="square">
            <a:spAutoFit/>
          </a:bodyPr>
          <a:lstStyle/>
          <a:p>
            <a:endParaRPr lang="en-GB" dirty="0"/>
          </a:p>
        </p:txBody>
      </p:sp>
    </p:spTree>
    <p:extLst>
      <p:ext uri="{BB962C8B-B14F-4D97-AF65-F5344CB8AC3E}">
        <p14:creationId xmlns:p14="http://schemas.microsoft.com/office/powerpoint/2010/main" val="3563535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740</Words>
  <Application>Microsoft Office PowerPoint</Application>
  <PresentationFormat>Widescreen</PresentationFormat>
  <Paragraphs>62</Paragraphs>
  <Slides>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Fully Alive 1 Year 8</vt:lpstr>
      <vt:lpstr>Learning Intentions </vt:lpstr>
      <vt:lpstr>The New Testament</vt:lpstr>
      <vt:lpstr>The Books of the New Testament</vt:lpstr>
      <vt:lpstr>The Books of the New Testament (continued)</vt:lpstr>
      <vt:lpstr>A time to pray…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54</cp:revision>
  <dcterms:created xsi:type="dcterms:W3CDTF">2020-07-06T19:31:10Z</dcterms:created>
  <dcterms:modified xsi:type="dcterms:W3CDTF">2020-07-24T14:52:05Z</dcterms:modified>
</cp:coreProperties>
</file>