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
  </p:notesMasterIdLst>
  <p:sldIdLst>
    <p:sldId id="256" r:id="rId2"/>
    <p:sldId id="269" r:id="rId3"/>
    <p:sldId id="271" r:id="rId4"/>
    <p:sldId id="278" r:id="rId5"/>
    <p:sldId id="277" r:id="rId6"/>
    <p:sldId id="272" r:id="rId7"/>
    <p:sldId id="276"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37" d="100"/>
          <a:sy n="37" d="100"/>
        </p:scale>
        <p:origin x="1062"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ine Campion" userId="2d63722dacb7f72b" providerId="LiveId" clId="{44BBE458-36AB-476E-A997-4E5C31CABC4A}"/>
    <pc:docChg chg="undo custSel addSld modSld">
      <pc:chgData name="Elaine Campion" userId="2d63722dacb7f72b" providerId="LiveId" clId="{44BBE458-36AB-476E-A997-4E5C31CABC4A}" dt="2020-08-24T14:22:30.235" v="1321" actId="20577"/>
      <pc:docMkLst>
        <pc:docMk/>
      </pc:docMkLst>
      <pc:sldChg chg="modSp mod">
        <pc:chgData name="Elaine Campion" userId="2d63722dacb7f72b" providerId="LiveId" clId="{44BBE458-36AB-476E-A997-4E5C31CABC4A}" dt="2020-08-24T14:22:30.235" v="1321" actId="20577"/>
        <pc:sldMkLst>
          <pc:docMk/>
          <pc:sldMk cId="3671527178" sldId="256"/>
        </pc:sldMkLst>
        <pc:spChg chg="mod">
          <ac:chgData name="Elaine Campion" userId="2d63722dacb7f72b" providerId="LiveId" clId="{44BBE458-36AB-476E-A997-4E5C31CABC4A}" dt="2020-08-24T14:22:30.235" v="1321" actId="20577"/>
          <ac:spMkLst>
            <pc:docMk/>
            <pc:sldMk cId="3671527178" sldId="256"/>
            <ac:spMk id="3" creationId="{A9CA978C-6E91-44B4-AD66-76B192D3D761}"/>
          </ac:spMkLst>
        </pc:spChg>
      </pc:sldChg>
      <pc:sldChg chg="modSp mod modAnim modNotesTx">
        <pc:chgData name="Elaine Campion" userId="2d63722dacb7f72b" providerId="LiveId" clId="{44BBE458-36AB-476E-A997-4E5C31CABC4A}" dt="2020-07-16T11:38:01.286" v="1018" actId="207"/>
        <pc:sldMkLst>
          <pc:docMk/>
          <pc:sldMk cId="3792641566" sldId="269"/>
        </pc:sldMkLst>
        <pc:spChg chg="mod">
          <ac:chgData name="Elaine Campion" userId="2d63722dacb7f72b" providerId="LiveId" clId="{44BBE458-36AB-476E-A997-4E5C31CABC4A}" dt="2020-07-16T11:38:01.286" v="1018" actId="207"/>
          <ac:spMkLst>
            <pc:docMk/>
            <pc:sldMk cId="3792641566" sldId="269"/>
            <ac:spMk id="3" creationId="{F4500CC9-8F96-463A-BA94-BFFFE3A5182E}"/>
          </ac:spMkLst>
        </pc:spChg>
      </pc:sldChg>
      <pc:sldChg chg="modSp mod">
        <pc:chgData name="Elaine Campion" userId="2d63722dacb7f72b" providerId="LiveId" clId="{44BBE458-36AB-476E-A997-4E5C31CABC4A}" dt="2020-07-16T11:40:34.794" v="1028" actId="207"/>
        <pc:sldMkLst>
          <pc:docMk/>
          <pc:sldMk cId="408702477" sldId="271"/>
        </pc:sldMkLst>
        <pc:spChg chg="mod">
          <ac:chgData name="Elaine Campion" userId="2d63722dacb7f72b" providerId="LiveId" clId="{44BBE458-36AB-476E-A997-4E5C31CABC4A}" dt="2020-07-16T11:40:34.794" v="1028" actId="207"/>
          <ac:spMkLst>
            <pc:docMk/>
            <pc:sldMk cId="408702477" sldId="271"/>
            <ac:spMk id="3" creationId="{01574E24-7E24-4D88-AABE-BC0E8667664E}"/>
          </ac:spMkLst>
        </pc:spChg>
      </pc:sldChg>
      <pc:sldChg chg="delSp modSp mod">
        <pc:chgData name="Elaine Campion" userId="2d63722dacb7f72b" providerId="LiveId" clId="{44BBE458-36AB-476E-A997-4E5C31CABC4A}" dt="2020-07-16T13:19:08.841" v="1310" actId="120"/>
        <pc:sldMkLst>
          <pc:docMk/>
          <pc:sldMk cId="2511844838" sldId="272"/>
        </pc:sldMkLst>
        <pc:spChg chg="mod">
          <ac:chgData name="Elaine Campion" userId="2d63722dacb7f72b" providerId="LiveId" clId="{44BBE458-36AB-476E-A997-4E5C31CABC4A}" dt="2020-07-16T13:19:08.841" v="1310" actId="120"/>
          <ac:spMkLst>
            <pc:docMk/>
            <pc:sldMk cId="2511844838" sldId="272"/>
            <ac:spMk id="2" creationId="{5DFDF685-A3FE-4555-9A4B-070DF5915CE5}"/>
          </ac:spMkLst>
        </pc:spChg>
        <pc:spChg chg="mod">
          <ac:chgData name="Elaine Campion" userId="2d63722dacb7f72b" providerId="LiveId" clId="{44BBE458-36AB-476E-A997-4E5C31CABC4A}" dt="2020-07-16T13:18:34.589" v="1308" actId="20577"/>
          <ac:spMkLst>
            <pc:docMk/>
            <pc:sldMk cId="2511844838" sldId="272"/>
            <ac:spMk id="3" creationId="{63ADE6A7-8DFF-4D36-9E4F-8DBA02F8CD86}"/>
          </ac:spMkLst>
        </pc:spChg>
        <pc:spChg chg="del mod">
          <ac:chgData name="Elaine Campion" userId="2d63722dacb7f72b" providerId="LiveId" clId="{44BBE458-36AB-476E-A997-4E5C31CABC4A}" dt="2020-07-16T13:17:55.103" v="1293" actId="478"/>
          <ac:spMkLst>
            <pc:docMk/>
            <pc:sldMk cId="2511844838" sldId="272"/>
            <ac:spMk id="5" creationId="{96EB8362-9EAC-466B-88CE-D451AD315368}"/>
          </ac:spMkLst>
        </pc:spChg>
      </pc:sldChg>
      <pc:sldChg chg="modSp mod">
        <pc:chgData name="Elaine Campion" userId="2d63722dacb7f72b" providerId="LiveId" clId="{44BBE458-36AB-476E-A997-4E5C31CABC4A}" dt="2020-07-16T13:44:25.588" v="1318" actId="207"/>
        <pc:sldMkLst>
          <pc:docMk/>
          <pc:sldMk cId="3563535440" sldId="276"/>
        </pc:sldMkLst>
        <pc:spChg chg="mod">
          <ac:chgData name="Elaine Campion" userId="2d63722dacb7f72b" providerId="LiveId" clId="{44BBE458-36AB-476E-A997-4E5C31CABC4A}" dt="2020-07-16T13:44:25.588" v="1318" actId="207"/>
          <ac:spMkLst>
            <pc:docMk/>
            <pc:sldMk cId="3563535440" sldId="276"/>
            <ac:spMk id="3" creationId="{FD60BA8E-858A-41A6-B042-5A99C0DB4EBD}"/>
          </ac:spMkLst>
        </pc:spChg>
        <pc:spChg chg="mod">
          <ac:chgData name="Elaine Campion" userId="2d63722dacb7f72b" providerId="LiveId" clId="{44BBE458-36AB-476E-A997-4E5C31CABC4A}" dt="2020-07-13T14:28:13.900" v="712" actId="21"/>
          <ac:spMkLst>
            <pc:docMk/>
            <pc:sldMk cId="3563535440" sldId="276"/>
            <ac:spMk id="6" creationId="{BCD9B0BF-092B-4F0A-B4E7-0F3FC1710C04}"/>
          </ac:spMkLst>
        </pc:spChg>
      </pc:sldChg>
      <pc:sldChg chg="modSp mod">
        <pc:chgData name="Elaine Campion" userId="2d63722dacb7f72b" providerId="LiveId" clId="{44BBE458-36AB-476E-A997-4E5C31CABC4A}" dt="2020-07-16T11:54:11.639" v="1267" actId="207"/>
        <pc:sldMkLst>
          <pc:docMk/>
          <pc:sldMk cId="2592438601" sldId="277"/>
        </pc:sldMkLst>
        <pc:spChg chg="mod">
          <ac:chgData name="Elaine Campion" userId="2d63722dacb7f72b" providerId="LiveId" clId="{44BBE458-36AB-476E-A997-4E5C31CABC4A}" dt="2020-07-16T11:54:11.639" v="1267" actId="207"/>
          <ac:spMkLst>
            <pc:docMk/>
            <pc:sldMk cId="2592438601" sldId="277"/>
            <ac:spMk id="2" creationId="{58046E74-BEBD-4199-9A0D-B4E945B51445}"/>
          </ac:spMkLst>
        </pc:spChg>
        <pc:spChg chg="mod">
          <ac:chgData name="Elaine Campion" userId="2d63722dacb7f72b" providerId="LiveId" clId="{44BBE458-36AB-476E-A997-4E5C31CABC4A}" dt="2020-07-16T11:54:08.304" v="1266" actId="207"/>
          <ac:spMkLst>
            <pc:docMk/>
            <pc:sldMk cId="2592438601" sldId="277"/>
            <ac:spMk id="3" creationId="{C1B7B8D5-6D68-45AD-839E-F62098FD760B}"/>
          </ac:spMkLst>
        </pc:spChg>
      </pc:sldChg>
      <pc:sldChg chg="modSp new mod">
        <pc:chgData name="Elaine Campion" userId="2d63722dacb7f72b" providerId="LiveId" clId="{44BBE458-36AB-476E-A997-4E5C31CABC4A}" dt="2020-07-24T14:40:23.131" v="1319" actId="207"/>
        <pc:sldMkLst>
          <pc:docMk/>
          <pc:sldMk cId="2100121085" sldId="278"/>
        </pc:sldMkLst>
        <pc:spChg chg="mod">
          <ac:chgData name="Elaine Campion" userId="2d63722dacb7f72b" providerId="LiveId" clId="{44BBE458-36AB-476E-A997-4E5C31CABC4A}" dt="2020-07-16T11:53:05.190" v="1261" actId="207"/>
          <ac:spMkLst>
            <pc:docMk/>
            <pc:sldMk cId="2100121085" sldId="278"/>
            <ac:spMk id="2" creationId="{A3B8E3BB-6729-4C9F-BCDF-BE8BB3FCF6E0}"/>
          </ac:spMkLst>
        </pc:spChg>
        <pc:spChg chg="mod">
          <ac:chgData name="Elaine Campion" userId="2d63722dacb7f72b" providerId="LiveId" clId="{44BBE458-36AB-476E-A997-4E5C31CABC4A}" dt="2020-07-24T14:40:23.131" v="1319" actId="207"/>
          <ac:spMkLst>
            <pc:docMk/>
            <pc:sldMk cId="2100121085" sldId="278"/>
            <ac:spMk id="3" creationId="{152E01F4-15CD-4C6A-8092-1EDA13C045A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CE738-507F-471C-98EE-E7754B7274D0}" type="datetimeFigureOut">
              <a:rPr lang="en-GB" smtClean="0"/>
              <a:t>24/08/2020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9D05A-A385-4127-BEA1-0992F7711A3E}" type="slidenum">
              <a:rPr lang="en-GB" smtClean="0"/>
              <a:t>‹#›</a:t>
            </a:fld>
            <a:endParaRPr lang="en-GB"/>
          </a:p>
        </p:txBody>
      </p:sp>
    </p:spTree>
    <p:extLst>
      <p:ext uri="{BB962C8B-B14F-4D97-AF65-F5344CB8AC3E}">
        <p14:creationId xmlns:p14="http://schemas.microsoft.com/office/powerpoint/2010/main" val="357460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endParaRPr lang="en-GB" dirty="0"/>
          </a:p>
          <a:p>
            <a:endParaRPr lang="en-GB" dirty="0"/>
          </a:p>
        </p:txBody>
      </p:sp>
      <p:sp>
        <p:nvSpPr>
          <p:cNvPr id="4" name="Slide Number Placeholder 3"/>
          <p:cNvSpPr>
            <a:spLocks noGrp="1"/>
          </p:cNvSpPr>
          <p:nvPr>
            <p:ph type="sldNum" sz="quarter" idx="5"/>
          </p:nvPr>
        </p:nvSpPr>
        <p:spPr/>
        <p:txBody>
          <a:bodyPr/>
          <a:lstStyle/>
          <a:p>
            <a:fld id="{564F5FF4-87C2-4F5F-B956-22A3E8DD2054}" type="slidenum">
              <a:rPr lang="en-GB" smtClean="0"/>
              <a:t>2</a:t>
            </a:fld>
            <a:endParaRPr lang="en-GB"/>
          </a:p>
        </p:txBody>
      </p:sp>
    </p:spTree>
    <p:extLst>
      <p:ext uri="{BB962C8B-B14F-4D97-AF65-F5344CB8AC3E}">
        <p14:creationId xmlns:p14="http://schemas.microsoft.com/office/powerpoint/2010/main" val="3558961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AD88-45FA-4363-90C5-9502DA1CC2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08BB49-A540-4A59-924E-3B47C617FB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6E241-11CE-4967-8BCC-3EBD285D4E6C}"/>
              </a:ext>
            </a:extLst>
          </p:cNvPr>
          <p:cNvSpPr>
            <a:spLocks noGrp="1"/>
          </p:cNvSpPr>
          <p:nvPr>
            <p:ph type="dt" sz="half" idx="10"/>
          </p:nvPr>
        </p:nvSpPr>
        <p:spPr/>
        <p:txBody>
          <a:bodyPr/>
          <a:lstStyle/>
          <a:p>
            <a:fld id="{D53A07C6-EED4-4274-9893-7EAB233C8C3E}" type="datetime1">
              <a:rPr lang="en-GB" smtClean="0"/>
              <a:t>24/08/2020</a:t>
            </a:fld>
            <a:endParaRPr lang="en-GB"/>
          </a:p>
        </p:txBody>
      </p:sp>
      <p:sp>
        <p:nvSpPr>
          <p:cNvPr id="5" name="Footer Placeholder 4">
            <a:extLst>
              <a:ext uri="{FF2B5EF4-FFF2-40B4-BE49-F238E27FC236}">
                <a16:creationId xmlns:a16="http://schemas.microsoft.com/office/drawing/2014/main" id="{E8CC2C72-5787-4D64-A7F2-029FED5F0A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5AB55F-F06C-4AF5-8CBA-FCA8FF9FA09A}"/>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7465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A2D35-8C02-4136-9917-EFFA586C28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877F3D-2AA2-4D0F-BF94-039A472E55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8060D9-0838-4652-A2AF-69CCF2F1B1FE}"/>
              </a:ext>
            </a:extLst>
          </p:cNvPr>
          <p:cNvSpPr>
            <a:spLocks noGrp="1"/>
          </p:cNvSpPr>
          <p:nvPr>
            <p:ph type="dt" sz="half" idx="10"/>
          </p:nvPr>
        </p:nvSpPr>
        <p:spPr/>
        <p:txBody>
          <a:bodyPr/>
          <a:lstStyle/>
          <a:p>
            <a:fld id="{B866E50D-BAC6-47B1-9C37-D4AAB93A0BB9}" type="datetime1">
              <a:rPr lang="en-GB" smtClean="0"/>
              <a:t>24/08/2020</a:t>
            </a:fld>
            <a:endParaRPr lang="en-GB"/>
          </a:p>
        </p:txBody>
      </p:sp>
      <p:sp>
        <p:nvSpPr>
          <p:cNvPr id="5" name="Footer Placeholder 4">
            <a:extLst>
              <a:ext uri="{FF2B5EF4-FFF2-40B4-BE49-F238E27FC236}">
                <a16:creationId xmlns:a16="http://schemas.microsoft.com/office/drawing/2014/main" id="{48A43320-869B-47BF-878A-BFC97DDA22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BEDEB2-1C17-42EA-9D30-C827922F812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110652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22F86-DC1B-4C12-86D7-1B5C4F9F78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5032BD-445D-4828-9C10-CE2C4BA22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CFAE4C-984D-41F0-A5A9-B9E527A6BE55}"/>
              </a:ext>
            </a:extLst>
          </p:cNvPr>
          <p:cNvSpPr>
            <a:spLocks noGrp="1"/>
          </p:cNvSpPr>
          <p:nvPr>
            <p:ph type="dt" sz="half" idx="10"/>
          </p:nvPr>
        </p:nvSpPr>
        <p:spPr/>
        <p:txBody>
          <a:bodyPr/>
          <a:lstStyle/>
          <a:p>
            <a:fld id="{9286F9F2-F0D8-4878-8B01-05E32E3F64A2}" type="datetime1">
              <a:rPr lang="en-GB" smtClean="0"/>
              <a:t>24/08/2020</a:t>
            </a:fld>
            <a:endParaRPr lang="en-GB"/>
          </a:p>
        </p:txBody>
      </p:sp>
      <p:sp>
        <p:nvSpPr>
          <p:cNvPr id="5" name="Footer Placeholder 4">
            <a:extLst>
              <a:ext uri="{FF2B5EF4-FFF2-40B4-BE49-F238E27FC236}">
                <a16:creationId xmlns:a16="http://schemas.microsoft.com/office/drawing/2014/main" id="{55ECF51D-2AC6-40B9-A97C-9C6942B34D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42611-9344-4E30-9608-D053E8AF9B3F}"/>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929886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C86C-C832-4AEB-9648-E068DAC0F3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FB683A-CF73-47AF-B9C3-80A53570D1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2082E7E-7BBE-4F50-8C72-12F42619C0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6287D4-1B20-4E14-82D3-F867F2E0F30D}"/>
              </a:ext>
            </a:extLst>
          </p:cNvPr>
          <p:cNvSpPr>
            <a:spLocks noGrp="1"/>
          </p:cNvSpPr>
          <p:nvPr>
            <p:ph type="dt" sz="half" idx="10"/>
          </p:nvPr>
        </p:nvSpPr>
        <p:spPr/>
        <p:txBody>
          <a:bodyPr/>
          <a:lstStyle/>
          <a:p>
            <a:fld id="{BE9970C9-BD25-4ECF-8C23-76E50196D569}" type="datetime1">
              <a:rPr lang="en-GB" smtClean="0"/>
              <a:t>24/08/2020</a:t>
            </a:fld>
            <a:endParaRPr lang="en-GB"/>
          </a:p>
        </p:txBody>
      </p:sp>
      <p:sp>
        <p:nvSpPr>
          <p:cNvPr id="6" name="Footer Placeholder 5">
            <a:extLst>
              <a:ext uri="{FF2B5EF4-FFF2-40B4-BE49-F238E27FC236}">
                <a16:creationId xmlns:a16="http://schemas.microsoft.com/office/drawing/2014/main" id="{6235A709-2E51-4BC6-987A-95D8CD99E6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19A5D8-4318-4F87-B5D7-A20CA09085A6}"/>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55858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4A5C-36CA-48B7-9BB6-5EDD29E18E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16218-5556-4FAF-9F5C-FDECDB3939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311EBB-B3B8-4000-B747-8C127A33C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3792FB4-E802-49F6-95F5-B2FC2648A9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FA9084-D5AA-4052-9A5A-303E779320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E83E09-E47C-433D-ACD3-687D4B823C4B}"/>
              </a:ext>
            </a:extLst>
          </p:cNvPr>
          <p:cNvSpPr>
            <a:spLocks noGrp="1"/>
          </p:cNvSpPr>
          <p:nvPr>
            <p:ph type="dt" sz="half" idx="10"/>
          </p:nvPr>
        </p:nvSpPr>
        <p:spPr/>
        <p:txBody>
          <a:bodyPr/>
          <a:lstStyle/>
          <a:p>
            <a:fld id="{4B9735C8-759E-4594-B2BE-579D17A05F9D}" type="datetime1">
              <a:rPr lang="en-GB" smtClean="0"/>
              <a:t>24/08/2020</a:t>
            </a:fld>
            <a:endParaRPr lang="en-GB"/>
          </a:p>
        </p:txBody>
      </p:sp>
      <p:sp>
        <p:nvSpPr>
          <p:cNvPr id="8" name="Footer Placeholder 7">
            <a:extLst>
              <a:ext uri="{FF2B5EF4-FFF2-40B4-BE49-F238E27FC236}">
                <a16:creationId xmlns:a16="http://schemas.microsoft.com/office/drawing/2014/main" id="{FCAB993A-C8FF-4F06-B80C-7E1FFFE894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9AC58AA-8153-42A2-BEB8-1FFD0CD91C83}"/>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4061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BB3C-1F02-46D0-8B8E-72F00ABD2A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34C2C1-42FC-4B84-9997-04AF0CB17E90}"/>
              </a:ext>
            </a:extLst>
          </p:cNvPr>
          <p:cNvSpPr>
            <a:spLocks noGrp="1"/>
          </p:cNvSpPr>
          <p:nvPr>
            <p:ph type="dt" sz="half" idx="10"/>
          </p:nvPr>
        </p:nvSpPr>
        <p:spPr/>
        <p:txBody>
          <a:bodyPr/>
          <a:lstStyle/>
          <a:p>
            <a:fld id="{307910F2-8664-4F55-A27A-9FE4028AA3AD}" type="datetime1">
              <a:rPr lang="en-GB" smtClean="0"/>
              <a:t>24/08/2020</a:t>
            </a:fld>
            <a:endParaRPr lang="en-GB"/>
          </a:p>
        </p:txBody>
      </p:sp>
      <p:sp>
        <p:nvSpPr>
          <p:cNvPr id="4" name="Footer Placeholder 3">
            <a:extLst>
              <a:ext uri="{FF2B5EF4-FFF2-40B4-BE49-F238E27FC236}">
                <a16:creationId xmlns:a16="http://schemas.microsoft.com/office/drawing/2014/main" id="{92AD733D-767D-4C03-91A0-66DC311F40A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B6CA94-BD7E-419E-8EDA-679868F98B9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682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3A4D98-4DC7-40A2-9957-9EB259142CD9}"/>
              </a:ext>
            </a:extLst>
          </p:cNvPr>
          <p:cNvSpPr>
            <a:spLocks noGrp="1"/>
          </p:cNvSpPr>
          <p:nvPr>
            <p:ph type="dt" sz="half" idx="10"/>
          </p:nvPr>
        </p:nvSpPr>
        <p:spPr/>
        <p:txBody>
          <a:bodyPr/>
          <a:lstStyle/>
          <a:p>
            <a:fld id="{2862D654-6831-4C19-AE17-CF79BEB151C6}" type="datetime1">
              <a:rPr lang="en-GB" smtClean="0"/>
              <a:t>24/08/2020</a:t>
            </a:fld>
            <a:endParaRPr lang="en-GB"/>
          </a:p>
        </p:txBody>
      </p:sp>
      <p:sp>
        <p:nvSpPr>
          <p:cNvPr id="3" name="Footer Placeholder 2">
            <a:extLst>
              <a:ext uri="{FF2B5EF4-FFF2-40B4-BE49-F238E27FC236}">
                <a16:creationId xmlns:a16="http://schemas.microsoft.com/office/drawing/2014/main" id="{DD645E7B-7511-4C5B-8CEC-7F7DBE1301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C502DFB-F00D-4AA7-A802-374B95E44208}"/>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94959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6735-59A9-447C-9350-0ACB41D19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42CCDE-578A-4591-B46E-19DACA271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0DEEDFC-AC0E-4489-A7C8-0ADD76B08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87DAE-F690-408F-A189-1FAF19E3DC7B}"/>
              </a:ext>
            </a:extLst>
          </p:cNvPr>
          <p:cNvSpPr>
            <a:spLocks noGrp="1"/>
          </p:cNvSpPr>
          <p:nvPr>
            <p:ph type="dt" sz="half" idx="10"/>
          </p:nvPr>
        </p:nvSpPr>
        <p:spPr/>
        <p:txBody>
          <a:bodyPr/>
          <a:lstStyle/>
          <a:p>
            <a:fld id="{B6A800A2-4D90-430D-B742-DC34E21E2EC0}" type="datetime1">
              <a:rPr lang="en-GB" smtClean="0"/>
              <a:t>24/08/2020</a:t>
            </a:fld>
            <a:endParaRPr lang="en-GB"/>
          </a:p>
        </p:txBody>
      </p:sp>
      <p:sp>
        <p:nvSpPr>
          <p:cNvPr id="6" name="Footer Placeholder 5">
            <a:extLst>
              <a:ext uri="{FF2B5EF4-FFF2-40B4-BE49-F238E27FC236}">
                <a16:creationId xmlns:a16="http://schemas.microsoft.com/office/drawing/2014/main" id="{532FB619-CC45-4944-A8C6-DFD81B2554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537BEE-315C-4247-837E-76AC4A94E2A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55728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C6E1-37F7-46EA-850F-F88E8E67E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4D59E8-9EA0-4422-A914-2E3D43CCD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F69951E-9B17-4763-A5B3-E6245A7A2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C9D2CA-1132-43A9-A012-78413E7D97A1}"/>
              </a:ext>
            </a:extLst>
          </p:cNvPr>
          <p:cNvSpPr>
            <a:spLocks noGrp="1"/>
          </p:cNvSpPr>
          <p:nvPr>
            <p:ph type="dt" sz="half" idx="10"/>
          </p:nvPr>
        </p:nvSpPr>
        <p:spPr/>
        <p:txBody>
          <a:bodyPr/>
          <a:lstStyle/>
          <a:p>
            <a:fld id="{5B6C8D33-912E-47B2-86F8-332461215195}" type="datetime1">
              <a:rPr lang="en-GB" smtClean="0"/>
              <a:t>24/08/2020</a:t>
            </a:fld>
            <a:endParaRPr lang="en-GB"/>
          </a:p>
        </p:txBody>
      </p:sp>
      <p:sp>
        <p:nvSpPr>
          <p:cNvPr id="6" name="Footer Placeholder 5">
            <a:extLst>
              <a:ext uri="{FF2B5EF4-FFF2-40B4-BE49-F238E27FC236}">
                <a16:creationId xmlns:a16="http://schemas.microsoft.com/office/drawing/2014/main" id="{2A3BDE0A-E341-4319-813F-87CCC49EE6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237372-C744-48CB-A20C-7464AEB5E804}"/>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28033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5AD4-62DE-4DAF-9219-57965D6396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9BD510-C35F-439F-891B-E9CCA31702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28B493-48D3-4D96-852C-5CFC30D45840}"/>
              </a:ext>
            </a:extLst>
          </p:cNvPr>
          <p:cNvSpPr>
            <a:spLocks noGrp="1"/>
          </p:cNvSpPr>
          <p:nvPr>
            <p:ph type="dt" sz="half" idx="10"/>
          </p:nvPr>
        </p:nvSpPr>
        <p:spPr/>
        <p:txBody>
          <a:bodyPr/>
          <a:lstStyle/>
          <a:p>
            <a:fld id="{8F6CA322-CDE6-40D9-8CA7-E0F73D68B345}" type="datetime1">
              <a:rPr lang="en-GB" smtClean="0"/>
              <a:t>24/08/2020</a:t>
            </a:fld>
            <a:endParaRPr lang="en-GB"/>
          </a:p>
        </p:txBody>
      </p:sp>
      <p:sp>
        <p:nvSpPr>
          <p:cNvPr id="5" name="Footer Placeholder 4">
            <a:extLst>
              <a:ext uri="{FF2B5EF4-FFF2-40B4-BE49-F238E27FC236}">
                <a16:creationId xmlns:a16="http://schemas.microsoft.com/office/drawing/2014/main" id="{831A4085-DB55-4F2E-824A-5983532E09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76F29E-ABC0-44E6-B9FD-5BFC4E1E933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33361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2A459B-51B1-4520-A055-8605E0CEB1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B739693-0F7B-4C99-A267-A8456B209E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A1A81A-9F4D-4B87-BC4C-BC37433B87B7}"/>
              </a:ext>
            </a:extLst>
          </p:cNvPr>
          <p:cNvSpPr>
            <a:spLocks noGrp="1"/>
          </p:cNvSpPr>
          <p:nvPr>
            <p:ph type="dt" sz="half" idx="10"/>
          </p:nvPr>
        </p:nvSpPr>
        <p:spPr/>
        <p:txBody>
          <a:bodyPr/>
          <a:lstStyle/>
          <a:p>
            <a:fld id="{95FAC5C3-2C59-4F16-8C8B-414F5F778C4E}" type="datetime1">
              <a:rPr lang="en-GB" smtClean="0"/>
              <a:t>24/08/2020</a:t>
            </a:fld>
            <a:endParaRPr lang="en-GB"/>
          </a:p>
        </p:txBody>
      </p:sp>
      <p:sp>
        <p:nvSpPr>
          <p:cNvPr id="5" name="Footer Placeholder 4">
            <a:extLst>
              <a:ext uri="{FF2B5EF4-FFF2-40B4-BE49-F238E27FC236}">
                <a16:creationId xmlns:a16="http://schemas.microsoft.com/office/drawing/2014/main" id="{4EB08226-04CE-4C14-9B57-0BAC8F52BF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D0E2CA-A95F-41E6-AE4E-815F4197101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1764812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BF7E23-87A6-4816-B110-D919BF228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F381CE-3E97-4798-A811-4256BE76D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0ADFC2-297B-45FE-B09A-87E2688CDF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A9F39-FDD4-4D66-B20A-B45AD0C4E4AE}" type="datetime1">
              <a:rPr lang="en-GB" smtClean="0"/>
              <a:t>24/08/2020</a:t>
            </a:fld>
            <a:endParaRPr lang="en-GB"/>
          </a:p>
        </p:txBody>
      </p:sp>
      <p:sp>
        <p:nvSpPr>
          <p:cNvPr id="5" name="Footer Placeholder 4">
            <a:extLst>
              <a:ext uri="{FF2B5EF4-FFF2-40B4-BE49-F238E27FC236}">
                <a16:creationId xmlns:a16="http://schemas.microsoft.com/office/drawing/2014/main" id="{06908377-6D8E-4DCA-A67E-C4057CF959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997510C-2D6B-4600-AA80-3629590587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020AB-42F3-4845-B1BE-FD6316F4739F}" type="slidenum">
              <a:rPr lang="en-GB" smtClean="0"/>
              <a:t>‹#›</a:t>
            </a:fld>
            <a:endParaRPr lang="en-GB"/>
          </a:p>
        </p:txBody>
      </p:sp>
    </p:spTree>
    <p:extLst>
      <p:ext uri="{BB962C8B-B14F-4D97-AF65-F5344CB8AC3E}">
        <p14:creationId xmlns:p14="http://schemas.microsoft.com/office/powerpoint/2010/main" val="2812765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E59AD-AEE8-4611-AA01-64E1547B4CE1}"/>
              </a:ext>
            </a:extLst>
          </p:cNvPr>
          <p:cNvSpPr>
            <a:spLocks noGrp="1"/>
          </p:cNvSpPr>
          <p:nvPr>
            <p:ph type="ctrTitle"/>
          </p:nvPr>
        </p:nvSpPr>
        <p:spPr/>
        <p:txBody>
          <a:bodyPr/>
          <a:lstStyle/>
          <a:p>
            <a:r>
              <a:rPr lang="en-GB" dirty="0"/>
              <a:t>Fully Alive 1 Year 8</a:t>
            </a:r>
          </a:p>
        </p:txBody>
      </p:sp>
      <p:sp>
        <p:nvSpPr>
          <p:cNvPr id="3" name="Subtitle 2">
            <a:extLst>
              <a:ext uri="{FF2B5EF4-FFF2-40B4-BE49-F238E27FC236}">
                <a16:creationId xmlns:a16="http://schemas.microsoft.com/office/drawing/2014/main" id="{A9CA978C-6E91-44B4-AD66-76B192D3D761}"/>
              </a:ext>
            </a:extLst>
          </p:cNvPr>
          <p:cNvSpPr>
            <a:spLocks noGrp="1"/>
          </p:cNvSpPr>
          <p:nvPr>
            <p:ph type="subTitle" idx="1"/>
          </p:nvPr>
        </p:nvSpPr>
        <p:spPr/>
        <p:txBody>
          <a:bodyPr/>
          <a:lstStyle/>
          <a:p>
            <a:r>
              <a:rPr lang="en-GB" b="1" dirty="0"/>
              <a:t>Term One, Module One: The Bible</a:t>
            </a:r>
          </a:p>
          <a:p>
            <a:r>
              <a:rPr lang="en-GB" b="1"/>
              <a:t>Lesson 5: </a:t>
            </a:r>
            <a:r>
              <a:rPr lang="en-GB" b="1" dirty="0"/>
              <a:t>The Old Testament</a:t>
            </a:r>
            <a:endParaRPr lang="en-GB" dirty="0"/>
          </a:p>
          <a:p>
            <a:endParaRPr lang="en-GB" dirty="0"/>
          </a:p>
        </p:txBody>
      </p:sp>
    </p:spTree>
    <p:extLst>
      <p:ext uri="{BB962C8B-B14F-4D97-AF65-F5344CB8AC3E}">
        <p14:creationId xmlns:p14="http://schemas.microsoft.com/office/powerpoint/2010/main" val="367152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018F-284D-4085-8E4D-A4D3D3341F8F}"/>
              </a:ext>
            </a:extLst>
          </p:cNvPr>
          <p:cNvSpPr>
            <a:spLocks noGrp="1"/>
          </p:cNvSpPr>
          <p:nvPr>
            <p:ph type="title"/>
          </p:nvPr>
        </p:nvSpPr>
        <p:spPr>
          <a:xfrm>
            <a:off x="838200" y="733485"/>
            <a:ext cx="10515600" cy="1325563"/>
          </a:xfrm>
        </p:spPr>
        <p:txBody>
          <a:bodyPr>
            <a:normAutofit/>
          </a:bodyPr>
          <a:lstStyle/>
          <a:p>
            <a:r>
              <a:rPr lang="en-GB" sz="3200" b="1" dirty="0">
                <a:latin typeface="+mn-lt"/>
              </a:rPr>
              <a:t>Learning Intentions</a:t>
            </a:r>
            <a:br>
              <a:rPr lang="en-GB" sz="3200" dirty="0"/>
            </a:br>
            <a:endParaRPr lang="en-GB" sz="3200" dirty="0"/>
          </a:p>
        </p:txBody>
      </p:sp>
      <p:sp>
        <p:nvSpPr>
          <p:cNvPr id="3" name="Content Placeholder 2">
            <a:extLst>
              <a:ext uri="{FF2B5EF4-FFF2-40B4-BE49-F238E27FC236}">
                <a16:creationId xmlns:a16="http://schemas.microsoft.com/office/drawing/2014/main" id="{F4500CC9-8F96-463A-BA94-BFFFE3A5182E}"/>
              </a:ext>
            </a:extLst>
          </p:cNvPr>
          <p:cNvSpPr>
            <a:spLocks noGrp="1"/>
          </p:cNvSpPr>
          <p:nvPr>
            <p:ph idx="1"/>
          </p:nvPr>
        </p:nvSpPr>
        <p:spPr>
          <a:xfrm>
            <a:off x="838200" y="1990050"/>
            <a:ext cx="10515600" cy="5103019"/>
          </a:xfrm>
        </p:spPr>
        <p:txBody>
          <a:bodyPr>
            <a:normAutofit/>
          </a:bodyPr>
          <a:lstStyle/>
          <a:p>
            <a:pPr marL="0" indent="0">
              <a:buNone/>
            </a:pPr>
            <a:r>
              <a:rPr lang="en-GB" sz="2400" dirty="0"/>
              <a:t>In this lesson you will be learning:</a:t>
            </a:r>
          </a:p>
          <a:p>
            <a:r>
              <a:rPr lang="en-GB" sz="2400" dirty="0"/>
              <a:t>The Old Testament tells the story of God’s relationship with the people of Ancient Israel.</a:t>
            </a:r>
          </a:p>
          <a:p>
            <a:pPr marL="0" indent="0">
              <a:buNone/>
            </a:pPr>
            <a:endParaRPr lang="en-GB" sz="1000" dirty="0"/>
          </a:p>
          <a:p>
            <a:r>
              <a:rPr lang="en-GB" sz="2400" dirty="0"/>
              <a:t>The Old Testament contains these four collections of books:</a:t>
            </a:r>
          </a:p>
          <a:p>
            <a:pPr marL="539750">
              <a:buFont typeface="Wingdings" panose="05000000000000000000" pitchFamily="2" charset="2"/>
              <a:buChar char="Ø"/>
            </a:pPr>
            <a:r>
              <a:rPr lang="en-GB" sz="2400" dirty="0"/>
              <a:t> The Pentateuch</a:t>
            </a:r>
          </a:p>
          <a:p>
            <a:pPr marL="539750">
              <a:buFont typeface="Wingdings" panose="05000000000000000000" pitchFamily="2" charset="2"/>
              <a:buChar char="Ø"/>
            </a:pPr>
            <a:r>
              <a:rPr lang="en-GB" sz="2400" dirty="0"/>
              <a:t> The Historical Books</a:t>
            </a:r>
          </a:p>
          <a:p>
            <a:pPr marL="539750">
              <a:buFont typeface="Wingdings" panose="05000000000000000000" pitchFamily="2" charset="2"/>
              <a:buChar char="Ø"/>
            </a:pPr>
            <a:r>
              <a:rPr lang="en-GB" sz="2400" dirty="0"/>
              <a:t> The Wisdom Books </a:t>
            </a:r>
          </a:p>
          <a:p>
            <a:pPr marL="539750">
              <a:buFont typeface="Wingdings" panose="05000000000000000000" pitchFamily="2" charset="2"/>
              <a:buChar char="Ø"/>
            </a:pPr>
            <a:r>
              <a:rPr lang="en-GB" sz="2400" dirty="0"/>
              <a:t> The Books of the Prophets</a:t>
            </a:r>
          </a:p>
        </p:txBody>
      </p:sp>
      <p:sp>
        <p:nvSpPr>
          <p:cNvPr id="4" name="Slide Number Placeholder 3">
            <a:extLst>
              <a:ext uri="{FF2B5EF4-FFF2-40B4-BE49-F238E27FC236}">
                <a16:creationId xmlns:a16="http://schemas.microsoft.com/office/drawing/2014/main" id="{622E293E-1728-4EF0-B6A7-8D38C2E34160}"/>
              </a:ext>
            </a:extLst>
          </p:cNvPr>
          <p:cNvSpPr>
            <a:spLocks noGrp="1"/>
          </p:cNvSpPr>
          <p:nvPr>
            <p:ph type="sldNum" sz="quarter" idx="12"/>
          </p:nvPr>
        </p:nvSpPr>
        <p:spPr/>
        <p:txBody>
          <a:bodyPr/>
          <a:lstStyle/>
          <a:p>
            <a:fld id="{7961AAFB-9CBD-4AEB-820A-7268A8C6EECB}" type="slidenum">
              <a:rPr lang="en-GB" smtClean="0"/>
              <a:t>2</a:t>
            </a:fld>
            <a:endParaRPr lang="en-GB"/>
          </a:p>
        </p:txBody>
      </p:sp>
    </p:spTree>
    <p:extLst>
      <p:ext uri="{BB962C8B-B14F-4D97-AF65-F5344CB8AC3E}">
        <p14:creationId xmlns:p14="http://schemas.microsoft.com/office/powerpoint/2010/main" val="379264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2" presetClass="entr" presetSubtype="4" fill="hold" nodeType="withEffect">
                                  <p:stCondLst>
                                    <p:cond delay="30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2000"/>
                                        <p:tgtEl>
                                          <p:spTgt spid="3">
                                            <p:txEl>
                                              <p:pRg st="0" end="0"/>
                                            </p:txEl>
                                          </p:spTgt>
                                        </p:tgtEl>
                                      </p:cBhvr>
                                    </p:animEffect>
                                  </p:childTnLst>
                                </p:cTn>
                              </p:par>
                              <p:par>
                                <p:cTn id="11" presetID="22" presetClass="entr" presetSubtype="4" fill="hold" nodeType="withEffect">
                                  <p:stCondLst>
                                    <p:cond delay="300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2000"/>
                                        <p:tgtEl>
                                          <p:spTgt spid="3">
                                            <p:txEl>
                                              <p:pRg st="1" end="1"/>
                                            </p:txEl>
                                          </p:spTgt>
                                        </p:tgtEl>
                                      </p:cBhvr>
                                    </p:animEffect>
                                  </p:childTnLst>
                                </p:cTn>
                              </p:par>
                              <p:par>
                                <p:cTn id="14" presetID="22" presetClass="entr" presetSubtype="4" fill="hold" nodeType="withEffect">
                                  <p:stCondLst>
                                    <p:cond delay="300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2000"/>
                                        <p:tgtEl>
                                          <p:spTgt spid="3">
                                            <p:txEl>
                                              <p:pRg st="3" end="3"/>
                                            </p:txEl>
                                          </p:spTgt>
                                        </p:tgtEl>
                                      </p:cBhvr>
                                    </p:animEffect>
                                  </p:childTnLst>
                                </p:cTn>
                              </p:par>
                              <p:par>
                                <p:cTn id="17" presetID="22" presetClass="entr" presetSubtype="4" fill="hold" nodeType="withEffect">
                                  <p:stCondLst>
                                    <p:cond delay="300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2000"/>
                                        <p:tgtEl>
                                          <p:spTgt spid="3">
                                            <p:txEl>
                                              <p:pRg st="4" end="4"/>
                                            </p:txEl>
                                          </p:spTgt>
                                        </p:tgtEl>
                                      </p:cBhvr>
                                    </p:animEffect>
                                  </p:childTnLst>
                                </p:cTn>
                              </p:par>
                              <p:par>
                                <p:cTn id="20" presetID="22" presetClass="entr" presetSubtype="4" fill="hold" nodeType="withEffect">
                                  <p:stCondLst>
                                    <p:cond delay="300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2000"/>
                                        <p:tgtEl>
                                          <p:spTgt spid="3">
                                            <p:txEl>
                                              <p:pRg st="5" end="5"/>
                                            </p:txEl>
                                          </p:spTgt>
                                        </p:tgtEl>
                                      </p:cBhvr>
                                    </p:animEffect>
                                  </p:childTnLst>
                                </p:cTn>
                              </p:par>
                              <p:par>
                                <p:cTn id="23" presetID="22" presetClass="entr" presetSubtype="4" fill="hold" nodeType="withEffect">
                                  <p:stCondLst>
                                    <p:cond delay="300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2000"/>
                                        <p:tgtEl>
                                          <p:spTgt spid="3">
                                            <p:txEl>
                                              <p:pRg st="6" end="6"/>
                                            </p:txEl>
                                          </p:spTgt>
                                        </p:tgtEl>
                                      </p:cBhvr>
                                    </p:animEffect>
                                  </p:childTnLst>
                                </p:cTn>
                              </p:par>
                              <p:par>
                                <p:cTn id="26" presetID="22" presetClass="entr" presetSubtype="4" fill="hold" nodeType="withEffect">
                                  <p:stCondLst>
                                    <p:cond delay="300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BAE4F-C511-4819-9FC7-82204C7DD279}"/>
              </a:ext>
            </a:extLst>
          </p:cNvPr>
          <p:cNvSpPr>
            <a:spLocks noGrp="1"/>
          </p:cNvSpPr>
          <p:nvPr>
            <p:ph type="title"/>
          </p:nvPr>
        </p:nvSpPr>
        <p:spPr>
          <a:xfrm>
            <a:off x="838200" y="772005"/>
            <a:ext cx="10515600" cy="778647"/>
          </a:xfrm>
        </p:spPr>
        <p:txBody>
          <a:bodyPr>
            <a:normAutofit/>
          </a:bodyPr>
          <a:lstStyle/>
          <a:p>
            <a:r>
              <a:rPr lang="en-GB" sz="3200" b="1" dirty="0">
                <a:latin typeface="+mn-lt"/>
              </a:rPr>
              <a:t>The Old Testament</a:t>
            </a:r>
          </a:p>
        </p:txBody>
      </p:sp>
      <p:sp>
        <p:nvSpPr>
          <p:cNvPr id="3" name="Content Placeholder 2">
            <a:extLst>
              <a:ext uri="{FF2B5EF4-FFF2-40B4-BE49-F238E27FC236}">
                <a16:creationId xmlns:a16="http://schemas.microsoft.com/office/drawing/2014/main" id="{01574E24-7E24-4D88-AABE-BC0E8667664E}"/>
              </a:ext>
            </a:extLst>
          </p:cNvPr>
          <p:cNvSpPr>
            <a:spLocks noGrp="1"/>
          </p:cNvSpPr>
          <p:nvPr>
            <p:ph idx="1"/>
          </p:nvPr>
        </p:nvSpPr>
        <p:spPr>
          <a:xfrm>
            <a:off x="838200" y="1928817"/>
            <a:ext cx="10654019" cy="4929183"/>
          </a:xfrm>
        </p:spPr>
        <p:txBody>
          <a:bodyPr>
            <a:noAutofit/>
          </a:bodyPr>
          <a:lstStyle/>
          <a:p>
            <a:r>
              <a:rPr lang="en-GB" sz="2400" dirty="0"/>
              <a:t>The Old Testament tells the story of God’s relationship with the people of Ancient Israel.  </a:t>
            </a:r>
          </a:p>
          <a:p>
            <a:endParaRPr lang="en-GB" sz="1000" dirty="0"/>
          </a:p>
          <a:p>
            <a:r>
              <a:rPr lang="en-GB" sz="2400" kern="1200" dirty="0">
                <a:effectLst/>
                <a:ea typeface="Times New Roman" panose="02020603050405020304" pitchFamily="18" charset="0"/>
                <a:cs typeface="Times New Roman" panose="02020603050405020304" pitchFamily="18" charset="0"/>
              </a:rPr>
              <a:t>In the books of the Old Testament we hear the story of God’s love and care for his people even when they ignored him and turned away from his commands. God was always ready to forgive. He always found a way to show the people how much he loved them. He continually sent leaders to remind the people of how he wanted them to live. The stories of these leaders are told in the Old Testament.</a:t>
            </a:r>
            <a:endParaRPr lang="en-IE" sz="2400" dirty="0">
              <a:effectLst/>
              <a:cs typeface="Times New Roman" panose="02020603050405020304" pitchFamily="18" charset="0"/>
            </a:endParaRPr>
          </a:p>
          <a:p>
            <a:endParaRPr lang="en-GB" sz="1000" dirty="0"/>
          </a:p>
          <a:p>
            <a:r>
              <a:rPr lang="en-GB" sz="2400" dirty="0"/>
              <a:t>The Old Testament contains four collections of books, known as the </a:t>
            </a:r>
            <a:r>
              <a:rPr lang="en-GB" sz="2400" b="1" dirty="0"/>
              <a:t>Pentateuch, </a:t>
            </a:r>
            <a:r>
              <a:rPr lang="en-GB" sz="2400" dirty="0"/>
              <a:t>the</a:t>
            </a:r>
            <a:r>
              <a:rPr lang="en-GB" sz="2400" b="1" dirty="0"/>
              <a:t> Historical Books, </a:t>
            </a:r>
            <a:r>
              <a:rPr lang="en-GB" sz="2400" dirty="0"/>
              <a:t>the</a:t>
            </a:r>
            <a:r>
              <a:rPr lang="en-GB" sz="2400" b="1" dirty="0"/>
              <a:t> Wisdom Books </a:t>
            </a:r>
            <a:r>
              <a:rPr lang="en-GB" sz="2400" dirty="0"/>
              <a:t>and</a:t>
            </a:r>
            <a:r>
              <a:rPr lang="en-GB" sz="2400" b="1" dirty="0"/>
              <a:t> </a:t>
            </a:r>
            <a:r>
              <a:rPr lang="en-GB" sz="2400" dirty="0"/>
              <a:t>the</a:t>
            </a:r>
            <a:r>
              <a:rPr lang="en-GB" sz="2400" b="1" dirty="0"/>
              <a:t> Books of the Prophets</a:t>
            </a:r>
            <a:r>
              <a:rPr lang="en-GB" sz="2400" dirty="0"/>
              <a:t>. </a:t>
            </a:r>
          </a:p>
          <a:p>
            <a:endParaRPr lang="en-GB" sz="2400" dirty="0"/>
          </a:p>
          <a:p>
            <a:pPr marL="0" indent="0">
              <a:buNone/>
            </a:pPr>
            <a:endParaRPr lang="en-GB" sz="2000" dirty="0">
              <a:highlight>
                <a:srgbClr val="FFFF00"/>
              </a:highlight>
            </a:endParaRPr>
          </a:p>
        </p:txBody>
      </p:sp>
      <p:sp>
        <p:nvSpPr>
          <p:cNvPr id="4" name="Slide Number Placeholder 3">
            <a:extLst>
              <a:ext uri="{FF2B5EF4-FFF2-40B4-BE49-F238E27FC236}">
                <a16:creationId xmlns:a16="http://schemas.microsoft.com/office/drawing/2014/main" id="{9E7E9629-59BC-4072-BEC1-B73462F2B550}"/>
              </a:ext>
            </a:extLst>
          </p:cNvPr>
          <p:cNvSpPr>
            <a:spLocks noGrp="1"/>
          </p:cNvSpPr>
          <p:nvPr>
            <p:ph type="sldNum" sz="quarter" idx="12"/>
          </p:nvPr>
        </p:nvSpPr>
        <p:spPr>
          <a:xfrm>
            <a:off x="8610600" y="6356350"/>
            <a:ext cx="2743200" cy="365125"/>
          </a:xfrm>
        </p:spPr>
        <p:txBody>
          <a:bodyPr/>
          <a:lstStyle/>
          <a:p>
            <a:fld id="{F7A020AB-42F3-4845-B1BE-FD6316F4739F}" type="slidenum">
              <a:rPr lang="en-GB" smtClean="0"/>
              <a:t>3</a:t>
            </a:fld>
            <a:endParaRPr lang="en-GB" dirty="0"/>
          </a:p>
        </p:txBody>
      </p:sp>
    </p:spTree>
    <p:extLst>
      <p:ext uri="{BB962C8B-B14F-4D97-AF65-F5344CB8AC3E}">
        <p14:creationId xmlns:p14="http://schemas.microsoft.com/office/powerpoint/2010/main" val="408702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8E3BB-6729-4C9F-BCDF-BE8BB3FCF6E0}"/>
              </a:ext>
            </a:extLst>
          </p:cNvPr>
          <p:cNvSpPr>
            <a:spLocks noGrp="1"/>
          </p:cNvSpPr>
          <p:nvPr>
            <p:ph type="title"/>
          </p:nvPr>
        </p:nvSpPr>
        <p:spPr/>
        <p:txBody>
          <a:bodyPr/>
          <a:lstStyle/>
          <a:p>
            <a:r>
              <a:rPr lang="en-GB" sz="4400" b="1" dirty="0">
                <a:latin typeface="+mn-lt"/>
              </a:rPr>
              <a:t>The Old Testament (continued)</a:t>
            </a:r>
            <a:endParaRPr lang="en-IE" dirty="0"/>
          </a:p>
        </p:txBody>
      </p:sp>
      <p:sp>
        <p:nvSpPr>
          <p:cNvPr id="3" name="Content Placeholder 2">
            <a:extLst>
              <a:ext uri="{FF2B5EF4-FFF2-40B4-BE49-F238E27FC236}">
                <a16:creationId xmlns:a16="http://schemas.microsoft.com/office/drawing/2014/main" id="{152E01F4-15CD-4C6A-8092-1EDA13C045AD}"/>
              </a:ext>
            </a:extLst>
          </p:cNvPr>
          <p:cNvSpPr>
            <a:spLocks noGrp="1"/>
          </p:cNvSpPr>
          <p:nvPr>
            <p:ph idx="1"/>
          </p:nvPr>
        </p:nvSpPr>
        <p:spPr/>
        <p:txBody>
          <a:bodyPr>
            <a:normAutofit fontScale="92500" lnSpcReduction="10000"/>
          </a:bodyPr>
          <a:lstStyle/>
          <a:p>
            <a:r>
              <a:rPr lang="en-GB" sz="2800" dirty="0"/>
              <a:t>The first five books in the Old Testament are known as the </a:t>
            </a:r>
            <a:r>
              <a:rPr lang="en-GB" sz="2800" b="1" dirty="0"/>
              <a:t>Pentateuch</a:t>
            </a:r>
            <a:r>
              <a:rPr lang="en-GB" sz="2800" dirty="0"/>
              <a:t>. In them we find the stories of Creation, of Adam and Eve, Cain and Abel, Abraham, Joseph and his brothers, Moses and many others. </a:t>
            </a:r>
          </a:p>
          <a:p>
            <a:endParaRPr lang="en-GB" sz="900" dirty="0"/>
          </a:p>
          <a:p>
            <a:r>
              <a:rPr lang="en-GB" sz="2800" dirty="0"/>
              <a:t>In the Pentateuch we also find the story of how God rescued the people of Ancient Israel (the Israelites) from their slavery in Egypt and made them the Chosen People. The Law books in the Pentateuch contain rules about how the Israelites were expected to live and behave towards God and others. </a:t>
            </a:r>
          </a:p>
          <a:p>
            <a:pPr marL="0" indent="0">
              <a:buNone/>
            </a:pPr>
            <a:endParaRPr lang="en-GB" sz="900" dirty="0"/>
          </a:p>
          <a:p>
            <a:r>
              <a:rPr lang="en-GB" dirty="0"/>
              <a:t>Jews call these first five books of the Old Testament the Torah. The Torah is a part of their Sacred Scripture, which they call the Tanakh.</a:t>
            </a:r>
            <a:endParaRPr lang="en-GB" sz="2800" dirty="0"/>
          </a:p>
          <a:p>
            <a:endParaRPr lang="en-GB" dirty="0"/>
          </a:p>
          <a:p>
            <a:endParaRPr lang="en-GB" sz="2800" dirty="0"/>
          </a:p>
          <a:p>
            <a:endParaRPr lang="en-IE" dirty="0"/>
          </a:p>
        </p:txBody>
      </p:sp>
      <p:sp>
        <p:nvSpPr>
          <p:cNvPr id="4" name="Slide Number Placeholder 3">
            <a:extLst>
              <a:ext uri="{FF2B5EF4-FFF2-40B4-BE49-F238E27FC236}">
                <a16:creationId xmlns:a16="http://schemas.microsoft.com/office/drawing/2014/main" id="{CD17011D-76AB-48BC-9851-C2C741FA1C4F}"/>
              </a:ext>
            </a:extLst>
          </p:cNvPr>
          <p:cNvSpPr>
            <a:spLocks noGrp="1"/>
          </p:cNvSpPr>
          <p:nvPr>
            <p:ph type="sldNum" sz="quarter" idx="12"/>
          </p:nvPr>
        </p:nvSpPr>
        <p:spPr/>
        <p:txBody>
          <a:bodyPr/>
          <a:lstStyle/>
          <a:p>
            <a:fld id="{F7A020AB-42F3-4845-B1BE-FD6316F4739F}" type="slidenum">
              <a:rPr lang="en-GB" smtClean="0"/>
              <a:t>4</a:t>
            </a:fld>
            <a:endParaRPr lang="en-GB"/>
          </a:p>
        </p:txBody>
      </p:sp>
    </p:spTree>
    <p:extLst>
      <p:ext uri="{BB962C8B-B14F-4D97-AF65-F5344CB8AC3E}">
        <p14:creationId xmlns:p14="http://schemas.microsoft.com/office/powerpoint/2010/main" val="2100121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6E74-BEBD-4199-9A0D-B4E945B51445}"/>
              </a:ext>
            </a:extLst>
          </p:cNvPr>
          <p:cNvSpPr>
            <a:spLocks noGrp="1"/>
          </p:cNvSpPr>
          <p:nvPr>
            <p:ph type="title"/>
          </p:nvPr>
        </p:nvSpPr>
        <p:spPr>
          <a:xfrm>
            <a:off x="838200" y="459352"/>
            <a:ext cx="10515600" cy="1325563"/>
          </a:xfrm>
        </p:spPr>
        <p:txBody>
          <a:bodyPr>
            <a:normAutofit/>
          </a:bodyPr>
          <a:lstStyle/>
          <a:p>
            <a:r>
              <a:rPr lang="en-GB" sz="3200" b="1" dirty="0">
                <a:latin typeface="+mn-lt"/>
              </a:rPr>
              <a:t>The Old Testament (continued)</a:t>
            </a:r>
          </a:p>
        </p:txBody>
      </p:sp>
      <p:sp>
        <p:nvSpPr>
          <p:cNvPr id="3" name="Content Placeholder 2">
            <a:extLst>
              <a:ext uri="{FF2B5EF4-FFF2-40B4-BE49-F238E27FC236}">
                <a16:creationId xmlns:a16="http://schemas.microsoft.com/office/drawing/2014/main" id="{C1B7B8D5-6D68-45AD-839E-F62098FD760B}"/>
              </a:ext>
            </a:extLst>
          </p:cNvPr>
          <p:cNvSpPr>
            <a:spLocks noGrp="1"/>
          </p:cNvSpPr>
          <p:nvPr>
            <p:ph idx="1"/>
          </p:nvPr>
        </p:nvSpPr>
        <p:spPr>
          <a:xfrm>
            <a:off x="838200" y="1695616"/>
            <a:ext cx="10515600" cy="4351338"/>
          </a:xfrm>
        </p:spPr>
        <p:txBody>
          <a:bodyPr>
            <a:normAutofit fontScale="92500" lnSpcReduction="20000"/>
          </a:bodyPr>
          <a:lstStyle/>
          <a:p>
            <a:r>
              <a:rPr lang="en-GB" dirty="0"/>
              <a:t>The </a:t>
            </a:r>
            <a:r>
              <a:rPr lang="en-GB" b="1" dirty="0"/>
              <a:t>Historical</a:t>
            </a:r>
            <a:r>
              <a:rPr lang="en-GB" dirty="0"/>
              <a:t> </a:t>
            </a:r>
            <a:r>
              <a:rPr lang="en-GB" b="1" dirty="0"/>
              <a:t>Books</a:t>
            </a:r>
            <a:r>
              <a:rPr lang="en-GB" dirty="0"/>
              <a:t> record stories about the great men and women of Ancient Israel. They include, for example, the Book of Ruth, the Book of Joshua, the books of Samuel, the Book of Judges and the books of Kings. </a:t>
            </a:r>
          </a:p>
          <a:p>
            <a:endParaRPr lang="en-GB" dirty="0"/>
          </a:p>
          <a:p>
            <a:r>
              <a:rPr lang="en-GB" dirty="0"/>
              <a:t>The </a:t>
            </a:r>
            <a:r>
              <a:rPr lang="en-GB" b="1" dirty="0"/>
              <a:t>Wisdom</a:t>
            </a:r>
            <a:r>
              <a:rPr lang="en-GB" dirty="0"/>
              <a:t> </a:t>
            </a:r>
            <a:r>
              <a:rPr lang="en-GB" b="1" dirty="0"/>
              <a:t>Books</a:t>
            </a:r>
            <a:r>
              <a:rPr lang="en-GB" dirty="0"/>
              <a:t> contains poems, songs, proverbs and other wise writings. They include the Book of Psalms, which is full of hymns and prayers of praise and thanks to God.</a:t>
            </a:r>
          </a:p>
          <a:p>
            <a:pPr marL="0" indent="0">
              <a:buNone/>
            </a:pPr>
            <a:endParaRPr lang="en-GB" dirty="0"/>
          </a:p>
          <a:p>
            <a:r>
              <a:rPr lang="en-GB" dirty="0"/>
              <a:t>The largest section of the Old Testament is the </a:t>
            </a:r>
            <a:r>
              <a:rPr lang="en-GB" b="1" dirty="0"/>
              <a:t>Books of the Prophets.</a:t>
            </a:r>
            <a:r>
              <a:rPr lang="en-GB" dirty="0"/>
              <a:t> The prophets were people whom God sent to communicate his message. These books include, for example, the writings of Isaiah, Jeremiah, Amos and Micah. </a:t>
            </a:r>
          </a:p>
        </p:txBody>
      </p:sp>
      <p:sp>
        <p:nvSpPr>
          <p:cNvPr id="4" name="Slide Number Placeholder 3">
            <a:extLst>
              <a:ext uri="{FF2B5EF4-FFF2-40B4-BE49-F238E27FC236}">
                <a16:creationId xmlns:a16="http://schemas.microsoft.com/office/drawing/2014/main" id="{43F7C1A5-2CDF-48F5-9DA4-95C73F73DB6F}"/>
              </a:ext>
            </a:extLst>
          </p:cNvPr>
          <p:cNvSpPr>
            <a:spLocks noGrp="1"/>
          </p:cNvSpPr>
          <p:nvPr>
            <p:ph type="sldNum" sz="quarter" idx="12"/>
          </p:nvPr>
        </p:nvSpPr>
        <p:spPr/>
        <p:txBody>
          <a:bodyPr/>
          <a:lstStyle/>
          <a:p>
            <a:fld id="{F7A020AB-42F3-4845-B1BE-FD6316F4739F}" type="slidenum">
              <a:rPr lang="en-GB" smtClean="0"/>
              <a:t>5</a:t>
            </a:fld>
            <a:endParaRPr lang="en-GB"/>
          </a:p>
        </p:txBody>
      </p:sp>
    </p:spTree>
    <p:extLst>
      <p:ext uri="{BB962C8B-B14F-4D97-AF65-F5344CB8AC3E}">
        <p14:creationId xmlns:p14="http://schemas.microsoft.com/office/powerpoint/2010/main" val="2592438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DF685-A3FE-4555-9A4B-070DF5915CE5}"/>
              </a:ext>
            </a:extLst>
          </p:cNvPr>
          <p:cNvSpPr>
            <a:spLocks noGrp="1"/>
          </p:cNvSpPr>
          <p:nvPr>
            <p:ph type="title"/>
          </p:nvPr>
        </p:nvSpPr>
        <p:spPr>
          <a:xfrm>
            <a:off x="838200" y="365125"/>
            <a:ext cx="10515600" cy="921969"/>
          </a:xfrm>
        </p:spPr>
        <p:txBody>
          <a:bodyPr>
            <a:normAutofit/>
          </a:bodyPr>
          <a:lstStyle/>
          <a:p>
            <a:r>
              <a:rPr lang="en-GB" sz="3200" b="1" dirty="0">
                <a:latin typeface="+mn-lt"/>
              </a:rPr>
              <a:t>Jesus and the Old Testament</a:t>
            </a:r>
          </a:p>
        </p:txBody>
      </p:sp>
      <p:sp>
        <p:nvSpPr>
          <p:cNvPr id="3" name="Content Placeholder 2">
            <a:extLst>
              <a:ext uri="{FF2B5EF4-FFF2-40B4-BE49-F238E27FC236}">
                <a16:creationId xmlns:a16="http://schemas.microsoft.com/office/drawing/2014/main" id="{63ADE6A7-8DFF-4D36-9E4F-8DBA02F8CD86}"/>
              </a:ext>
            </a:extLst>
          </p:cNvPr>
          <p:cNvSpPr>
            <a:spLocks noGrp="1"/>
          </p:cNvSpPr>
          <p:nvPr>
            <p:ph idx="1"/>
          </p:nvPr>
        </p:nvSpPr>
        <p:spPr>
          <a:xfrm>
            <a:off x="587564" y="1287094"/>
            <a:ext cx="11504033" cy="3432250"/>
          </a:xfrm>
        </p:spPr>
        <p:txBody>
          <a:bodyPr>
            <a:normAutofit fontScale="92500"/>
          </a:bodyPr>
          <a:lstStyle/>
          <a:p>
            <a:r>
              <a:rPr lang="en-GB" sz="2400" dirty="0"/>
              <a:t>Jesus was very familiar with the books of the Old Testament. He would have studied them as he was growing up and he would have heard them read aloud in the synagogue. </a:t>
            </a:r>
          </a:p>
          <a:p>
            <a:pPr marL="0" indent="0">
              <a:buNone/>
            </a:pPr>
            <a:endParaRPr lang="en-GB" sz="1300" dirty="0"/>
          </a:p>
          <a:p>
            <a:r>
              <a:rPr lang="en-GB" sz="2400" kern="1200" dirty="0">
                <a:effectLst/>
                <a:ea typeface="Times New Roman" panose="02020603050405020304" pitchFamily="18" charset="0"/>
                <a:cs typeface="Times New Roman" panose="02020603050405020304" pitchFamily="18" charset="0"/>
              </a:rPr>
              <a:t>Later, when he was teaching people about God and the Kingdom of God, Jesus would have referred back to things that were foretold in the Old Testament, like the promise of a Messiah or Saviour.</a:t>
            </a:r>
          </a:p>
          <a:p>
            <a:endParaRPr lang="en-GB" sz="1300" dirty="0"/>
          </a:p>
          <a:p>
            <a:r>
              <a:rPr lang="en-GB" sz="2400" kern="1200" dirty="0">
                <a:effectLst/>
                <a:ea typeface="Times New Roman" panose="02020603050405020304" pitchFamily="18" charset="0"/>
                <a:cs typeface="Times New Roman" panose="02020603050405020304" pitchFamily="18" charset="0"/>
              </a:rPr>
              <a:t>Jesus learned many things from the Old Testament. He learned about faithfulness from the story of Ruth. He learned about obedience to God and courage from the story of Moses. He saw what it means to be wise from the story of Solomon. The psalms taught him how to pray.</a:t>
            </a:r>
            <a:endParaRPr lang="en-GB" sz="2400" dirty="0"/>
          </a:p>
          <a:p>
            <a:pPr marL="0" indent="0">
              <a:buNone/>
            </a:pPr>
            <a:endParaRPr lang="en-GB" sz="2400" dirty="0">
              <a:highlight>
                <a:srgbClr val="FFFF00"/>
              </a:highlight>
            </a:endParaRPr>
          </a:p>
          <a:p>
            <a:pPr lvl="0"/>
            <a:endParaRPr lang="en-GB" sz="2400" dirty="0">
              <a:highlight>
                <a:srgbClr val="FFFF00"/>
              </a:highlight>
            </a:endParaRPr>
          </a:p>
          <a:p>
            <a:pPr marL="0" indent="0">
              <a:buNone/>
            </a:pPr>
            <a:endParaRPr lang="en-GB" sz="1600" dirty="0"/>
          </a:p>
        </p:txBody>
      </p:sp>
      <p:sp>
        <p:nvSpPr>
          <p:cNvPr id="4" name="Slide Number Placeholder 3">
            <a:extLst>
              <a:ext uri="{FF2B5EF4-FFF2-40B4-BE49-F238E27FC236}">
                <a16:creationId xmlns:a16="http://schemas.microsoft.com/office/drawing/2014/main" id="{A667F5AA-35CA-45B6-9DC1-6E33C56AD2FA}"/>
              </a:ext>
            </a:extLst>
          </p:cNvPr>
          <p:cNvSpPr>
            <a:spLocks noGrp="1"/>
          </p:cNvSpPr>
          <p:nvPr>
            <p:ph type="sldNum" sz="quarter" idx="12"/>
          </p:nvPr>
        </p:nvSpPr>
        <p:spPr/>
        <p:txBody>
          <a:bodyPr/>
          <a:lstStyle/>
          <a:p>
            <a:fld id="{F7A020AB-42F3-4845-B1BE-FD6316F4739F}" type="slidenum">
              <a:rPr lang="en-GB" smtClean="0"/>
              <a:t>6</a:t>
            </a:fld>
            <a:endParaRPr lang="en-GB"/>
          </a:p>
        </p:txBody>
      </p:sp>
    </p:spTree>
    <p:extLst>
      <p:ext uri="{BB962C8B-B14F-4D97-AF65-F5344CB8AC3E}">
        <p14:creationId xmlns:p14="http://schemas.microsoft.com/office/powerpoint/2010/main" val="2511844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A78C-8734-4809-B393-51684A6D2950}"/>
              </a:ext>
            </a:extLst>
          </p:cNvPr>
          <p:cNvSpPr>
            <a:spLocks noGrp="1"/>
          </p:cNvSpPr>
          <p:nvPr>
            <p:ph type="title"/>
          </p:nvPr>
        </p:nvSpPr>
        <p:spPr>
          <a:xfrm>
            <a:off x="838200" y="365126"/>
            <a:ext cx="10515600" cy="856964"/>
          </a:xfrm>
        </p:spPr>
        <p:txBody>
          <a:bodyPr>
            <a:normAutofit fontScale="90000"/>
          </a:bodyPr>
          <a:lstStyle/>
          <a:p>
            <a:r>
              <a:rPr lang="en-GB" sz="3200" b="1" dirty="0">
                <a:latin typeface="+mn-lt"/>
              </a:rPr>
              <a:t>A time to pray…</a:t>
            </a:r>
            <a:br>
              <a:rPr lang="en-GB" dirty="0"/>
            </a:br>
            <a:endParaRPr lang="en-GB" dirty="0"/>
          </a:p>
        </p:txBody>
      </p:sp>
      <p:sp>
        <p:nvSpPr>
          <p:cNvPr id="3" name="Content Placeholder 2">
            <a:extLst>
              <a:ext uri="{FF2B5EF4-FFF2-40B4-BE49-F238E27FC236}">
                <a16:creationId xmlns:a16="http://schemas.microsoft.com/office/drawing/2014/main" id="{FD60BA8E-858A-41A6-B042-5A99C0DB4EBD}"/>
              </a:ext>
            </a:extLst>
          </p:cNvPr>
          <p:cNvSpPr>
            <a:spLocks noGrp="1"/>
          </p:cNvSpPr>
          <p:nvPr>
            <p:ph idx="1"/>
          </p:nvPr>
        </p:nvSpPr>
        <p:spPr>
          <a:xfrm>
            <a:off x="682189" y="871064"/>
            <a:ext cx="5508069" cy="5755086"/>
          </a:xfrm>
        </p:spPr>
        <p:txBody>
          <a:bodyPr>
            <a:normAutofit fontScale="92500" lnSpcReduction="20000"/>
          </a:bodyPr>
          <a:lstStyle/>
          <a:p>
            <a:pPr marL="0" indent="0">
              <a:buNone/>
            </a:pPr>
            <a:r>
              <a:rPr lang="en-GB" sz="2100" i="1" dirty="0"/>
              <a:t>Sign of the Cross</a:t>
            </a:r>
            <a:r>
              <a:rPr lang="en-GB" sz="2100" dirty="0"/>
              <a:t> </a:t>
            </a:r>
          </a:p>
          <a:p>
            <a:pPr marL="0" indent="0">
              <a:buNone/>
            </a:pPr>
            <a:endParaRPr lang="en-GB" sz="3300" b="1" dirty="0"/>
          </a:p>
          <a:p>
            <a:pPr marL="0" indent="0">
              <a:spcBef>
                <a:spcPts val="0"/>
              </a:spcBef>
              <a:buNone/>
            </a:pPr>
            <a:r>
              <a:rPr lang="en-GB" sz="2100" b="1" dirty="0"/>
              <a:t>Teacher</a:t>
            </a:r>
            <a:endParaRPr lang="en-GB" sz="2100" dirty="0"/>
          </a:p>
          <a:p>
            <a:pPr marL="0" indent="0">
              <a:spcBef>
                <a:spcPts val="0"/>
              </a:spcBef>
              <a:buNone/>
            </a:pPr>
            <a:r>
              <a:rPr lang="en-GB" sz="2100" dirty="0"/>
              <a:t>The Bible tells us the story of God’s love throughout history and promises us that God will continue to love his people till the end of time. We praise God together now as we say:</a:t>
            </a:r>
            <a:endParaRPr lang="en-GB" sz="2100" b="1" dirty="0"/>
          </a:p>
          <a:p>
            <a:pPr marL="0" indent="0">
              <a:spcBef>
                <a:spcPts val="0"/>
              </a:spcBef>
              <a:buNone/>
            </a:pPr>
            <a:r>
              <a:rPr lang="en-GB" sz="2100" b="1" dirty="0"/>
              <a:t>All</a:t>
            </a:r>
            <a:endParaRPr lang="en-GB" sz="2100" dirty="0"/>
          </a:p>
          <a:p>
            <a:pPr marL="0" indent="0">
              <a:spcBef>
                <a:spcPts val="0"/>
              </a:spcBef>
              <a:buNone/>
            </a:pPr>
            <a:r>
              <a:rPr lang="en-GB" sz="2100" dirty="0"/>
              <a:t>From beginning to end, from age to age, you love us, O God. You are with us always. </a:t>
            </a:r>
          </a:p>
          <a:p>
            <a:pPr marL="0" indent="0">
              <a:spcBef>
                <a:spcPts val="0"/>
              </a:spcBef>
              <a:buNone/>
            </a:pPr>
            <a:endParaRPr lang="en-GB" sz="2100" b="1" dirty="0"/>
          </a:p>
          <a:p>
            <a:pPr marL="0" indent="0">
              <a:spcBef>
                <a:spcPts val="0"/>
              </a:spcBef>
              <a:buNone/>
            </a:pPr>
            <a:r>
              <a:rPr lang="en-GB" sz="2100" b="1" dirty="0"/>
              <a:t>Teacher</a:t>
            </a:r>
            <a:endParaRPr lang="en-GB" sz="2100" dirty="0"/>
          </a:p>
          <a:p>
            <a:pPr marL="0" indent="0">
              <a:spcBef>
                <a:spcPts val="0"/>
              </a:spcBef>
              <a:buNone/>
            </a:pPr>
            <a:r>
              <a:rPr lang="en-GB" sz="2100" dirty="0"/>
              <a:t>We thank God for the Old Testament story of Creation, for the story of Abraham and the story of Moses.</a:t>
            </a:r>
          </a:p>
          <a:p>
            <a:pPr marL="0" indent="0">
              <a:spcBef>
                <a:spcPts val="0"/>
              </a:spcBef>
              <a:buNone/>
            </a:pPr>
            <a:r>
              <a:rPr lang="en-GB" sz="2100" b="1" dirty="0"/>
              <a:t>All</a:t>
            </a:r>
            <a:endParaRPr lang="en-GB" sz="2100" dirty="0"/>
          </a:p>
          <a:p>
            <a:pPr marL="0" indent="0">
              <a:spcBef>
                <a:spcPts val="0"/>
              </a:spcBef>
              <a:buNone/>
            </a:pPr>
            <a:r>
              <a:rPr lang="en-GB" sz="2100" dirty="0"/>
              <a:t>From beginning to end, from age to age, you love us, O God. You are with us always.</a:t>
            </a:r>
            <a:r>
              <a:rPr lang="en-GB" sz="2100" b="1" dirty="0"/>
              <a:t> </a:t>
            </a:r>
            <a:endParaRPr lang="en-GB" sz="2100" dirty="0"/>
          </a:p>
          <a:p>
            <a:pPr marL="0" indent="0">
              <a:spcBef>
                <a:spcPts val="0"/>
              </a:spcBef>
              <a:buNone/>
            </a:pPr>
            <a:endParaRPr lang="en-GB" sz="2100" b="1" dirty="0"/>
          </a:p>
          <a:p>
            <a:pPr marL="0" indent="0">
              <a:spcBef>
                <a:spcPts val="0"/>
              </a:spcBef>
              <a:buNone/>
            </a:pPr>
            <a:r>
              <a:rPr lang="en-GB" sz="2100" b="1" dirty="0"/>
              <a:t>Teacher</a:t>
            </a:r>
            <a:endParaRPr lang="en-GB" sz="2100" dirty="0"/>
          </a:p>
          <a:p>
            <a:pPr marL="0" indent="0">
              <a:spcBef>
                <a:spcPts val="0"/>
              </a:spcBef>
              <a:buNone/>
            </a:pPr>
            <a:r>
              <a:rPr lang="en-GB" sz="2100" dirty="0"/>
              <a:t>We thank God for the history stories of the Bible, like the stories of Samuel, of David and of Ruth.</a:t>
            </a:r>
          </a:p>
          <a:p>
            <a:pPr marL="0" indent="0">
              <a:spcBef>
                <a:spcPts val="0"/>
              </a:spcBef>
              <a:buNone/>
            </a:pPr>
            <a:r>
              <a:rPr lang="en-GB" sz="2100" b="1" dirty="0"/>
              <a:t>All</a:t>
            </a:r>
            <a:endParaRPr lang="en-GB" sz="2100" dirty="0"/>
          </a:p>
          <a:p>
            <a:pPr marL="0" indent="0">
              <a:spcBef>
                <a:spcPts val="0"/>
              </a:spcBef>
              <a:buNone/>
            </a:pPr>
            <a:r>
              <a:rPr lang="en-GB" sz="2100" dirty="0"/>
              <a:t>From beginning to end, from age to age, you love us, O God. You are with us always.</a:t>
            </a:r>
          </a:p>
          <a:p>
            <a:pPr marL="0" indent="0">
              <a:buNone/>
            </a:pPr>
            <a:endParaRPr lang="en-GB" sz="2000" dirty="0"/>
          </a:p>
          <a:p>
            <a:pPr marL="0" indent="0">
              <a:buNone/>
            </a:pPr>
            <a:endParaRPr lang="en-GB" sz="2000" dirty="0"/>
          </a:p>
          <a:p>
            <a:pPr marL="0" indent="0">
              <a:buNone/>
            </a:pPr>
            <a:endParaRPr lang="en-GB" dirty="0"/>
          </a:p>
          <a:p>
            <a:endParaRPr lang="en-GB" dirty="0"/>
          </a:p>
          <a:p>
            <a:endParaRPr lang="en-GB" i="1" dirty="0"/>
          </a:p>
        </p:txBody>
      </p:sp>
      <p:sp>
        <p:nvSpPr>
          <p:cNvPr id="4" name="Slide Number Placeholder 3">
            <a:extLst>
              <a:ext uri="{FF2B5EF4-FFF2-40B4-BE49-F238E27FC236}">
                <a16:creationId xmlns:a16="http://schemas.microsoft.com/office/drawing/2014/main" id="{B35C7F71-2C0C-444D-9559-D43C98C6C670}"/>
              </a:ext>
            </a:extLst>
          </p:cNvPr>
          <p:cNvSpPr>
            <a:spLocks noGrp="1"/>
          </p:cNvSpPr>
          <p:nvPr>
            <p:ph type="sldNum" sz="quarter" idx="12"/>
          </p:nvPr>
        </p:nvSpPr>
        <p:spPr/>
        <p:txBody>
          <a:bodyPr/>
          <a:lstStyle/>
          <a:p>
            <a:fld id="{F7A020AB-42F3-4845-B1BE-FD6316F4739F}" type="slidenum">
              <a:rPr lang="en-GB" smtClean="0"/>
              <a:t>7</a:t>
            </a:fld>
            <a:endParaRPr lang="en-GB"/>
          </a:p>
        </p:txBody>
      </p:sp>
      <p:sp>
        <p:nvSpPr>
          <p:cNvPr id="6" name="Rectangle 5">
            <a:extLst>
              <a:ext uri="{FF2B5EF4-FFF2-40B4-BE49-F238E27FC236}">
                <a16:creationId xmlns:a16="http://schemas.microsoft.com/office/drawing/2014/main" id="{BCD9B0BF-092B-4F0A-B4E7-0F3FC1710C04}"/>
              </a:ext>
            </a:extLst>
          </p:cNvPr>
          <p:cNvSpPr/>
          <p:nvPr/>
        </p:nvSpPr>
        <p:spPr>
          <a:xfrm>
            <a:off x="6426800" y="860563"/>
            <a:ext cx="5508069" cy="5355312"/>
          </a:xfrm>
          <a:prstGeom prst="rect">
            <a:avLst/>
          </a:prstGeom>
        </p:spPr>
        <p:txBody>
          <a:bodyPr wrap="square">
            <a:spAutoFit/>
          </a:bodyPr>
          <a:lstStyle/>
          <a:p>
            <a:endParaRPr lang="en-GB" b="1" dirty="0"/>
          </a:p>
          <a:p>
            <a:r>
              <a:rPr lang="en-GB" b="1" dirty="0"/>
              <a:t>Teacher</a:t>
            </a:r>
            <a:endParaRPr lang="en-GB" dirty="0"/>
          </a:p>
          <a:p>
            <a:r>
              <a:rPr lang="en-GB" dirty="0"/>
              <a:t>We thank God for the wisdom of the Bible: for its psalms of thanks and praise, for its prayers of sorrow and joy, for its proverbs and wise sayings. </a:t>
            </a:r>
          </a:p>
          <a:p>
            <a:r>
              <a:rPr lang="en-GB" b="1" dirty="0"/>
              <a:t>All</a:t>
            </a:r>
            <a:endParaRPr lang="en-GB" dirty="0"/>
          </a:p>
          <a:p>
            <a:r>
              <a:rPr lang="en-GB" dirty="0"/>
              <a:t>From beginning to end, from age to age, you love us, O God. You are with us always.</a:t>
            </a:r>
          </a:p>
          <a:p>
            <a:endParaRPr lang="en-GB" b="1" dirty="0"/>
          </a:p>
          <a:p>
            <a:r>
              <a:rPr lang="en-GB" b="1" dirty="0"/>
              <a:t>Teacher</a:t>
            </a:r>
            <a:endParaRPr lang="en-GB" dirty="0"/>
          </a:p>
          <a:p>
            <a:r>
              <a:rPr lang="en-GB" dirty="0"/>
              <a:t>We thank God for the words of the prophets; for the way they spoke for God and for the poor and oppressed.</a:t>
            </a:r>
          </a:p>
          <a:p>
            <a:r>
              <a:rPr lang="en-GB" b="1" dirty="0"/>
              <a:t>All:</a:t>
            </a:r>
            <a:r>
              <a:rPr lang="en-GB" dirty="0"/>
              <a:t> From beginning to end, from age to age, you love us, O God. You are with us always.</a:t>
            </a:r>
          </a:p>
          <a:p>
            <a:r>
              <a:rPr lang="en-GB" b="1" dirty="0"/>
              <a:t>Teacher</a:t>
            </a:r>
            <a:endParaRPr lang="en-GB" dirty="0"/>
          </a:p>
          <a:p>
            <a:r>
              <a:rPr lang="en-GB" dirty="0"/>
              <a:t>We praise God as we say:</a:t>
            </a:r>
          </a:p>
          <a:p>
            <a:r>
              <a:rPr lang="en-GB" dirty="0"/>
              <a:t>Glory be to the Father …</a:t>
            </a:r>
          </a:p>
          <a:p>
            <a:r>
              <a:rPr lang="en-GB" i="1" dirty="0"/>
              <a:t> </a:t>
            </a:r>
            <a:endParaRPr lang="en-GB" dirty="0"/>
          </a:p>
          <a:p>
            <a:r>
              <a:rPr lang="en-GB" i="1" dirty="0"/>
              <a:t>Sign of the Cross</a:t>
            </a:r>
            <a:endParaRPr lang="en-GB" dirty="0"/>
          </a:p>
        </p:txBody>
      </p:sp>
    </p:spTree>
    <p:extLst>
      <p:ext uri="{BB962C8B-B14F-4D97-AF65-F5344CB8AC3E}">
        <p14:creationId xmlns:p14="http://schemas.microsoft.com/office/powerpoint/2010/main" val="35635354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351</TotalTime>
  <Words>901</Words>
  <Application>Microsoft Office PowerPoint</Application>
  <PresentationFormat>Widescreen</PresentationFormat>
  <Paragraphs>79</Paragraphs>
  <Slides>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Wingdings</vt:lpstr>
      <vt:lpstr>Office Theme</vt:lpstr>
      <vt:lpstr>Fully Alive 1 Year 8</vt:lpstr>
      <vt:lpstr>Learning Intentions </vt:lpstr>
      <vt:lpstr>The Old Testament</vt:lpstr>
      <vt:lpstr>The Old Testament (continued)</vt:lpstr>
      <vt:lpstr>The Old Testament (continued)</vt:lpstr>
      <vt:lpstr>Jesus and the Old Testament</vt:lpstr>
      <vt:lpstr>A time to pray…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Fully Alive 1 Year 8</dc:title>
  <dc:creator>Susan Morgan</dc:creator>
  <cp:lastModifiedBy>Elaine Campion</cp:lastModifiedBy>
  <cp:revision>54</cp:revision>
  <dcterms:created xsi:type="dcterms:W3CDTF">2020-07-06T19:31:10Z</dcterms:created>
  <dcterms:modified xsi:type="dcterms:W3CDTF">2020-08-24T14:22:34Z</dcterms:modified>
</cp:coreProperties>
</file>