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8"/>
  </p:notesMasterIdLst>
  <p:sldIdLst>
    <p:sldId id="256" r:id="rId2"/>
    <p:sldId id="283" r:id="rId3"/>
    <p:sldId id="284" r:id="rId4"/>
    <p:sldId id="260" r:id="rId5"/>
    <p:sldId id="257" r:id="rId6"/>
    <p:sldId id="285" r:id="rId7"/>
    <p:sldId id="258" r:id="rId8"/>
    <p:sldId id="259" r:id="rId9"/>
    <p:sldId id="286" r:id="rId10"/>
    <p:sldId id="278" r:id="rId11"/>
    <p:sldId id="279" r:id="rId12"/>
    <p:sldId id="280" r:id="rId13"/>
    <p:sldId id="281" r:id="rId14"/>
    <p:sldId id="282" r:id="rId15"/>
    <p:sldId id="261" r:id="rId16"/>
    <p:sldId id="262"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82332"/>
    <a:srgbClr val="0085CA"/>
    <a:srgbClr val="0A0A0A"/>
    <a:srgbClr val="008FC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4326"/>
    <p:restoredTop sz="77497" autoAdjust="0"/>
  </p:normalViewPr>
  <p:slideViewPr>
    <p:cSldViewPr snapToGrid="0" snapToObjects="1">
      <p:cViewPr varScale="1">
        <p:scale>
          <a:sx n="85" d="100"/>
          <a:sy n="85" d="100"/>
        </p:scale>
        <p:origin x="510" y="96"/>
      </p:cViewPr>
      <p:guideLst/>
    </p:cSldViewPr>
  </p:slideViewPr>
  <p:notesTextViewPr>
    <p:cViewPr>
      <p:scale>
        <a:sx n="1" d="1"/>
        <a:sy n="1" d="1"/>
      </p:scale>
      <p:origin x="0" y="0"/>
    </p:cViewPr>
  </p:notesTextViewPr>
  <p:sorterViewPr>
    <p:cViewPr>
      <p:scale>
        <a:sx n="66" d="100"/>
        <a:sy n="66" d="100"/>
      </p:scale>
      <p:origin x="0" y="0"/>
    </p:cViewPr>
  </p:sorterViewPr>
  <p:notesViewPr>
    <p:cSldViewPr snapToGrid="0" snapToObjects="1">
      <p:cViewPr varScale="1">
        <p:scale>
          <a:sx n="99" d="100"/>
          <a:sy n="99" d="100"/>
        </p:scale>
        <p:origin x="4272" y="18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1980608-4070-304E-B86B-69D6FAA3DC02}" type="datetimeFigureOut">
              <a:rPr lang="en-US" smtClean="0"/>
              <a:t>2/14/2019</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95BCAE9-C3A7-CD47-9461-AC47654108D7}" type="slidenum">
              <a:rPr lang="en-US" smtClean="0"/>
              <a:t>‹#›</a:t>
            </a:fld>
            <a:endParaRPr lang="en-US" dirty="0"/>
          </a:p>
        </p:txBody>
      </p:sp>
    </p:spTree>
    <p:extLst>
      <p:ext uri="{BB962C8B-B14F-4D97-AF65-F5344CB8AC3E}">
        <p14:creationId xmlns:p14="http://schemas.microsoft.com/office/powerpoint/2010/main" val="16783575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This picture is known as ‘The Blue Marble’. It was taken by the crew of the Apollo 17 spacecraft</a:t>
            </a:r>
            <a:r>
              <a:rPr lang="en-IE" baseline="0" dirty="0"/>
              <a:t> travelling toward the moon. This was the second ever photograph taken that captures the whole planet in the frame, and the first to show the Southern polar region. It is however, the most iconic photo ever taken of our planet, and is credited with making humans reconsider the importance of the planet to humans, and our place in the universe. It became a rallying cry for the environmental movement, who pointed out its fragile nature against the dull, black void behind.</a:t>
            </a:r>
            <a:endParaRPr lang="en-IE" dirty="0"/>
          </a:p>
        </p:txBody>
      </p:sp>
      <p:sp>
        <p:nvSpPr>
          <p:cNvPr id="4" name="Slide Number Placeholder 3"/>
          <p:cNvSpPr>
            <a:spLocks noGrp="1"/>
          </p:cNvSpPr>
          <p:nvPr>
            <p:ph type="sldNum" sz="quarter" idx="10"/>
          </p:nvPr>
        </p:nvSpPr>
        <p:spPr/>
        <p:txBody>
          <a:bodyPr/>
          <a:lstStyle/>
          <a:p>
            <a:fld id="{F95BCAE9-C3A7-CD47-9461-AC47654108D7}" type="slidenum">
              <a:rPr lang="en-US" smtClean="0"/>
              <a:t>2</a:t>
            </a:fld>
            <a:endParaRPr lang="en-US" dirty="0"/>
          </a:p>
        </p:txBody>
      </p:sp>
    </p:spTree>
    <p:extLst>
      <p:ext uri="{BB962C8B-B14F-4D97-AF65-F5344CB8AC3E}">
        <p14:creationId xmlns:p14="http://schemas.microsoft.com/office/powerpoint/2010/main" val="34531431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This map is known as the Peters World Map, also the Peters Projection. It is a map that attempts to show the correct</a:t>
            </a:r>
            <a:r>
              <a:rPr lang="en-IE" baseline="0" dirty="0"/>
              <a:t> sizes of the continents relative to each other. One benefit of this is that the developing world, which is mostly found around the equator, is now shown in more or less the correct scale, whereas in other popular maps, this area of the world appeared smaller. It has its flaws, as all maps do, but this version has gained in popularity, and can be found in many schools in Ireland. </a:t>
            </a:r>
            <a:endParaRPr lang="en-IE" dirty="0"/>
          </a:p>
        </p:txBody>
      </p:sp>
      <p:sp>
        <p:nvSpPr>
          <p:cNvPr id="4" name="Slide Number Placeholder 3"/>
          <p:cNvSpPr>
            <a:spLocks noGrp="1"/>
          </p:cNvSpPr>
          <p:nvPr>
            <p:ph type="sldNum" sz="quarter" idx="10"/>
          </p:nvPr>
        </p:nvSpPr>
        <p:spPr/>
        <p:txBody>
          <a:bodyPr/>
          <a:lstStyle/>
          <a:p>
            <a:fld id="{F95BCAE9-C3A7-CD47-9461-AC47654108D7}" type="slidenum">
              <a:rPr lang="en-US" smtClean="0"/>
              <a:t>3</a:t>
            </a:fld>
            <a:endParaRPr lang="en-US" dirty="0"/>
          </a:p>
        </p:txBody>
      </p:sp>
    </p:spTree>
    <p:extLst>
      <p:ext uri="{BB962C8B-B14F-4D97-AF65-F5344CB8AC3E}">
        <p14:creationId xmlns:p14="http://schemas.microsoft.com/office/powerpoint/2010/main" val="33258782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Grafton Street is the most expensive retail street in Ireland, with prime retail rents costing</a:t>
            </a:r>
            <a:r>
              <a:rPr lang="en-IE" baseline="0" dirty="0"/>
              <a:t> €6500 per square metre, according to the CBRE Ireland and their latest Retail Market View publication available here: news.cbre.ie/Irelands-retail-sector-continues-to-buck-the-trend/</a:t>
            </a:r>
          </a:p>
          <a:p>
            <a:endParaRPr lang="en-IE" baseline="0" dirty="0"/>
          </a:p>
          <a:p>
            <a:r>
              <a:rPr lang="en-IE" baseline="0" dirty="0"/>
              <a:t>Ask students to consider the overall issues in Ireland with land and property, in particular rent levels in the big cities like Dublin and Cork. How do they feel about this? Do they think it will cause them problems down the line if they want to go to college or find work in the cities?</a:t>
            </a:r>
          </a:p>
          <a:p>
            <a:endParaRPr lang="en-IE" baseline="0" dirty="0"/>
          </a:p>
          <a:p>
            <a:r>
              <a:rPr lang="en-IE" dirty="0"/>
              <a:t>According to Daft.ie,</a:t>
            </a:r>
            <a:r>
              <a:rPr lang="en-IE" baseline="0" dirty="0"/>
              <a:t> in November 2018 the average rent in Dublin is now €1,968 per month, which is up 10.9% on 2017. In fact, national rents are 30% higher than the 2008 peak during the Celtic Tiger years. Source - lovindublin.com/news/rent-</a:t>
            </a:r>
            <a:r>
              <a:rPr lang="en-IE" baseline="0" dirty="0" err="1"/>
              <a:t>dublin</a:t>
            </a:r>
            <a:r>
              <a:rPr lang="en-IE" baseline="0" dirty="0"/>
              <a:t>-average</a:t>
            </a:r>
            <a:endParaRPr lang="en-IE" dirty="0"/>
          </a:p>
        </p:txBody>
      </p:sp>
      <p:sp>
        <p:nvSpPr>
          <p:cNvPr id="4" name="Slide Number Placeholder 3"/>
          <p:cNvSpPr>
            <a:spLocks noGrp="1"/>
          </p:cNvSpPr>
          <p:nvPr>
            <p:ph type="sldNum" sz="quarter" idx="10"/>
          </p:nvPr>
        </p:nvSpPr>
        <p:spPr/>
        <p:txBody>
          <a:bodyPr/>
          <a:lstStyle/>
          <a:p>
            <a:fld id="{F95BCAE9-C3A7-CD47-9461-AC47654108D7}" type="slidenum">
              <a:rPr lang="en-US" smtClean="0"/>
              <a:t>4</a:t>
            </a:fld>
            <a:endParaRPr lang="en-US" dirty="0"/>
          </a:p>
        </p:txBody>
      </p:sp>
    </p:spTree>
    <p:extLst>
      <p:ext uri="{BB962C8B-B14F-4D97-AF65-F5344CB8AC3E}">
        <p14:creationId xmlns:p14="http://schemas.microsoft.com/office/powerpoint/2010/main" val="39014571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A border crossing point between the Republic of Ireland (ROI) and Northern Ireland (NI). Currently, vehicles are able to cross the border without any checks on either side due to both the ROI and the UK being members of the European Union (EU). However, on March 29</a:t>
            </a:r>
            <a:r>
              <a:rPr lang="en-IE" baseline="0" dirty="0"/>
              <a:t> 2019, this could all change. If a deal is not struck between the EU and the UK before this date, border checks may have to be put in place after the UK leaves the EU, and crossing the border from NI into the ROI could become a very different experience, especially for lorry drivers carrying goods.</a:t>
            </a:r>
            <a:endParaRPr lang="en-IE" dirty="0"/>
          </a:p>
        </p:txBody>
      </p:sp>
      <p:sp>
        <p:nvSpPr>
          <p:cNvPr id="4" name="Slide Number Placeholder 3"/>
          <p:cNvSpPr>
            <a:spLocks noGrp="1"/>
          </p:cNvSpPr>
          <p:nvPr>
            <p:ph type="sldNum" sz="quarter" idx="10"/>
          </p:nvPr>
        </p:nvSpPr>
        <p:spPr/>
        <p:txBody>
          <a:bodyPr/>
          <a:lstStyle/>
          <a:p>
            <a:fld id="{F95BCAE9-C3A7-CD47-9461-AC47654108D7}" type="slidenum">
              <a:rPr lang="en-US" smtClean="0"/>
              <a:t>5</a:t>
            </a:fld>
            <a:endParaRPr lang="en-US" dirty="0"/>
          </a:p>
        </p:txBody>
      </p:sp>
    </p:spTree>
    <p:extLst>
      <p:ext uri="{BB962C8B-B14F-4D97-AF65-F5344CB8AC3E}">
        <p14:creationId xmlns:p14="http://schemas.microsoft.com/office/powerpoint/2010/main" val="3121983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Evelyn lives in Northern Uganda. Since the death of her husband, her family</a:t>
            </a:r>
            <a:r>
              <a:rPr lang="en-IE" baseline="0" dirty="0"/>
              <a:t> is slowly being pushed off their land by a clan member. </a:t>
            </a:r>
            <a:r>
              <a:rPr lang="en-IE" baseline="0" dirty="0" err="1"/>
              <a:t>Trócaire’s</a:t>
            </a:r>
            <a:r>
              <a:rPr lang="en-IE" baseline="0" dirty="0"/>
              <a:t> partner, Acholi Religious Peace Initiative, is facilitating a mediation process between the two parties to keep Evelyn’s family on the land. Evelyn is not considered legally married, because the dowry set by her family was not paid in full by her late husband before he died. Without full payment of the dowry the marriage is not considered official, which puts Evelyn in a precarious position, as she has no rights over the land that she lives on.</a:t>
            </a:r>
          </a:p>
          <a:p>
            <a:endParaRPr lang="en-IE" baseline="0" dirty="0"/>
          </a:p>
          <a:p>
            <a:r>
              <a:rPr lang="en-IE" baseline="0" dirty="0"/>
              <a:t>Photo credit: Gary Moore</a:t>
            </a:r>
            <a:endParaRPr lang="en-IE" dirty="0"/>
          </a:p>
        </p:txBody>
      </p:sp>
      <p:sp>
        <p:nvSpPr>
          <p:cNvPr id="4" name="Slide Number Placeholder 3"/>
          <p:cNvSpPr>
            <a:spLocks noGrp="1"/>
          </p:cNvSpPr>
          <p:nvPr>
            <p:ph type="sldNum" sz="quarter" idx="10"/>
          </p:nvPr>
        </p:nvSpPr>
        <p:spPr/>
        <p:txBody>
          <a:bodyPr/>
          <a:lstStyle/>
          <a:p>
            <a:fld id="{F95BCAE9-C3A7-CD47-9461-AC47654108D7}" type="slidenum">
              <a:rPr lang="en-US" smtClean="0"/>
              <a:t>6</a:t>
            </a:fld>
            <a:endParaRPr lang="en-US" dirty="0"/>
          </a:p>
        </p:txBody>
      </p:sp>
    </p:spTree>
    <p:extLst>
      <p:ext uri="{BB962C8B-B14F-4D97-AF65-F5344CB8AC3E}">
        <p14:creationId xmlns:p14="http://schemas.microsoft.com/office/powerpoint/2010/main" val="21403346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The river in the photo is a focal point for women completing some work tasks, and also for socialising. They are part of the Mayan Q’eqchi people who live in the Polochic Valley in eastern Guatemala. The Q’eqchi people have suffered from evictions by wealthy plantation owners, who then grew sugar cane for biofuels for a few years. The land was then left idle,</a:t>
            </a:r>
            <a:r>
              <a:rPr lang="en-IE" baseline="0" dirty="0"/>
              <a:t> and 72 families have returned to try and build a life in the only place they can imagine doing so with dignity. However, they have faced constant threats and intimidation since their return, and live in constant fear of further attack.</a:t>
            </a:r>
          </a:p>
          <a:p>
            <a:endParaRPr lang="en-IE" baseline="0" dirty="0"/>
          </a:p>
          <a:p>
            <a:r>
              <a:rPr lang="en-IE" baseline="0" dirty="0"/>
              <a:t>Photo credit: Manuel </a:t>
            </a:r>
            <a:r>
              <a:rPr lang="en-IE" baseline="0" dirty="0" err="1"/>
              <a:t>Morillo</a:t>
            </a:r>
            <a:endParaRPr lang="en-IE" dirty="0"/>
          </a:p>
        </p:txBody>
      </p:sp>
      <p:sp>
        <p:nvSpPr>
          <p:cNvPr id="4" name="Slide Number Placeholder 3"/>
          <p:cNvSpPr>
            <a:spLocks noGrp="1"/>
          </p:cNvSpPr>
          <p:nvPr>
            <p:ph type="sldNum" sz="quarter" idx="10"/>
          </p:nvPr>
        </p:nvSpPr>
        <p:spPr/>
        <p:txBody>
          <a:bodyPr/>
          <a:lstStyle/>
          <a:p>
            <a:fld id="{F95BCAE9-C3A7-CD47-9461-AC47654108D7}" type="slidenum">
              <a:rPr lang="en-US" smtClean="0"/>
              <a:t>7</a:t>
            </a:fld>
            <a:endParaRPr lang="en-US" dirty="0"/>
          </a:p>
        </p:txBody>
      </p:sp>
    </p:spTree>
    <p:extLst>
      <p:ext uri="{BB962C8B-B14F-4D97-AF65-F5344CB8AC3E}">
        <p14:creationId xmlns:p14="http://schemas.microsoft.com/office/powerpoint/2010/main" val="27701543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Shatila refugee camp in Beirut,</a:t>
            </a:r>
            <a:r>
              <a:rPr lang="en-IE" baseline="0" dirty="0"/>
              <a:t> Lebanon. The camp was originally set up for Palestinian refugees, but the camp has become swollen with Syrian refugees since the outbreak of fighting in 2011.</a:t>
            </a:r>
          </a:p>
          <a:p>
            <a:endParaRPr lang="en-IE" baseline="0" dirty="0"/>
          </a:p>
          <a:p>
            <a:r>
              <a:rPr lang="en-IE" baseline="0" dirty="0"/>
              <a:t>Photo credit: Simon Walsh </a:t>
            </a:r>
            <a:endParaRPr lang="en-IE" dirty="0"/>
          </a:p>
        </p:txBody>
      </p:sp>
      <p:sp>
        <p:nvSpPr>
          <p:cNvPr id="4" name="Slide Number Placeholder 3"/>
          <p:cNvSpPr>
            <a:spLocks noGrp="1"/>
          </p:cNvSpPr>
          <p:nvPr>
            <p:ph type="sldNum" sz="quarter" idx="10"/>
          </p:nvPr>
        </p:nvSpPr>
        <p:spPr/>
        <p:txBody>
          <a:bodyPr/>
          <a:lstStyle/>
          <a:p>
            <a:fld id="{F95BCAE9-C3A7-CD47-9461-AC47654108D7}" type="slidenum">
              <a:rPr lang="en-US" smtClean="0"/>
              <a:t>8</a:t>
            </a:fld>
            <a:endParaRPr lang="en-US" dirty="0"/>
          </a:p>
        </p:txBody>
      </p:sp>
    </p:spTree>
    <p:extLst>
      <p:ext uri="{BB962C8B-B14F-4D97-AF65-F5344CB8AC3E}">
        <p14:creationId xmlns:p14="http://schemas.microsoft.com/office/powerpoint/2010/main" val="6880895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The Brigit and</a:t>
            </a:r>
            <a:r>
              <a:rPr lang="en-IE" baseline="0" dirty="0"/>
              <a:t> Sami animation can be found on the post-primary page of our 2019 Land Rights microsite, or is available on Vimeo, found here: vimeo.com/235509432</a:t>
            </a:r>
            <a:endParaRPr lang="en-IE" dirty="0"/>
          </a:p>
        </p:txBody>
      </p:sp>
      <p:sp>
        <p:nvSpPr>
          <p:cNvPr id="4" name="Slide Number Placeholder 3"/>
          <p:cNvSpPr>
            <a:spLocks noGrp="1"/>
          </p:cNvSpPr>
          <p:nvPr>
            <p:ph type="sldNum" sz="quarter" idx="10"/>
          </p:nvPr>
        </p:nvSpPr>
        <p:spPr/>
        <p:txBody>
          <a:bodyPr/>
          <a:lstStyle/>
          <a:p>
            <a:fld id="{F95BCAE9-C3A7-CD47-9461-AC47654108D7}" type="slidenum">
              <a:rPr lang="en-US" smtClean="0"/>
              <a:t>10</a:t>
            </a:fld>
            <a:endParaRPr lang="en-US" dirty="0"/>
          </a:p>
        </p:txBody>
      </p:sp>
    </p:spTree>
    <p:extLst>
      <p:ext uri="{BB962C8B-B14F-4D97-AF65-F5344CB8AC3E}">
        <p14:creationId xmlns:p14="http://schemas.microsoft.com/office/powerpoint/2010/main" val="22381867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10"/>
          </p:nvPr>
        </p:nvSpPr>
        <p:spPr/>
        <p:txBody>
          <a:bodyPr/>
          <a:lstStyle/>
          <a:p>
            <a:fld id="{F95BCAE9-C3A7-CD47-9461-AC47654108D7}" type="slidenum">
              <a:rPr lang="en-US" smtClean="0"/>
              <a:t>12</a:t>
            </a:fld>
            <a:endParaRPr lang="en-US" dirty="0"/>
          </a:p>
        </p:txBody>
      </p:sp>
    </p:spTree>
    <p:extLst>
      <p:ext uri="{BB962C8B-B14F-4D97-AF65-F5344CB8AC3E}">
        <p14:creationId xmlns:p14="http://schemas.microsoft.com/office/powerpoint/2010/main" val="288145282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sz="1200" b="0" i="0" u="none" strike="noStrike" kern="1200" baseline="0" dirty="0">
                <a:solidFill>
                  <a:schemeClr val="tx1"/>
                </a:solidFill>
                <a:latin typeface="+mn-lt"/>
                <a:ea typeface="+mn-ea"/>
                <a:cs typeface="+mn-cs"/>
              </a:rPr>
              <a:t>This animation on the UN Refugee Convention of 1951 was created by the </a:t>
            </a:r>
            <a:r>
              <a:rPr lang="en-IE" sz="1200" b="0" i="0" u="none" strike="noStrike" kern="1200" baseline="0" dirty="0" err="1">
                <a:solidFill>
                  <a:schemeClr val="tx1"/>
                </a:solidFill>
                <a:latin typeface="+mn-lt"/>
                <a:ea typeface="+mn-ea"/>
                <a:cs typeface="+mn-cs"/>
              </a:rPr>
              <a:t>JustNow</a:t>
            </a:r>
            <a:r>
              <a:rPr lang="en-IE" sz="1200" b="0" i="0" u="none" strike="noStrike" kern="1200" baseline="0" dirty="0">
                <a:solidFill>
                  <a:schemeClr val="tx1"/>
                </a:solidFill>
                <a:latin typeface="+mn-lt"/>
                <a:ea typeface="+mn-ea"/>
                <a:cs typeface="+mn-cs"/>
              </a:rPr>
              <a:t> strategic partnership as part of a toolbox for teaching Human Rights. For more information on this project, check out their website here: http://teachjustnow.eu/</a:t>
            </a:r>
          </a:p>
          <a:p>
            <a:endParaRPr lang="en-IE" sz="1200" b="0" i="0" u="none" strike="noStrike" kern="1200" baseline="0" dirty="0">
              <a:solidFill>
                <a:schemeClr val="tx1"/>
              </a:solidFill>
              <a:latin typeface="+mn-lt"/>
              <a:ea typeface="+mn-ea"/>
              <a:cs typeface="+mn-cs"/>
            </a:endParaRPr>
          </a:p>
          <a:p>
            <a:r>
              <a:rPr lang="en-IE" sz="1200" b="0" i="0" u="none" strike="noStrike" kern="1200" baseline="0" dirty="0">
                <a:solidFill>
                  <a:schemeClr val="tx1"/>
                </a:solidFill>
                <a:latin typeface="+mn-lt"/>
                <a:ea typeface="+mn-ea"/>
                <a:cs typeface="+mn-cs"/>
              </a:rPr>
              <a:t>The animation is also available on YouTube here: youtu.be/i5fnRd2_gB4</a:t>
            </a:r>
          </a:p>
        </p:txBody>
      </p:sp>
      <p:sp>
        <p:nvSpPr>
          <p:cNvPr id="4" name="Slide Number Placeholder 3"/>
          <p:cNvSpPr>
            <a:spLocks noGrp="1"/>
          </p:cNvSpPr>
          <p:nvPr>
            <p:ph type="sldNum" sz="quarter" idx="10"/>
          </p:nvPr>
        </p:nvSpPr>
        <p:spPr/>
        <p:txBody>
          <a:bodyPr/>
          <a:lstStyle/>
          <a:p>
            <a:fld id="{F95BCAE9-C3A7-CD47-9461-AC47654108D7}" type="slidenum">
              <a:rPr lang="en-US" smtClean="0"/>
              <a:t>13</a:t>
            </a:fld>
            <a:endParaRPr lang="en-US" dirty="0"/>
          </a:p>
        </p:txBody>
      </p:sp>
    </p:spTree>
    <p:extLst>
      <p:ext uri="{BB962C8B-B14F-4D97-AF65-F5344CB8AC3E}">
        <p14:creationId xmlns:p14="http://schemas.microsoft.com/office/powerpoint/2010/main" val="27240898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Check out our Lent Post Primary video here: https://vimeo.com/311181072</a:t>
            </a:r>
          </a:p>
          <a:p>
            <a:endParaRPr lang="en-IE" dirty="0"/>
          </a:p>
          <a:p>
            <a:r>
              <a:rPr lang="en-IE" dirty="0"/>
              <a:t>This video explores Trócaire’s humanitarian work around the world, including</a:t>
            </a:r>
            <a:r>
              <a:rPr lang="en-IE" baseline="0" dirty="0"/>
              <a:t> a closer look at how Trócaire supports our partner </a:t>
            </a:r>
            <a:r>
              <a:rPr lang="en-IE" baseline="0" dirty="0" err="1"/>
              <a:t>Sawa</a:t>
            </a:r>
            <a:r>
              <a:rPr lang="en-IE" baseline="0" dirty="0"/>
              <a:t> to provide services and facilities for Syrian refugees like Maya and her family.</a:t>
            </a:r>
            <a:endParaRPr lang="en-IE" dirty="0"/>
          </a:p>
        </p:txBody>
      </p:sp>
      <p:sp>
        <p:nvSpPr>
          <p:cNvPr id="4" name="Slide Number Placeholder 3"/>
          <p:cNvSpPr>
            <a:spLocks noGrp="1"/>
          </p:cNvSpPr>
          <p:nvPr>
            <p:ph type="sldNum" sz="quarter" idx="10"/>
          </p:nvPr>
        </p:nvSpPr>
        <p:spPr/>
        <p:txBody>
          <a:bodyPr/>
          <a:lstStyle/>
          <a:p>
            <a:fld id="{F95BCAE9-C3A7-CD47-9461-AC47654108D7}" type="slidenum">
              <a:rPr lang="en-US" smtClean="0"/>
              <a:t>14</a:t>
            </a:fld>
            <a:endParaRPr lang="en-US" dirty="0"/>
          </a:p>
        </p:txBody>
      </p:sp>
    </p:spTree>
    <p:extLst>
      <p:ext uri="{BB962C8B-B14F-4D97-AF65-F5344CB8AC3E}">
        <p14:creationId xmlns:p14="http://schemas.microsoft.com/office/powerpoint/2010/main" val="135041498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Blue with Black Text)">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37D2AAE-0812-F142-8F73-46832113D776}"/>
              </a:ext>
            </a:extLst>
          </p:cNvPr>
          <p:cNvSpPr/>
          <p:nvPr userDrawn="1"/>
        </p:nvSpPr>
        <p:spPr>
          <a:xfrm>
            <a:off x="0" y="6635262"/>
            <a:ext cx="12192000" cy="222738"/>
          </a:xfrm>
          <a:prstGeom prst="rect">
            <a:avLst/>
          </a:prstGeom>
          <a:solidFill>
            <a:srgbClr val="008FC9"/>
          </a:solidFill>
          <a:ln>
            <a:solidFill>
              <a:srgbClr val="008F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a:extLst>
              <a:ext uri="{FF2B5EF4-FFF2-40B4-BE49-F238E27FC236}">
                <a16:creationId xmlns:a16="http://schemas.microsoft.com/office/drawing/2014/main" id="{2EE6FF7D-9B7F-6045-8778-B4A2B40FB9EA}"/>
              </a:ext>
            </a:extLst>
          </p:cNvPr>
          <p:cNvPicPr>
            <a:picLocks noChangeAspect="1"/>
          </p:cNvPicPr>
          <p:nvPr userDrawn="1"/>
        </p:nvPicPr>
        <p:blipFill>
          <a:blip r:embed="rId3"/>
          <a:stretch>
            <a:fillRect/>
          </a:stretch>
        </p:blipFill>
        <p:spPr>
          <a:xfrm>
            <a:off x="10264838" y="6124054"/>
            <a:ext cx="1737117" cy="333088"/>
          </a:xfrm>
          <a:prstGeom prst="rect">
            <a:avLst/>
          </a:prstGeom>
        </p:spPr>
      </p:pic>
      <p:sp>
        <p:nvSpPr>
          <p:cNvPr id="6" name="Title Placeholder 1">
            <a:extLst>
              <a:ext uri="{FF2B5EF4-FFF2-40B4-BE49-F238E27FC236}">
                <a16:creationId xmlns:a16="http://schemas.microsoft.com/office/drawing/2014/main" id="{32674A33-18CA-C647-913F-4868B17D4863}"/>
              </a:ext>
            </a:extLst>
          </p:cNvPr>
          <p:cNvSpPr>
            <a:spLocks noGrp="1"/>
          </p:cNvSpPr>
          <p:nvPr>
            <p:ph type="title" hasCustomPrompt="1"/>
          </p:nvPr>
        </p:nvSpPr>
        <p:spPr>
          <a:xfrm>
            <a:off x="953813" y="878704"/>
            <a:ext cx="6595712" cy="1325563"/>
          </a:xfrm>
          <a:prstGeom prst="rect">
            <a:avLst/>
          </a:prstGeom>
        </p:spPr>
        <p:txBody>
          <a:bodyPr vert="horz" lIns="91440" tIns="45720" rIns="91440" bIns="45720" rtlCol="0" anchor="ctr">
            <a:normAutofit/>
          </a:bodyPr>
          <a:lstStyle>
            <a:lvl1pPr>
              <a:lnSpc>
                <a:spcPts val="4700"/>
              </a:lnSpc>
              <a:defRPr sz="5400"/>
            </a:lvl1pPr>
          </a:lstStyle>
          <a:p>
            <a:r>
              <a:rPr lang="en-US" dirty="0"/>
              <a:t>CLICK TO EDIT</a:t>
            </a:r>
            <a:br>
              <a:rPr lang="en-US" dirty="0"/>
            </a:br>
            <a:r>
              <a:rPr lang="en-US" dirty="0"/>
              <a:t>MASTER TITLE STYLE</a:t>
            </a:r>
          </a:p>
        </p:txBody>
      </p:sp>
      <p:pic>
        <p:nvPicPr>
          <p:cNvPr id="9" name="Picture 8">
            <a:extLst>
              <a:ext uri="{FF2B5EF4-FFF2-40B4-BE49-F238E27FC236}">
                <a16:creationId xmlns:a16="http://schemas.microsoft.com/office/drawing/2014/main" id="{405A9351-A478-A44B-812F-A13EB39C3F34}"/>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19456" y="815517"/>
            <a:ext cx="1282392" cy="1282392"/>
          </a:xfrm>
          <a:prstGeom prst="rect">
            <a:avLst/>
          </a:prstGeom>
        </p:spPr>
      </p:pic>
    </p:spTree>
    <p:extLst>
      <p:ext uri="{BB962C8B-B14F-4D97-AF65-F5344CB8AC3E}">
        <p14:creationId xmlns:p14="http://schemas.microsoft.com/office/powerpoint/2010/main" val="26713797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Blue with White text)">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37D2AAE-0812-F142-8F73-46832113D776}"/>
              </a:ext>
            </a:extLst>
          </p:cNvPr>
          <p:cNvSpPr/>
          <p:nvPr userDrawn="1"/>
        </p:nvSpPr>
        <p:spPr>
          <a:xfrm>
            <a:off x="0" y="6635262"/>
            <a:ext cx="12192000" cy="222738"/>
          </a:xfrm>
          <a:prstGeom prst="rect">
            <a:avLst/>
          </a:prstGeom>
          <a:solidFill>
            <a:srgbClr val="008FC9"/>
          </a:solidFill>
          <a:ln>
            <a:solidFill>
              <a:srgbClr val="008F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a:extLst>
              <a:ext uri="{FF2B5EF4-FFF2-40B4-BE49-F238E27FC236}">
                <a16:creationId xmlns:a16="http://schemas.microsoft.com/office/drawing/2014/main" id="{D6EA6D05-0FBA-8E44-A391-339DCE491C05}"/>
              </a:ext>
            </a:extLst>
          </p:cNvPr>
          <p:cNvPicPr>
            <a:picLocks noChangeAspect="1"/>
          </p:cNvPicPr>
          <p:nvPr userDrawn="1"/>
        </p:nvPicPr>
        <p:blipFill>
          <a:blip r:embed="rId3"/>
          <a:stretch>
            <a:fillRect/>
          </a:stretch>
        </p:blipFill>
        <p:spPr>
          <a:xfrm>
            <a:off x="10264838" y="6124054"/>
            <a:ext cx="1737117" cy="333088"/>
          </a:xfrm>
          <a:prstGeom prst="rect">
            <a:avLst/>
          </a:prstGeom>
        </p:spPr>
      </p:pic>
      <p:sp>
        <p:nvSpPr>
          <p:cNvPr id="6" name="Title Placeholder 1">
            <a:extLst>
              <a:ext uri="{FF2B5EF4-FFF2-40B4-BE49-F238E27FC236}">
                <a16:creationId xmlns:a16="http://schemas.microsoft.com/office/drawing/2014/main" id="{F25CE6DB-EBF4-7C47-97E0-BF31B9FDC644}"/>
              </a:ext>
            </a:extLst>
          </p:cNvPr>
          <p:cNvSpPr>
            <a:spLocks noGrp="1"/>
          </p:cNvSpPr>
          <p:nvPr>
            <p:ph type="title" hasCustomPrompt="1"/>
          </p:nvPr>
        </p:nvSpPr>
        <p:spPr>
          <a:xfrm>
            <a:off x="953813" y="874979"/>
            <a:ext cx="6595712" cy="1325563"/>
          </a:xfrm>
          <a:prstGeom prst="rect">
            <a:avLst/>
          </a:prstGeom>
        </p:spPr>
        <p:txBody>
          <a:bodyPr vert="horz" lIns="91440" tIns="45720" rIns="91440" bIns="45720" rtlCol="0" anchor="ctr">
            <a:normAutofit/>
          </a:bodyPr>
          <a:lstStyle>
            <a:lvl1pPr>
              <a:lnSpc>
                <a:spcPts val="4700"/>
              </a:lnSpc>
              <a:defRPr sz="5400">
                <a:solidFill>
                  <a:schemeClr val="bg1"/>
                </a:solidFill>
              </a:defRPr>
            </a:lvl1pPr>
          </a:lstStyle>
          <a:p>
            <a:r>
              <a:rPr lang="en-US" dirty="0"/>
              <a:t>CLICK TO EDIT</a:t>
            </a:r>
            <a:br>
              <a:rPr lang="en-US" dirty="0"/>
            </a:br>
            <a:r>
              <a:rPr lang="en-US" dirty="0"/>
              <a:t>MASTER TITLE STYLE</a:t>
            </a:r>
          </a:p>
        </p:txBody>
      </p:sp>
      <p:pic>
        <p:nvPicPr>
          <p:cNvPr id="9" name="Picture 8">
            <a:extLst>
              <a:ext uri="{FF2B5EF4-FFF2-40B4-BE49-F238E27FC236}">
                <a16:creationId xmlns:a16="http://schemas.microsoft.com/office/drawing/2014/main" id="{C22D8A99-EB13-0542-9288-FF5735ACF1A9}"/>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19456" y="811792"/>
            <a:ext cx="1282392" cy="1282392"/>
          </a:xfrm>
          <a:prstGeom prst="rect">
            <a:avLst/>
          </a:prstGeom>
        </p:spPr>
      </p:pic>
    </p:spTree>
    <p:extLst>
      <p:ext uri="{BB962C8B-B14F-4D97-AF65-F5344CB8AC3E}">
        <p14:creationId xmlns:p14="http://schemas.microsoft.com/office/powerpoint/2010/main" val="36878869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Only (Blu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E623568-20ED-5345-AB89-14349C169C83}"/>
              </a:ext>
            </a:extLst>
          </p:cNvPr>
          <p:cNvSpPr/>
          <p:nvPr userDrawn="1"/>
        </p:nvSpPr>
        <p:spPr>
          <a:xfrm>
            <a:off x="0" y="6635262"/>
            <a:ext cx="12192000" cy="222738"/>
          </a:xfrm>
          <a:prstGeom prst="rect">
            <a:avLst/>
          </a:prstGeom>
          <a:solidFill>
            <a:srgbClr val="008FC9"/>
          </a:solidFill>
          <a:ln>
            <a:solidFill>
              <a:srgbClr val="008F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A617A3B6-CF45-3A45-A42D-A773DB110E8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77322" y="6124054"/>
            <a:ext cx="1724633" cy="333088"/>
          </a:xfrm>
          <a:prstGeom prst="rect">
            <a:avLst/>
          </a:prstGeom>
        </p:spPr>
      </p:pic>
      <p:sp>
        <p:nvSpPr>
          <p:cNvPr id="12" name="Title Placeholder 1">
            <a:extLst>
              <a:ext uri="{FF2B5EF4-FFF2-40B4-BE49-F238E27FC236}">
                <a16:creationId xmlns:a16="http://schemas.microsoft.com/office/drawing/2014/main" id="{B73536E2-5755-6046-A8E5-90AA88794EF7}"/>
              </a:ext>
            </a:extLst>
          </p:cNvPr>
          <p:cNvSpPr>
            <a:spLocks noGrp="1"/>
          </p:cNvSpPr>
          <p:nvPr>
            <p:ph type="title" hasCustomPrompt="1"/>
          </p:nvPr>
        </p:nvSpPr>
        <p:spPr>
          <a:xfrm>
            <a:off x="953813" y="1826696"/>
            <a:ext cx="6595712" cy="1325563"/>
          </a:xfrm>
          <a:prstGeom prst="rect">
            <a:avLst/>
          </a:prstGeom>
        </p:spPr>
        <p:txBody>
          <a:bodyPr vert="horz" lIns="91440" tIns="45720" rIns="91440" bIns="45720" rtlCol="0" anchor="ctr">
            <a:normAutofit/>
          </a:bodyPr>
          <a:lstStyle>
            <a:lvl1pPr>
              <a:lnSpc>
                <a:spcPts val="4700"/>
              </a:lnSpc>
              <a:defRPr sz="5400"/>
            </a:lvl1pPr>
          </a:lstStyle>
          <a:p>
            <a:r>
              <a:rPr lang="en-US" dirty="0"/>
              <a:t>CLICK TO EDIT</a:t>
            </a:r>
            <a:br>
              <a:rPr lang="en-US" dirty="0"/>
            </a:br>
            <a:r>
              <a:rPr lang="en-US" dirty="0"/>
              <a:t>MASTER TITLE STYLE</a:t>
            </a:r>
          </a:p>
        </p:txBody>
      </p:sp>
      <p:pic>
        <p:nvPicPr>
          <p:cNvPr id="15" name="Picture 14">
            <a:extLst>
              <a:ext uri="{FF2B5EF4-FFF2-40B4-BE49-F238E27FC236}">
                <a16:creationId xmlns:a16="http://schemas.microsoft.com/office/drawing/2014/main" id="{7AC15615-70CE-F04E-8A24-CF90257867F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19456" y="1763509"/>
            <a:ext cx="1282392" cy="1282392"/>
          </a:xfrm>
          <a:prstGeom prst="rect">
            <a:avLst/>
          </a:prstGeom>
        </p:spPr>
      </p:pic>
    </p:spTree>
    <p:extLst>
      <p:ext uri="{BB962C8B-B14F-4D97-AF65-F5344CB8AC3E}">
        <p14:creationId xmlns:p14="http://schemas.microsoft.com/office/powerpoint/2010/main" val="12664301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Blue)">
    <p:spTree>
      <p:nvGrpSpPr>
        <p:cNvPr id="1" name=""/>
        <p:cNvGrpSpPr/>
        <p:nvPr/>
      </p:nvGrpSpPr>
      <p:grpSpPr>
        <a:xfrm>
          <a:off x="0" y="0"/>
          <a:ext cx="0" cy="0"/>
          <a:chOff x="0" y="0"/>
          <a:chExt cx="0" cy="0"/>
        </a:xfrm>
      </p:grpSpPr>
      <p:sp>
        <p:nvSpPr>
          <p:cNvPr id="7" name="Content Placeholder 2">
            <a:extLst>
              <a:ext uri="{FF2B5EF4-FFF2-40B4-BE49-F238E27FC236}">
                <a16:creationId xmlns:a16="http://schemas.microsoft.com/office/drawing/2014/main" id="{E0A1391D-C0A1-7848-8846-1BF32DD1EF87}"/>
              </a:ext>
            </a:extLst>
          </p:cNvPr>
          <p:cNvSpPr>
            <a:spLocks noGrp="1"/>
          </p:cNvSpPr>
          <p:nvPr>
            <p:ph idx="1"/>
          </p:nvPr>
        </p:nvSpPr>
        <p:spPr>
          <a:xfrm>
            <a:off x="591015" y="1523481"/>
            <a:ext cx="11050858" cy="4422453"/>
          </a:xfrm>
        </p:spPr>
        <p:txBody>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dirty="0"/>
          </a:p>
        </p:txBody>
      </p:sp>
      <p:sp>
        <p:nvSpPr>
          <p:cNvPr id="8" name="Rectangle 7">
            <a:extLst>
              <a:ext uri="{FF2B5EF4-FFF2-40B4-BE49-F238E27FC236}">
                <a16:creationId xmlns:a16="http://schemas.microsoft.com/office/drawing/2014/main" id="{2E623568-20ED-5345-AB89-14349C169C83}"/>
              </a:ext>
            </a:extLst>
          </p:cNvPr>
          <p:cNvSpPr/>
          <p:nvPr userDrawn="1"/>
        </p:nvSpPr>
        <p:spPr>
          <a:xfrm>
            <a:off x="0" y="6635262"/>
            <a:ext cx="12192000" cy="222738"/>
          </a:xfrm>
          <a:prstGeom prst="rect">
            <a:avLst/>
          </a:prstGeom>
          <a:solidFill>
            <a:srgbClr val="008FC9"/>
          </a:solidFill>
          <a:ln>
            <a:solidFill>
              <a:srgbClr val="008F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A617A3B6-CF45-3A45-A42D-A773DB110E8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77322" y="6124054"/>
            <a:ext cx="1724633" cy="333088"/>
          </a:xfrm>
          <a:prstGeom prst="rect">
            <a:avLst/>
          </a:prstGeom>
        </p:spPr>
      </p:pic>
      <p:sp>
        <p:nvSpPr>
          <p:cNvPr id="17" name="Title Placeholder 1">
            <a:extLst>
              <a:ext uri="{FF2B5EF4-FFF2-40B4-BE49-F238E27FC236}">
                <a16:creationId xmlns:a16="http://schemas.microsoft.com/office/drawing/2014/main" id="{9ADD39E8-436B-5E42-9E93-1C0593471F3F}"/>
              </a:ext>
            </a:extLst>
          </p:cNvPr>
          <p:cNvSpPr>
            <a:spLocks noGrp="1"/>
          </p:cNvSpPr>
          <p:nvPr>
            <p:ph type="title" hasCustomPrompt="1"/>
          </p:nvPr>
        </p:nvSpPr>
        <p:spPr>
          <a:xfrm>
            <a:off x="766590" y="671411"/>
            <a:ext cx="7340348" cy="595892"/>
          </a:xfrm>
          <a:prstGeom prst="rect">
            <a:avLst/>
          </a:prstGeom>
        </p:spPr>
        <p:txBody>
          <a:bodyPr vert="horz" lIns="91440" tIns="45720" rIns="91440" bIns="45720" rtlCol="0" anchor="ctr">
            <a:normAutofit/>
          </a:bodyPr>
          <a:lstStyle>
            <a:lvl1pPr>
              <a:lnSpc>
                <a:spcPts val="4000"/>
              </a:lnSpc>
              <a:defRPr sz="4400"/>
            </a:lvl1pPr>
          </a:lstStyle>
          <a:p>
            <a:r>
              <a:rPr lang="en-US" dirty="0"/>
              <a:t>CLICK TO EDIT </a:t>
            </a:r>
            <a:br>
              <a:rPr lang="en-US" dirty="0"/>
            </a:br>
            <a:r>
              <a:rPr lang="en-US" dirty="0"/>
              <a:t>MASTER TITLE STYLE</a:t>
            </a:r>
          </a:p>
        </p:txBody>
      </p:sp>
      <p:pic>
        <p:nvPicPr>
          <p:cNvPr id="18" name="Picture 17">
            <a:extLst>
              <a:ext uri="{FF2B5EF4-FFF2-40B4-BE49-F238E27FC236}">
                <a16:creationId xmlns:a16="http://schemas.microsoft.com/office/drawing/2014/main" id="{2B3DF8FC-71D6-8546-AB5F-214F00D14EF8}"/>
              </a:ext>
            </a:extLst>
          </p:cNvPr>
          <p:cNvPicPr>
            <a:picLocks noChangeAspect="1"/>
          </p:cNvPicPr>
          <p:nvPr userDrawn="1"/>
        </p:nvPicPr>
        <p:blipFill>
          <a:blip r:embed="rId3"/>
          <a:stretch>
            <a:fillRect/>
          </a:stretch>
        </p:blipFill>
        <p:spPr>
          <a:xfrm>
            <a:off x="468350" y="183858"/>
            <a:ext cx="398599" cy="1428307"/>
          </a:xfrm>
          <a:prstGeom prst="rect">
            <a:avLst/>
          </a:prstGeom>
        </p:spPr>
      </p:pic>
    </p:spTree>
    <p:extLst>
      <p:ext uri="{BB962C8B-B14F-4D97-AF65-F5344CB8AC3E}">
        <p14:creationId xmlns:p14="http://schemas.microsoft.com/office/powerpoint/2010/main" val="17696730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Blu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E623568-20ED-5345-AB89-14349C169C83}"/>
              </a:ext>
            </a:extLst>
          </p:cNvPr>
          <p:cNvSpPr/>
          <p:nvPr userDrawn="1"/>
        </p:nvSpPr>
        <p:spPr>
          <a:xfrm>
            <a:off x="0" y="6635262"/>
            <a:ext cx="12192000" cy="222738"/>
          </a:xfrm>
          <a:prstGeom prst="rect">
            <a:avLst/>
          </a:prstGeom>
          <a:solidFill>
            <a:srgbClr val="008FC9"/>
          </a:solidFill>
          <a:ln>
            <a:solidFill>
              <a:srgbClr val="008F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A617A3B6-CF45-3A45-A42D-A773DB110E8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77322" y="6124054"/>
            <a:ext cx="1724633" cy="333088"/>
          </a:xfrm>
          <a:prstGeom prst="rect">
            <a:avLst/>
          </a:prstGeom>
        </p:spPr>
      </p:pic>
      <p:sp>
        <p:nvSpPr>
          <p:cNvPr id="17" name="Content Placeholder 2">
            <a:extLst>
              <a:ext uri="{FF2B5EF4-FFF2-40B4-BE49-F238E27FC236}">
                <a16:creationId xmlns:a16="http://schemas.microsoft.com/office/drawing/2014/main" id="{8F1D0EDD-ED03-C84E-9087-AA440530A043}"/>
              </a:ext>
            </a:extLst>
          </p:cNvPr>
          <p:cNvSpPr>
            <a:spLocks noGrp="1"/>
          </p:cNvSpPr>
          <p:nvPr>
            <p:ph idx="1"/>
          </p:nvPr>
        </p:nvSpPr>
        <p:spPr>
          <a:xfrm>
            <a:off x="591016" y="1523481"/>
            <a:ext cx="5430644" cy="4422453"/>
          </a:xfrm>
        </p:spPr>
        <p:txBody>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dirty="0"/>
          </a:p>
        </p:txBody>
      </p:sp>
      <p:sp>
        <p:nvSpPr>
          <p:cNvPr id="18" name="Title Placeholder 1">
            <a:extLst>
              <a:ext uri="{FF2B5EF4-FFF2-40B4-BE49-F238E27FC236}">
                <a16:creationId xmlns:a16="http://schemas.microsoft.com/office/drawing/2014/main" id="{68FBA9C4-0DCA-6442-947F-C41EBAD94642}"/>
              </a:ext>
            </a:extLst>
          </p:cNvPr>
          <p:cNvSpPr>
            <a:spLocks noGrp="1"/>
          </p:cNvSpPr>
          <p:nvPr>
            <p:ph type="title" hasCustomPrompt="1"/>
          </p:nvPr>
        </p:nvSpPr>
        <p:spPr>
          <a:xfrm>
            <a:off x="766590" y="671411"/>
            <a:ext cx="7340348" cy="595892"/>
          </a:xfrm>
          <a:prstGeom prst="rect">
            <a:avLst/>
          </a:prstGeom>
        </p:spPr>
        <p:txBody>
          <a:bodyPr vert="horz" lIns="91440" tIns="45720" rIns="91440" bIns="45720" rtlCol="0" anchor="ctr">
            <a:normAutofit/>
          </a:bodyPr>
          <a:lstStyle>
            <a:lvl1pPr>
              <a:lnSpc>
                <a:spcPts val="4000"/>
              </a:lnSpc>
              <a:defRPr sz="4400"/>
            </a:lvl1pPr>
          </a:lstStyle>
          <a:p>
            <a:r>
              <a:rPr lang="en-US" dirty="0"/>
              <a:t>CLICK TO EDIT </a:t>
            </a:r>
            <a:br>
              <a:rPr lang="en-US" dirty="0"/>
            </a:br>
            <a:r>
              <a:rPr lang="en-US" dirty="0"/>
              <a:t>MASTER TITLE STYLE</a:t>
            </a:r>
          </a:p>
        </p:txBody>
      </p:sp>
      <p:pic>
        <p:nvPicPr>
          <p:cNvPr id="19" name="Picture 18">
            <a:extLst>
              <a:ext uri="{FF2B5EF4-FFF2-40B4-BE49-F238E27FC236}">
                <a16:creationId xmlns:a16="http://schemas.microsoft.com/office/drawing/2014/main" id="{C2E8F726-9E36-124C-85FE-251179C1586D}"/>
              </a:ext>
            </a:extLst>
          </p:cNvPr>
          <p:cNvPicPr>
            <a:picLocks noChangeAspect="1"/>
          </p:cNvPicPr>
          <p:nvPr userDrawn="1"/>
        </p:nvPicPr>
        <p:blipFill>
          <a:blip r:embed="rId3"/>
          <a:stretch>
            <a:fillRect/>
          </a:stretch>
        </p:blipFill>
        <p:spPr>
          <a:xfrm>
            <a:off x="468350" y="183858"/>
            <a:ext cx="398599" cy="1428307"/>
          </a:xfrm>
          <a:prstGeom prst="rect">
            <a:avLst/>
          </a:prstGeom>
        </p:spPr>
      </p:pic>
      <p:sp>
        <p:nvSpPr>
          <p:cNvPr id="27" name="Content Placeholder 2">
            <a:extLst>
              <a:ext uri="{FF2B5EF4-FFF2-40B4-BE49-F238E27FC236}">
                <a16:creationId xmlns:a16="http://schemas.microsoft.com/office/drawing/2014/main" id="{AA2F01E5-50BF-ED40-8237-CC21A8AFE90A}"/>
              </a:ext>
            </a:extLst>
          </p:cNvPr>
          <p:cNvSpPr>
            <a:spLocks noGrp="1"/>
          </p:cNvSpPr>
          <p:nvPr>
            <p:ph idx="12"/>
          </p:nvPr>
        </p:nvSpPr>
        <p:spPr>
          <a:xfrm>
            <a:off x="6200079" y="1523481"/>
            <a:ext cx="5430644" cy="4422453"/>
          </a:xfrm>
        </p:spPr>
        <p:txBody>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dirty="0"/>
          </a:p>
        </p:txBody>
      </p:sp>
    </p:spTree>
    <p:extLst>
      <p:ext uri="{BB962C8B-B14F-4D97-AF65-F5344CB8AC3E}">
        <p14:creationId xmlns:p14="http://schemas.microsoft.com/office/powerpoint/2010/main" val="6463874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t with Caption (Blue)">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A617A3B6-CF45-3A45-A42D-A773DB110E8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77322" y="6124054"/>
            <a:ext cx="1724633" cy="333088"/>
          </a:xfrm>
          <a:prstGeom prst="rect">
            <a:avLst/>
          </a:prstGeom>
        </p:spPr>
      </p:pic>
      <p:sp>
        <p:nvSpPr>
          <p:cNvPr id="12" name="Title Placeholder 1">
            <a:extLst>
              <a:ext uri="{FF2B5EF4-FFF2-40B4-BE49-F238E27FC236}">
                <a16:creationId xmlns:a16="http://schemas.microsoft.com/office/drawing/2014/main" id="{B73536E2-5755-6046-A8E5-90AA88794EF7}"/>
              </a:ext>
            </a:extLst>
          </p:cNvPr>
          <p:cNvSpPr>
            <a:spLocks noGrp="1"/>
          </p:cNvSpPr>
          <p:nvPr>
            <p:ph type="title" hasCustomPrompt="1"/>
          </p:nvPr>
        </p:nvSpPr>
        <p:spPr>
          <a:xfrm>
            <a:off x="9442619" y="2797372"/>
            <a:ext cx="2559336" cy="1169304"/>
          </a:xfrm>
          <a:prstGeom prst="rect">
            <a:avLst/>
          </a:prstGeom>
        </p:spPr>
        <p:txBody>
          <a:bodyPr vert="horz" lIns="91440" tIns="45720" rIns="91440" bIns="45720" rtlCol="0" anchor="ctr">
            <a:normAutofit/>
          </a:bodyPr>
          <a:lstStyle>
            <a:lvl1pPr>
              <a:lnSpc>
                <a:spcPts val="2100"/>
              </a:lnSpc>
              <a:defRPr sz="2100"/>
            </a:lvl1pPr>
          </a:lstStyle>
          <a:p>
            <a:r>
              <a:rPr lang="en-US" dirty="0"/>
              <a:t>CLICK TO EDIT MASTER TITLE </a:t>
            </a:r>
            <a:br>
              <a:rPr lang="en-US" dirty="0"/>
            </a:br>
            <a:r>
              <a:rPr lang="en-US" dirty="0"/>
              <a:t>STYLE WITH </a:t>
            </a:r>
            <a:br>
              <a:rPr lang="en-US" dirty="0"/>
            </a:br>
            <a:r>
              <a:rPr lang="en-US" dirty="0"/>
              <a:t>PULL QUOTE</a:t>
            </a:r>
          </a:p>
        </p:txBody>
      </p:sp>
      <p:sp>
        <p:nvSpPr>
          <p:cNvPr id="8" name="Rectangle 7">
            <a:extLst>
              <a:ext uri="{FF2B5EF4-FFF2-40B4-BE49-F238E27FC236}">
                <a16:creationId xmlns:a16="http://schemas.microsoft.com/office/drawing/2014/main" id="{A7AAB2C7-3C35-874E-830E-E267E9B01E66}"/>
              </a:ext>
            </a:extLst>
          </p:cNvPr>
          <p:cNvSpPr/>
          <p:nvPr userDrawn="1"/>
        </p:nvSpPr>
        <p:spPr>
          <a:xfrm>
            <a:off x="0" y="6635262"/>
            <a:ext cx="12192000" cy="222738"/>
          </a:xfrm>
          <a:prstGeom prst="rect">
            <a:avLst/>
          </a:prstGeom>
          <a:solidFill>
            <a:srgbClr val="008FC9"/>
          </a:solidFill>
          <a:ln>
            <a:solidFill>
              <a:srgbClr val="008F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6" name="Picture 15">
            <a:extLst>
              <a:ext uri="{FF2B5EF4-FFF2-40B4-BE49-F238E27FC236}">
                <a16:creationId xmlns:a16="http://schemas.microsoft.com/office/drawing/2014/main" id="{B8088EAA-B045-0346-92AF-946B0A76B6A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537610" y="2570955"/>
            <a:ext cx="1577534" cy="1577534"/>
          </a:xfrm>
          <a:prstGeom prst="rect">
            <a:avLst/>
          </a:prstGeom>
        </p:spPr>
      </p:pic>
      <p:sp>
        <p:nvSpPr>
          <p:cNvPr id="17" name="Content Placeholder 2">
            <a:extLst>
              <a:ext uri="{FF2B5EF4-FFF2-40B4-BE49-F238E27FC236}">
                <a16:creationId xmlns:a16="http://schemas.microsoft.com/office/drawing/2014/main" id="{A33D85FA-92B9-B74D-AA86-45A24BC84AC9}"/>
              </a:ext>
            </a:extLst>
          </p:cNvPr>
          <p:cNvSpPr>
            <a:spLocks noGrp="1"/>
          </p:cNvSpPr>
          <p:nvPr>
            <p:ph idx="1"/>
          </p:nvPr>
        </p:nvSpPr>
        <p:spPr>
          <a:xfrm>
            <a:off x="591015" y="557561"/>
            <a:ext cx="8419170" cy="5388374"/>
          </a:xfrm>
        </p:spPr>
        <p:txBody>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dirty="0"/>
          </a:p>
        </p:txBody>
      </p:sp>
    </p:spTree>
    <p:extLst>
      <p:ext uri="{BB962C8B-B14F-4D97-AF65-F5344CB8AC3E}">
        <p14:creationId xmlns:p14="http://schemas.microsoft.com/office/powerpoint/2010/main" val="36608653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Picture with Caption (Blue with Black text)">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4" name="Title Placeholder 1">
            <a:extLst>
              <a:ext uri="{FF2B5EF4-FFF2-40B4-BE49-F238E27FC236}">
                <a16:creationId xmlns:a16="http://schemas.microsoft.com/office/drawing/2014/main" id="{3FE40FD0-66A7-3A45-80E7-22A6FAA4613E}"/>
              </a:ext>
            </a:extLst>
          </p:cNvPr>
          <p:cNvSpPr>
            <a:spLocks noGrp="1"/>
          </p:cNvSpPr>
          <p:nvPr>
            <p:ph type="title" hasCustomPrompt="1"/>
          </p:nvPr>
        </p:nvSpPr>
        <p:spPr>
          <a:xfrm>
            <a:off x="245326" y="6167774"/>
            <a:ext cx="8100867" cy="289368"/>
          </a:xfrm>
          <a:prstGeom prst="rect">
            <a:avLst/>
          </a:prstGeom>
        </p:spPr>
        <p:txBody>
          <a:bodyPr vert="horz" lIns="91440" tIns="45720" rIns="91440" bIns="45720" rtlCol="0" anchor="ctr">
            <a:normAutofit/>
          </a:bodyPr>
          <a:lstStyle>
            <a:lvl1pPr>
              <a:lnSpc>
                <a:spcPts val="1600"/>
              </a:lnSpc>
              <a:defRPr sz="1600"/>
            </a:lvl1pPr>
          </a:lstStyle>
          <a:p>
            <a:r>
              <a:rPr lang="en-US" dirty="0"/>
              <a:t>CLICK TO EDIT MASTER TITLE STYLE WITH CAPTION</a:t>
            </a:r>
          </a:p>
        </p:txBody>
      </p:sp>
      <p:sp>
        <p:nvSpPr>
          <p:cNvPr id="6" name="Rectangle 5">
            <a:extLst>
              <a:ext uri="{FF2B5EF4-FFF2-40B4-BE49-F238E27FC236}">
                <a16:creationId xmlns:a16="http://schemas.microsoft.com/office/drawing/2014/main" id="{DBA6FE60-1F59-5846-9DB1-AAF46F4B6822}"/>
              </a:ext>
            </a:extLst>
          </p:cNvPr>
          <p:cNvSpPr/>
          <p:nvPr userDrawn="1"/>
        </p:nvSpPr>
        <p:spPr>
          <a:xfrm>
            <a:off x="0" y="6635262"/>
            <a:ext cx="12192000" cy="222738"/>
          </a:xfrm>
          <a:prstGeom prst="rect">
            <a:avLst/>
          </a:prstGeom>
          <a:solidFill>
            <a:srgbClr val="008FC9"/>
          </a:solidFill>
          <a:ln>
            <a:solidFill>
              <a:srgbClr val="008F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a:extLst>
              <a:ext uri="{FF2B5EF4-FFF2-40B4-BE49-F238E27FC236}">
                <a16:creationId xmlns:a16="http://schemas.microsoft.com/office/drawing/2014/main" id="{164AB64A-147B-1E46-88B0-93884708F1E4}"/>
              </a:ext>
            </a:extLst>
          </p:cNvPr>
          <p:cNvPicPr>
            <a:picLocks noChangeAspect="1"/>
          </p:cNvPicPr>
          <p:nvPr userDrawn="1"/>
        </p:nvPicPr>
        <p:blipFill>
          <a:blip r:embed="rId3"/>
          <a:stretch>
            <a:fillRect/>
          </a:stretch>
        </p:blipFill>
        <p:spPr>
          <a:xfrm>
            <a:off x="10264838" y="6124054"/>
            <a:ext cx="1737117" cy="333088"/>
          </a:xfrm>
          <a:prstGeom prst="rect">
            <a:avLst/>
          </a:prstGeom>
        </p:spPr>
      </p:pic>
    </p:spTree>
    <p:extLst>
      <p:ext uri="{BB962C8B-B14F-4D97-AF65-F5344CB8AC3E}">
        <p14:creationId xmlns:p14="http://schemas.microsoft.com/office/powerpoint/2010/main" val="937025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icture with Caption (Blue with White text)">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BA6FE60-1F59-5846-9DB1-AAF46F4B6822}"/>
              </a:ext>
            </a:extLst>
          </p:cNvPr>
          <p:cNvSpPr/>
          <p:nvPr userDrawn="1"/>
        </p:nvSpPr>
        <p:spPr>
          <a:xfrm>
            <a:off x="0" y="6635262"/>
            <a:ext cx="12192000" cy="222738"/>
          </a:xfrm>
          <a:prstGeom prst="rect">
            <a:avLst/>
          </a:prstGeom>
          <a:solidFill>
            <a:srgbClr val="008FC9"/>
          </a:solidFill>
          <a:ln>
            <a:solidFill>
              <a:srgbClr val="008F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a:extLst>
              <a:ext uri="{FF2B5EF4-FFF2-40B4-BE49-F238E27FC236}">
                <a16:creationId xmlns:a16="http://schemas.microsoft.com/office/drawing/2014/main" id="{164AB64A-147B-1E46-88B0-93884708F1E4}"/>
              </a:ext>
            </a:extLst>
          </p:cNvPr>
          <p:cNvPicPr>
            <a:picLocks noChangeAspect="1"/>
          </p:cNvPicPr>
          <p:nvPr userDrawn="1"/>
        </p:nvPicPr>
        <p:blipFill>
          <a:blip r:embed="rId3"/>
          <a:stretch>
            <a:fillRect/>
          </a:stretch>
        </p:blipFill>
        <p:spPr>
          <a:xfrm>
            <a:off x="10264838" y="6124054"/>
            <a:ext cx="1737117" cy="333088"/>
          </a:xfrm>
          <a:prstGeom prst="rect">
            <a:avLst/>
          </a:prstGeom>
        </p:spPr>
      </p:pic>
      <p:sp>
        <p:nvSpPr>
          <p:cNvPr id="5" name="Title Placeholder 1">
            <a:extLst>
              <a:ext uri="{FF2B5EF4-FFF2-40B4-BE49-F238E27FC236}">
                <a16:creationId xmlns:a16="http://schemas.microsoft.com/office/drawing/2014/main" id="{72594751-1209-FD4A-A7B1-6236F54B85E6}"/>
              </a:ext>
            </a:extLst>
          </p:cNvPr>
          <p:cNvSpPr>
            <a:spLocks noGrp="1"/>
          </p:cNvSpPr>
          <p:nvPr>
            <p:ph type="title" hasCustomPrompt="1"/>
          </p:nvPr>
        </p:nvSpPr>
        <p:spPr>
          <a:xfrm>
            <a:off x="245326" y="6167774"/>
            <a:ext cx="8100867" cy="289368"/>
          </a:xfrm>
          <a:prstGeom prst="rect">
            <a:avLst/>
          </a:prstGeom>
        </p:spPr>
        <p:txBody>
          <a:bodyPr vert="horz" lIns="91440" tIns="45720" rIns="91440" bIns="45720" rtlCol="0" anchor="ctr">
            <a:normAutofit/>
          </a:bodyPr>
          <a:lstStyle>
            <a:lvl1pPr>
              <a:lnSpc>
                <a:spcPts val="1600"/>
              </a:lnSpc>
              <a:defRPr sz="1600">
                <a:solidFill>
                  <a:schemeClr val="bg1"/>
                </a:solidFill>
              </a:defRPr>
            </a:lvl1pPr>
          </a:lstStyle>
          <a:p>
            <a:r>
              <a:rPr lang="en-US" dirty="0"/>
              <a:t>CLICK TO EDIT MASTER TITLE STYLE WITH CAPTION</a:t>
            </a:r>
          </a:p>
        </p:txBody>
      </p:sp>
    </p:spTree>
    <p:extLst>
      <p:ext uri="{BB962C8B-B14F-4D97-AF65-F5344CB8AC3E}">
        <p14:creationId xmlns:p14="http://schemas.microsoft.com/office/powerpoint/2010/main" val="36262443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lank (Blu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E623568-20ED-5345-AB89-14349C169C83}"/>
              </a:ext>
            </a:extLst>
          </p:cNvPr>
          <p:cNvSpPr/>
          <p:nvPr userDrawn="1"/>
        </p:nvSpPr>
        <p:spPr>
          <a:xfrm>
            <a:off x="0" y="6635262"/>
            <a:ext cx="12192000" cy="222738"/>
          </a:xfrm>
          <a:prstGeom prst="rect">
            <a:avLst/>
          </a:prstGeom>
          <a:solidFill>
            <a:srgbClr val="008FC9"/>
          </a:solidFill>
          <a:ln>
            <a:solidFill>
              <a:srgbClr val="008F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A617A3B6-CF45-3A45-A42D-A773DB110E8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77322" y="6124054"/>
            <a:ext cx="1724633" cy="333088"/>
          </a:xfrm>
          <a:prstGeom prst="rect">
            <a:avLst/>
          </a:prstGeom>
        </p:spPr>
      </p:pic>
    </p:spTree>
    <p:extLst>
      <p:ext uri="{BB962C8B-B14F-4D97-AF65-F5344CB8AC3E}">
        <p14:creationId xmlns:p14="http://schemas.microsoft.com/office/powerpoint/2010/main" val="5137585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Caption (Blue)">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A617A3B6-CF45-3A45-A42D-A773DB110E8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77322" y="6124054"/>
            <a:ext cx="1724633" cy="333088"/>
          </a:xfrm>
          <a:prstGeom prst="rect">
            <a:avLst/>
          </a:prstGeom>
        </p:spPr>
      </p:pic>
      <p:sp>
        <p:nvSpPr>
          <p:cNvPr id="8" name="Rectangle 7">
            <a:extLst>
              <a:ext uri="{FF2B5EF4-FFF2-40B4-BE49-F238E27FC236}">
                <a16:creationId xmlns:a16="http://schemas.microsoft.com/office/drawing/2014/main" id="{A7AAB2C7-3C35-874E-830E-E267E9B01E66}"/>
              </a:ext>
            </a:extLst>
          </p:cNvPr>
          <p:cNvSpPr/>
          <p:nvPr userDrawn="1"/>
        </p:nvSpPr>
        <p:spPr>
          <a:xfrm>
            <a:off x="0" y="6635262"/>
            <a:ext cx="12192000" cy="222738"/>
          </a:xfrm>
          <a:prstGeom prst="rect">
            <a:avLst/>
          </a:prstGeom>
          <a:solidFill>
            <a:srgbClr val="008FC9"/>
          </a:solidFill>
          <a:ln>
            <a:solidFill>
              <a:srgbClr val="008F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itle Placeholder 1">
            <a:extLst>
              <a:ext uri="{FF2B5EF4-FFF2-40B4-BE49-F238E27FC236}">
                <a16:creationId xmlns:a16="http://schemas.microsoft.com/office/drawing/2014/main" id="{5F061511-D2CC-B541-8A9B-FB1AAC765178}"/>
              </a:ext>
            </a:extLst>
          </p:cNvPr>
          <p:cNvSpPr>
            <a:spLocks noGrp="1"/>
          </p:cNvSpPr>
          <p:nvPr>
            <p:ph type="title" hasCustomPrompt="1"/>
          </p:nvPr>
        </p:nvSpPr>
        <p:spPr>
          <a:xfrm>
            <a:off x="5838792" y="3106331"/>
            <a:ext cx="6353208" cy="1325563"/>
          </a:xfrm>
          <a:prstGeom prst="rect">
            <a:avLst/>
          </a:prstGeom>
        </p:spPr>
        <p:txBody>
          <a:bodyPr vert="horz" lIns="91440" tIns="45720" rIns="91440" bIns="45720" rtlCol="0" anchor="ctr">
            <a:normAutofit/>
          </a:bodyPr>
          <a:lstStyle>
            <a:lvl1pPr>
              <a:lnSpc>
                <a:spcPts val="4700"/>
              </a:lnSpc>
              <a:defRPr sz="5400"/>
            </a:lvl1pPr>
          </a:lstStyle>
          <a:p>
            <a:r>
              <a:rPr lang="en-US" dirty="0"/>
              <a:t>CLICK TO EDIT</a:t>
            </a:r>
            <a:br>
              <a:rPr lang="en-US" dirty="0"/>
            </a:br>
            <a:r>
              <a:rPr lang="en-US" dirty="0"/>
              <a:t>MASTER TITLE STYLE</a:t>
            </a:r>
          </a:p>
        </p:txBody>
      </p:sp>
      <p:pic>
        <p:nvPicPr>
          <p:cNvPr id="11" name="Picture 10">
            <a:extLst>
              <a:ext uri="{FF2B5EF4-FFF2-40B4-BE49-F238E27FC236}">
                <a16:creationId xmlns:a16="http://schemas.microsoft.com/office/drawing/2014/main" id="{CA2D0A37-D989-A843-B7BD-01C0D86C051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104435" y="3031569"/>
            <a:ext cx="1282392" cy="1282392"/>
          </a:xfrm>
          <a:prstGeom prst="rect">
            <a:avLst/>
          </a:prstGeom>
        </p:spPr>
      </p:pic>
      <p:sp>
        <p:nvSpPr>
          <p:cNvPr id="3" name="Text Placeholder 2">
            <a:extLst>
              <a:ext uri="{FF2B5EF4-FFF2-40B4-BE49-F238E27FC236}">
                <a16:creationId xmlns:a16="http://schemas.microsoft.com/office/drawing/2014/main" id="{AB5C4011-5DA7-5A47-B087-F5DB33EB540F}"/>
              </a:ext>
            </a:extLst>
          </p:cNvPr>
          <p:cNvSpPr>
            <a:spLocks noGrp="1"/>
          </p:cNvSpPr>
          <p:nvPr>
            <p:ph type="body" sz="quarter" idx="10" hasCustomPrompt="1"/>
          </p:nvPr>
        </p:nvSpPr>
        <p:spPr>
          <a:xfrm>
            <a:off x="5838825" y="4449126"/>
            <a:ext cx="6162675" cy="452438"/>
          </a:xfrm>
        </p:spPr>
        <p:txBody>
          <a:bodyPr>
            <a:normAutofit/>
          </a:bodyPr>
          <a:lstStyle>
            <a:lvl1pPr marL="0" indent="0">
              <a:buNone/>
              <a:defRPr sz="2100" b="1" i="0">
                <a:latin typeface="Arial Narrow" panose="020B0604020202020204" pitchFamily="34" charset="0"/>
                <a:cs typeface="Arial Narrow" panose="020B0604020202020204" pitchFamily="34" charset="0"/>
              </a:defRPr>
            </a:lvl1pPr>
          </a:lstStyle>
          <a:p>
            <a:pPr lvl="0"/>
            <a:r>
              <a:rPr lang="en-US" dirty="0"/>
              <a:t>EDIT MASTER TEXT STYLES WITH CAPTION</a:t>
            </a:r>
          </a:p>
        </p:txBody>
      </p:sp>
    </p:spTree>
    <p:extLst>
      <p:ext uri="{BB962C8B-B14F-4D97-AF65-F5344CB8AC3E}">
        <p14:creationId xmlns:p14="http://schemas.microsoft.com/office/powerpoint/2010/main" val="17196181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Quote with Caption (Blue)">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A617A3B6-CF45-3A45-A42D-A773DB110E8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77322" y="6124054"/>
            <a:ext cx="1724633" cy="333088"/>
          </a:xfrm>
          <a:prstGeom prst="rect">
            <a:avLst/>
          </a:prstGeom>
        </p:spPr>
      </p:pic>
      <p:sp>
        <p:nvSpPr>
          <p:cNvPr id="8" name="Rectangle 7">
            <a:extLst>
              <a:ext uri="{FF2B5EF4-FFF2-40B4-BE49-F238E27FC236}">
                <a16:creationId xmlns:a16="http://schemas.microsoft.com/office/drawing/2014/main" id="{A7AAB2C7-3C35-874E-830E-E267E9B01E66}"/>
              </a:ext>
            </a:extLst>
          </p:cNvPr>
          <p:cNvSpPr/>
          <p:nvPr userDrawn="1"/>
        </p:nvSpPr>
        <p:spPr>
          <a:xfrm>
            <a:off x="0" y="6635262"/>
            <a:ext cx="12192000" cy="222738"/>
          </a:xfrm>
          <a:prstGeom prst="rect">
            <a:avLst/>
          </a:prstGeom>
          <a:solidFill>
            <a:srgbClr val="008FC9"/>
          </a:solidFill>
          <a:ln>
            <a:solidFill>
              <a:srgbClr val="008F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itle Placeholder 1">
            <a:extLst>
              <a:ext uri="{FF2B5EF4-FFF2-40B4-BE49-F238E27FC236}">
                <a16:creationId xmlns:a16="http://schemas.microsoft.com/office/drawing/2014/main" id="{5F061511-D2CC-B541-8A9B-FB1AAC765178}"/>
              </a:ext>
            </a:extLst>
          </p:cNvPr>
          <p:cNvSpPr>
            <a:spLocks noGrp="1"/>
          </p:cNvSpPr>
          <p:nvPr>
            <p:ph type="title" hasCustomPrompt="1"/>
          </p:nvPr>
        </p:nvSpPr>
        <p:spPr>
          <a:xfrm>
            <a:off x="5838792" y="2523281"/>
            <a:ext cx="6353208" cy="1908614"/>
          </a:xfrm>
          <a:prstGeom prst="rect">
            <a:avLst/>
          </a:prstGeom>
        </p:spPr>
        <p:txBody>
          <a:bodyPr vert="horz" lIns="91440" tIns="45720" rIns="91440" bIns="45720" rtlCol="0" anchor="ctr">
            <a:normAutofit/>
          </a:bodyPr>
          <a:lstStyle>
            <a:lvl1pPr>
              <a:lnSpc>
                <a:spcPts val="4700"/>
              </a:lnSpc>
              <a:defRPr sz="5400"/>
            </a:lvl1pPr>
          </a:lstStyle>
          <a:p>
            <a:r>
              <a:rPr lang="en-US" dirty="0"/>
              <a:t>CLICK TO EDIT</a:t>
            </a:r>
            <a:br>
              <a:rPr lang="en-US" dirty="0"/>
            </a:br>
            <a:r>
              <a:rPr lang="en-US" dirty="0"/>
              <a:t>MASTER TITLE </a:t>
            </a:r>
            <a:br>
              <a:rPr lang="en-US" dirty="0"/>
            </a:br>
            <a:r>
              <a:rPr lang="en-US" dirty="0"/>
              <a:t>STYLE WITH QUOTE</a:t>
            </a:r>
          </a:p>
        </p:txBody>
      </p:sp>
      <p:pic>
        <p:nvPicPr>
          <p:cNvPr id="11" name="Picture 10">
            <a:extLst>
              <a:ext uri="{FF2B5EF4-FFF2-40B4-BE49-F238E27FC236}">
                <a16:creationId xmlns:a16="http://schemas.microsoft.com/office/drawing/2014/main" id="{CA2D0A37-D989-A843-B7BD-01C0D86C051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907663" y="2398145"/>
            <a:ext cx="1597309" cy="1999024"/>
          </a:xfrm>
          <a:prstGeom prst="rect">
            <a:avLst/>
          </a:prstGeom>
        </p:spPr>
      </p:pic>
      <p:sp>
        <p:nvSpPr>
          <p:cNvPr id="3" name="Text Placeholder 2">
            <a:extLst>
              <a:ext uri="{FF2B5EF4-FFF2-40B4-BE49-F238E27FC236}">
                <a16:creationId xmlns:a16="http://schemas.microsoft.com/office/drawing/2014/main" id="{29471D47-3302-F14D-984E-A8281757D119}"/>
              </a:ext>
            </a:extLst>
          </p:cNvPr>
          <p:cNvSpPr>
            <a:spLocks noGrp="1"/>
          </p:cNvSpPr>
          <p:nvPr>
            <p:ph type="body" sz="quarter" idx="10" hasCustomPrompt="1"/>
          </p:nvPr>
        </p:nvSpPr>
        <p:spPr>
          <a:xfrm>
            <a:off x="5838825" y="4450183"/>
            <a:ext cx="5257800" cy="461963"/>
          </a:xfrm>
        </p:spPr>
        <p:txBody>
          <a:bodyPr>
            <a:normAutofit/>
          </a:bodyPr>
          <a:lstStyle>
            <a:lvl1pPr marL="0" indent="0">
              <a:buNone/>
              <a:defRPr sz="2100" b="1" i="0">
                <a:latin typeface="Arial Narrow" panose="020B0604020202020204" pitchFamily="34" charset="0"/>
                <a:cs typeface="Arial Narrow" panose="020B0604020202020204" pitchFamily="34" charset="0"/>
              </a:defRPr>
            </a:lvl1pPr>
          </a:lstStyle>
          <a:p>
            <a:pPr lvl="0"/>
            <a:r>
              <a:rPr lang="en-US" dirty="0"/>
              <a:t>EDIT MASTER TEXT STYLES WITH CAPTION</a:t>
            </a:r>
          </a:p>
        </p:txBody>
      </p:sp>
    </p:spTree>
    <p:extLst>
      <p:ext uri="{BB962C8B-B14F-4D97-AF65-F5344CB8AC3E}">
        <p14:creationId xmlns:p14="http://schemas.microsoft.com/office/powerpoint/2010/main" val="78450112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hank You (Blue with Black text)">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37D2AAE-0812-F142-8F73-46832113D776}"/>
              </a:ext>
            </a:extLst>
          </p:cNvPr>
          <p:cNvSpPr/>
          <p:nvPr userDrawn="1"/>
        </p:nvSpPr>
        <p:spPr>
          <a:xfrm>
            <a:off x="0" y="6635262"/>
            <a:ext cx="12192000" cy="222738"/>
          </a:xfrm>
          <a:prstGeom prst="rect">
            <a:avLst/>
          </a:prstGeom>
          <a:solidFill>
            <a:srgbClr val="008FC9"/>
          </a:solidFill>
          <a:ln>
            <a:solidFill>
              <a:srgbClr val="008F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2" name="Picture 11">
            <a:extLst>
              <a:ext uri="{FF2B5EF4-FFF2-40B4-BE49-F238E27FC236}">
                <a16:creationId xmlns:a16="http://schemas.microsoft.com/office/drawing/2014/main" id="{DACFB94F-3EEF-D44A-A1D0-E861FDFBBFFA}"/>
              </a:ext>
            </a:extLst>
          </p:cNvPr>
          <p:cNvPicPr>
            <a:picLocks noChangeAspect="1"/>
          </p:cNvPicPr>
          <p:nvPr userDrawn="1"/>
        </p:nvPicPr>
        <p:blipFill>
          <a:blip r:embed="rId3"/>
          <a:stretch>
            <a:fillRect/>
          </a:stretch>
        </p:blipFill>
        <p:spPr>
          <a:xfrm>
            <a:off x="10264838" y="6124054"/>
            <a:ext cx="1737117" cy="333088"/>
          </a:xfrm>
          <a:prstGeom prst="rect">
            <a:avLst/>
          </a:prstGeom>
        </p:spPr>
      </p:pic>
      <p:sp>
        <p:nvSpPr>
          <p:cNvPr id="13" name="TextBox 12">
            <a:extLst>
              <a:ext uri="{FF2B5EF4-FFF2-40B4-BE49-F238E27FC236}">
                <a16:creationId xmlns:a16="http://schemas.microsoft.com/office/drawing/2014/main" id="{6DBDAFB9-E234-AC47-B47A-CD159E9D7618}"/>
              </a:ext>
            </a:extLst>
          </p:cNvPr>
          <p:cNvSpPr txBox="1"/>
          <p:nvPr userDrawn="1"/>
        </p:nvSpPr>
        <p:spPr>
          <a:xfrm>
            <a:off x="4393055" y="3154066"/>
            <a:ext cx="3586288" cy="861774"/>
          </a:xfrm>
          <a:prstGeom prst="rect">
            <a:avLst/>
          </a:prstGeom>
          <a:noFill/>
        </p:spPr>
        <p:txBody>
          <a:bodyPr wrap="square" rtlCol="0">
            <a:spAutoFit/>
          </a:bodyPr>
          <a:lstStyle/>
          <a:p>
            <a:pPr algn="ctr">
              <a:lnSpc>
                <a:spcPts val="6000"/>
              </a:lnSpc>
            </a:pPr>
            <a:r>
              <a:rPr lang="en-IE" sz="5500" b="1" i="0" kern="1200" baseline="0" dirty="0">
                <a:solidFill>
                  <a:schemeClr val="tx1"/>
                </a:solidFill>
                <a:effectLst/>
                <a:latin typeface="Arial Narrow" panose="020B0604020202020204" pitchFamily="34" charset="0"/>
                <a:ea typeface="+mn-ea"/>
                <a:cs typeface="Arial Narrow" panose="020B0604020202020204" pitchFamily="34" charset="0"/>
              </a:rPr>
              <a:t>THANK YOU</a:t>
            </a:r>
          </a:p>
        </p:txBody>
      </p:sp>
      <p:sp>
        <p:nvSpPr>
          <p:cNvPr id="3" name="Picture Placeholder 2">
            <a:extLst>
              <a:ext uri="{FF2B5EF4-FFF2-40B4-BE49-F238E27FC236}">
                <a16:creationId xmlns:a16="http://schemas.microsoft.com/office/drawing/2014/main" id="{FCF539B5-3331-1744-9EA2-9C89BC49FA0F}"/>
              </a:ext>
            </a:extLst>
          </p:cNvPr>
          <p:cNvSpPr>
            <a:spLocks noGrp="1"/>
          </p:cNvSpPr>
          <p:nvPr>
            <p:ph type="pic" sz="quarter" idx="10"/>
          </p:nvPr>
        </p:nvSpPr>
        <p:spPr>
          <a:xfrm>
            <a:off x="365125" y="5999163"/>
            <a:ext cx="1619250" cy="457200"/>
          </a:xfrm>
        </p:spPr>
        <p:txBody>
          <a:bodyPr/>
          <a:lstStyle/>
          <a:p>
            <a:endParaRPr lang="en-US"/>
          </a:p>
        </p:txBody>
      </p:sp>
      <p:sp>
        <p:nvSpPr>
          <p:cNvPr id="5" name="Picture Placeholder 4">
            <a:extLst>
              <a:ext uri="{FF2B5EF4-FFF2-40B4-BE49-F238E27FC236}">
                <a16:creationId xmlns:a16="http://schemas.microsoft.com/office/drawing/2014/main" id="{66430309-7B43-9043-83B8-77C56DF298AD}"/>
              </a:ext>
            </a:extLst>
          </p:cNvPr>
          <p:cNvSpPr>
            <a:spLocks noGrp="1"/>
          </p:cNvSpPr>
          <p:nvPr>
            <p:ph type="pic" sz="quarter" idx="11"/>
          </p:nvPr>
        </p:nvSpPr>
        <p:spPr>
          <a:xfrm>
            <a:off x="2308638" y="5999163"/>
            <a:ext cx="1555750" cy="457200"/>
          </a:xfrm>
        </p:spPr>
        <p:txBody>
          <a:bodyPr/>
          <a:lstStyle/>
          <a:p>
            <a:endParaRPr lang="en-US"/>
          </a:p>
        </p:txBody>
      </p:sp>
      <p:sp>
        <p:nvSpPr>
          <p:cNvPr id="7" name="Picture Placeholder 6">
            <a:extLst>
              <a:ext uri="{FF2B5EF4-FFF2-40B4-BE49-F238E27FC236}">
                <a16:creationId xmlns:a16="http://schemas.microsoft.com/office/drawing/2014/main" id="{8BDB5EE4-14C4-044E-B748-BE4735FF547A}"/>
              </a:ext>
            </a:extLst>
          </p:cNvPr>
          <p:cNvSpPr>
            <a:spLocks noGrp="1"/>
          </p:cNvSpPr>
          <p:nvPr>
            <p:ph type="pic" sz="quarter" idx="12"/>
          </p:nvPr>
        </p:nvSpPr>
        <p:spPr>
          <a:xfrm>
            <a:off x="4188651" y="5999163"/>
            <a:ext cx="1763712" cy="457200"/>
          </a:xfrm>
        </p:spPr>
        <p:txBody>
          <a:bodyPr/>
          <a:lstStyle/>
          <a:p>
            <a:endParaRPr lang="en-US"/>
          </a:p>
        </p:txBody>
      </p:sp>
    </p:spTree>
    <p:extLst>
      <p:ext uri="{BB962C8B-B14F-4D97-AF65-F5344CB8AC3E}">
        <p14:creationId xmlns:p14="http://schemas.microsoft.com/office/powerpoint/2010/main" val="218387258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hank You (Blue with White text)">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37D2AAE-0812-F142-8F73-46832113D776}"/>
              </a:ext>
            </a:extLst>
          </p:cNvPr>
          <p:cNvSpPr/>
          <p:nvPr userDrawn="1"/>
        </p:nvSpPr>
        <p:spPr>
          <a:xfrm>
            <a:off x="0" y="6635262"/>
            <a:ext cx="12192000" cy="222738"/>
          </a:xfrm>
          <a:prstGeom prst="rect">
            <a:avLst/>
          </a:prstGeom>
          <a:solidFill>
            <a:srgbClr val="008FC9"/>
          </a:solidFill>
          <a:ln>
            <a:solidFill>
              <a:srgbClr val="008F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a:extLst>
              <a:ext uri="{FF2B5EF4-FFF2-40B4-BE49-F238E27FC236}">
                <a16:creationId xmlns:a16="http://schemas.microsoft.com/office/drawing/2014/main" id="{727F610C-A94D-1A40-AE8F-069532391ED2}"/>
              </a:ext>
            </a:extLst>
          </p:cNvPr>
          <p:cNvSpPr txBox="1"/>
          <p:nvPr userDrawn="1"/>
        </p:nvSpPr>
        <p:spPr>
          <a:xfrm>
            <a:off x="4393055" y="3154066"/>
            <a:ext cx="3586288" cy="861774"/>
          </a:xfrm>
          <a:prstGeom prst="rect">
            <a:avLst/>
          </a:prstGeom>
          <a:noFill/>
        </p:spPr>
        <p:txBody>
          <a:bodyPr wrap="square" rtlCol="0">
            <a:spAutoFit/>
          </a:bodyPr>
          <a:lstStyle/>
          <a:p>
            <a:pPr algn="ctr">
              <a:lnSpc>
                <a:spcPts val="6000"/>
              </a:lnSpc>
            </a:pPr>
            <a:r>
              <a:rPr lang="en-IE" sz="5500" b="1" i="0" kern="1200" baseline="0" dirty="0">
                <a:solidFill>
                  <a:schemeClr val="bg1"/>
                </a:solidFill>
                <a:effectLst/>
                <a:latin typeface="Arial Narrow" panose="020B0604020202020204" pitchFamily="34" charset="0"/>
                <a:ea typeface="+mn-ea"/>
                <a:cs typeface="Arial Narrow" panose="020B0604020202020204" pitchFamily="34" charset="0"/>
              </a:rPr>
              <a:t>THANK YOU</a:t>
            </a:r>
          </a:p>
        </p:txBody>
      </p:sp>
      <p:pic>
        <p:nvPicPr>
          <p:cNvPr id="12" name="Picture 11">
            <a:extLst>
              <a:ext uri="{FF2B5EF4-FFF2-40B4-BE49-F238E27FC236}">
                <a16:creationId xmlns:a16="http://schemas.microsoft.com/office/drawing/2014/main" id="{C02A9B3B-8525-5D43-BC0A-9A39860E786A}"/>
              </a:ext>
            </a:extLst>
          </p:cNvPr>
          <p:cNvPicPr>
            <a:picLocks noChangeAspect="1"/>
          </p:cNvPicPr>
          <p:nvPr userDrawn="1"/>
        </p:nvPicPr>
        <p:blipFill>
          <a:blip r:embed="rId3"/>
          <a:stretch>
            <a:fillRect/>
          </a:stretch>
        </p:blipFill>
        <p:spPr>
          <a:xfrm>
            <a:off x="10264838" y="6124054"/>
            <a:ext cx="1737117" cy="333088"/>
          </a:xfrm>
          <a:prstGeom prst="rect">
            <a:avLst/>
          </a:prstGeom>
        </p:spPr>
      </p:pic>
      <p:sp>
        <p:nvSpPr>
          <p:cNvPr id="14" name="Picture Placeholder 2">
            <a:extLst>
              <a:ext uri="{FF2B5EF4-FFF2-40B4-BE49-F238E27FC236}">
                <a16:creationId xmlns:a16="http://schemas.microsoft.com/office/drawing/2014/main" id="{145D8AFC-4839-CC45-87A9-5F6915B8F93E}"/>
              </a:ext>
            </a:extLst>
          </p:cNvPr>
          <p:cNvSpPr>
            <a:spLocks noGrp="1"/>
          </p:cNvSpPr>
          <p:nvPr>
            <p:ph type="pic" sz="quarter" idx="10"/>
          </p:nvPr>
        </p:nvSpPr>
        <p:spPr>
          <a:xfrm>
            <a:off x="365125" y="5999163"/>
            <a:ext cx="1619250" cy="457200"/>
          </a:xfrm>
        </p:spPr>
        <p:txBody>
          <a:bodyPr/>
          <a:lstStyle/>
          <a:p>
            <a:endParaRPr lang="en-US"/>
          </a:p>
        </p:txBody>
      </p:sp>
      <p:sp>
        <p:nvSpPr>
          <p:cNvPr id="16" name="Picture Placeholder 4">
            <a:extLst>
              <a:ext uri="{FF2B5EF4-FFF2-40B4-BE49-F238E27FC236}">
                <a16:creationId xmlns:a16="http://schemas.microsoft.com/office/drawing/2014/main" id="{003BCA3B-1F53-244F-8529-EBE98FFFAE44}"/>
              </a:ext>
            </a:extLst>
          </p:cNvPr>
          <p:cNvSpPr>
            <a:spLocks noGrp="1"/>
          </p:cNvSpPr>
          <p:nvPr>
            <p:ph type="pic" sz="quarter" idx="11"/>
          </p:nvPr>
        </p:nvSpPr>
        <p:spPr>
          <a:xfrm>
            <a:off x="2308638" y="5999163"/>
            <a:ext cx="1555750" cy="457200"/>
          </a:xfrm>
        </p:spPr>
        <p:txBody>
          <a:bodyPr/>
          <a:lstStyle/>
          <a:p>
            <a:endParaRPr lang="en-US"/>
          </a:p>
        </p:txBody>
      </p:sp>
      <p:sp>
        <p:nvSpPr>
          <p:cNvPr id="19" name="Picture Placeholder 6">
            <a:extLst>
              <a:ext uri="{FF2B5EF4-FFF2-40B4-BE49-F238E27FC236}">
                <a16:creationId xmlns:a16="http://schemas.microsoft.com/office/drawing/2014/main" id="{18021625-8A6F-C34A-A2B0-7DA7EDA1F71F}"/>
              </a:ext>
            </a:extLst>
          </p:cNvPr>
          <p:cNvSpPr>
            <a:spLocks noGrp="1"/>
          </p:cNvSpPr>
          <p:nvPr>
            <p:ph type="pic" sz="quarter" idx="12"/>
          </p:nvPr>
        </p:nvSpPr>
        <p:spPr>
          <a:xfrm>
            <a:off x="4188651" y="5999163"/>
            <a:ext cx="1763712" cy="457200"/>
          </a:xfrm>
        </p:spPr>
        <p:txBody>
          <a:bodyPr/>
          <a:lstStyle/>
          <a:p>
            <a:endParaRPr lang="en-US"/>
          </a:p>
        </p:txBody>
      </p:sp>
    </p:spTree>
    <p:extLst>
      <p:ext uri="{BB962C8B-B14F-4D97-AF65-F5344CB8AC3E}">
        <p14:creationId xmlns:p14="http://schemas.microsoft.com/office/powerpoint/2010/main" val="8087011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A0239E1-8A26-184E-AAE6-CCE86A5F9DB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4A075E94-BC1A-8F4C-AB2F-3509E27DD7F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CD2D826-0F59-D543-9D67-8526BD4B9AB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F4D9F8B-65B2-944B-AC62-5DE72EF885F1}" type="datetimeFigureOut">
              <a:rPr lang="en-US" smtClean="0"/>
              <a:t>2/14/2019</a:t>
            </a:fld>
            <a:endParaRPr lang="en-US" dirty="0"/>
          </a:p>
        </p:txBody>
      </p:sp>
      <p:sp>
        <p:nvSpPr>
          <p:cNvPr id="5" name="Footer Placeholder 4">
            <a:extLst>
              <a:ext uri="{FF2B5EF4-FFF2-40B4-BE49-F238E27FC236}">
                <a16:creationId xmlns:a16="http://schemas.microsoft.com/office/drawing/2014/main" id="{63F0A325-987F-FC46-8763-A4F8443BC02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64FF28AB-0BB3-7E4C-9549-98EB816CCA9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7F5BC76-F21E-B24E-8608-001A2477D7FF}" type="slidenum">
              <a:rPr lang="en-US" smtClean="0"/>
              <a:t>‹#›</a:t>
            </a:fld>
            <a:endParaRPr lang="en-US" dirty="0"/>
          </a:p>
        </p:txBody>
      </p:sp>
    </p:spTree>
    <p:extLst>
      <p:ext uri="{BB962C8B-B14F-4D97-AF65-F5344CB8AC3E}">
        <p14:creationId xmlns:p14="http://schemas.microsoft.com/office/powerpoint/2010/main" val="3070941238"/>
      </p:ext>
    </p:extLst>
  </p:cSld>
  <p:clrMap bg1="lt1" tx1="dk1" bg2="lt2" tx2="dk2" accent1="accent1" accent2="accent2" accent3="accent3" accent4="accent4" accent5="accent5" accent6="accent6" hlink="hlink" folHlink="folHlink"/>
  <p:sldLayoutIdLst>
    <p:sldLayoutId id="2147483717" r:id="rId1"/>
    <p:sldLayoutId id="2147483722" r:id="rId2"/>
    <p:sldLayoutId id="2147483701" r:id="rId3"/>
    <p:sldLayoutId id="2147483677" r:id="rId4"/>
    <p:sldLayoutId id="2147483681" r:id="rId5"/>
    <p:sldLayoutId id="2147483689" r:id="rId6"/>
    <p:sldLayoutId id="2147483727" r:id="rId7"/>
    <p:sldLayoutId id="2147483728" r:id="rId8"/>
    <p:sldLayoutId id="2147483687" r:id="rId9"/>
    <p:sldLayoutId id="2147483693" r:id="rId10"/>
    <p:sldLayoutId id="2147483706" r:id="rId11"/>
    <p:sldLayoutId id="2147483720" r:id="rId12"/>
    <p:sldLayoutId id="2147483726" r:id="rId13"/>
  </p:sldLayoutIdLst>
  <p:txStyles>
    <p:titleStyle>
      <a:lvl1pPr algn="l" defTabSz="914400" rtl="0" eaLnBrk="1" latinLnBrk="0" hangingPunct="1">
        <a:lnSpc>
          <a:spcPct val="90000"/>
        </a:lnSpc>
        <a:spcBef>
          <a:spcPct val="0"/>
        </a:spcBef>
        <a:buNone/>
        <a:defRPr sz="4400" b="1" i="0" kern="1200">
          <a:solidFill>
            <a:schemeClr val="tx1"/>
          </a:solidFill>
          <a:latin typeface="Arial Narrow" panose="020B0604020202020204" pitchFamily="34" charset="0"/>
          <a:ea typeface="+mj-ea"/>
          <a:cs typeface="Arial Narrow"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8" Type="http://schemas.openxmlformats.org/officeDocument/2006/relationships/image" Target="../media/image23.jpg"/><Relationship Id="rId3" Type="http://schemas.openxmlformats.org/officeDocument/2006/relationships/image" Target="../media/image18.jpg"/><Relationship Id="rId7" Type="http://schemas.openxmlformats.org/officeDocument/2006/relationships/image" Target="../media/image22.jpg"/><Relationship Id="rId12" Type="http://schemas.openxmlformats.org/officeDocument/2006/relationships/image" Target="../media/image27.jpg"/><Relationship Id="rId2" Type="http://schemas.openxmlformats.org/officeDocument/2006/relationships/notesSlide" Target="../notesSlides/notesSlide9.xml"/><Relationship Id="rId1" Type="http://schemas.openxmlformats.org/officeDocument/2006/relationships/slideLayout" Target="../slideLayouts/slideLayout9.xml"/><Relationship Id="rId6" Type="http://schemas.openxmlformats.org/officeDocument/2006/relationships/image" Target="../media/image21.jpg"/><Relationship Id="rId11" Type="http://schemas.openxmlformats.org/officeDocument/2006/relationships/image" Target="../media/image26.jpg"/><Relationship Id="rId5" Type="http://schemas.openxmlformats.org/officeDocument/2006/relationships/image" Target="../media/image20.jpg"/><Relationship Id="rId10" Type="http://schemas.openxmlformats.org/officeDocument/2006/relationships/image" Target="../media/image25.jpg"/><Relationship Id="rId4" Type="http://schemas.openxmlformats.org/officeDocument/2006/relationships/image" Target="../media/image19.jpg"/><Relationship Id="rId9" Type="http://schemas.openxmlformats.org/officeDocument/2006/relationships/image" Target="../media/image24.jpg"/></Relationships>
</file>

<file path=ppt/slides/_rels/slide1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2" Type="http://schemas.openxmlformats.org/officeDocument/2006/relationships/image" Target="../media/image30.emf"/><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468095" y="5984487"/>
            <a:ext cx="502061" cy="523220"/>
          </a:xfrm>
          <a:prstGeom prst="rect">
            <a:avLst/>
          </a:prstGeom>
        </p:spPr>
        <p:txBody>
          <a:bodyPr wrap="none">
            <a:spAutoFit/>
          </a:bodyPr>
          <a:lstStyle/>
          <a:p>
            <a:r>
              <a:rPr lang="en-US" sz="2800" b="1" dirty="0">
                <a:latin typeface="Univers 67 Condensed" charset="0"/>
                <a:ea typeface="Univers 67 Condensed" charset="0"/>
                <a:cs typeface="Univers 67 Condensed" charset="0"/>
              </a:rPr>
              <a:t>01</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06160" y="248705"/>
            <a:ext cx="8116854" cy="5735782"/>
          </a:xfrm>
          <a:prstGeom prst="rect">
            <a:avLst/>
          </a:prstGeom>
        </p:spPr>
      </p:pic>
    </p:spTree>
    <p:extLst>
      <p:ext uri="{BB962C8B-B14F-4D97-AF65-F5344CB8AC3E}">
        <p14:creationId xmlns:p14="http://schemas.microsoft.com/office/powerpoint/2010/main" val="23634585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468095" y="5984487"/>
            <a:ext cx="502061" cy="523220"/>
          </a:xfrm>
          <a:prstGeom prst="rect">
            <a:avLst/>
          </a:prstGeom>
        </p:spPr>
        <p:txBody>
          <a:bodyPr wrap="none">
            <a:spAutoFit/>
          </a:bodyPr>
          <a:lstStyle/>
          <a:p>
            <a:r>
              <a:rPr lang="en-US" sz="2800" b="1" dirty="0">
                <a:latin typeface="Univers 67 Condensed" charset="0"/>
                <a:ea typeface="Univers 67 Condensed" charset="0"/>
                <a:cs typeface="Univers 67 Condensed" charset="0"/>
              </a:rPr>
              <a:t>02</a:t>
            </a: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5290" y="248705"/>
            <a:ext cx="8116854" cy="5735782"/>
          </a:xfrm>
          <a:prstGeom prst="rect">
            <a:avLst/>
          </a:prstGeom>
        </p:spPr>
      </p:pic>
    </p:spTree>
    <p:extLst>
      <p:ext uri="{BB962C8B-B14F-4D97-AF65-F5344CB8AC3E}">
        <p14:creationId xmlns:p14="http://schemas.microsoft.com/office/powerpoint/2010/main" val="16159086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468095" y="5984487"/>
            <a:ext cx="502061" cy="523220"/>
          </a:xfrm>
          <a:prstGeom prst="rect">
            <a:avLst/>
          </a:prstGeom>
        </p:spPr>
        <p:txBody>
          <a:bodyPr wrap="none">
            <a:spAutoFit/>
          </a:bodyPr>
          <a:lstStyle/>
          <a:p>
            <a:r>
              <a:rPr lang="en-US" sz="2800" b="1" dirty="0">
                <a:latin typeface="Univers 67 Condensed" charset="0"/>
                <a:ea typeface="Univers 67 Condensed" charset="0"/>
                <a:cs typeface="Univers 67 Condensed" charset="0"/>
              </a:rPr>
              <a:t>03</a:t>
            </a: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58914" y="248705"/>
            <a:ext cx="8116854" cy="5735782"/>
          </a:xfrm>
          <a:prstGeom prst="rect">
            <a:avLst/>
          </a:prstGeom>
        </p:spPr>
      </p:pic>
    </p:spTree>
    <p:extLst>
      <p:ext uri="{BB962C8B-B14F-4D97-AF65-F5344CB8AC3E}">
        <p14:creationId xmlns:p14="http://schemas.microsoft.com/office/powerpoint/2010/main" val="4266199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68095" y="5984487"/>
            <a:ext cx="502061" cy="523220"/>
          </a:xfrm>
          <a:prstGeom prst="rect">
            <a:avLst/>
          </a:prstGeom>
        </p:spPr>
        <p:txBody>
          <a:bodyPr wrap="none">
            <a:spAutoFit/>
          </a:bodyPr>
          <a:lstStyle/>
          <a:p>
            <a:r>
              <a:rPr lang="en-US" sz="2800" b="1" dirty="0">
                <a:latin typeface="Univers 67 Condensed" charset="0"/>
                <a:ea typeface="Univers 67 Condensed" charset="0"/>
                <a:cs typeface="Univers 67 Condensed" charset="0"/>
              </a:rPr>
              <a:t>04</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58653" y="402125"/>
            <a:ext cx="8155173" cy="5401863"/>
          </a:xfrm>
          <a:prstGeom prst="rect">
            <a:avLst/>
          </a:prstGeom>
        </p:spPr>
      </p:pic>
    </p:spTree>
    <p:extLst>
      <p:ext uri="{BB962C8B-B14F-4D97-AF65-F5344CB8AC3E}">
        <p14:creationId xmlns:p14="http://schemas.microsoft.com/office/powerpoint/2010/main" val="30983675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468095" y="5984487"/>
            <a:ext cx="502061" cy="523220"/>
          </a:xfrm>
          <a:prstGeom prst="rect">
            <a:avLst/>
          </a:prstGeom>
        </p:spPr>
        <p:txBody>
          <a:bodyPr wrap="none">
            <a:spAutoFit/>
          </a:bodyPr>
          <a:lstStyle/>
          <a:p>
            <a:r>
              <a:rPr lang="en-US" sz="2800" b="1" dirty="0">
                <a:latin typeface="Univers 67 Condensed" charset="0"/>
                <a:ea typeface="Univers 67 Condensed" charset="0"/>
                <a:cs typeface="Univers 67 Condensed" charset="0"/>
              </a:rPr>
              <a:t>05</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44613" y="411072"/>
            <a:ext cx="8119179" cy="5409403"/>
          </a:xfrm>
          <a:prstGeom prst="rect">
            <a:avLst/>
          </a:prstGeom>
        </p:spPr>
      </p:pic>
    </p:spTree>
    <p:extLst>
      <p:ext uri="{BB962C8B-B14F-4D97-AF65-F5344CB8AC3E}">
        <p14:creationId xmlns:p14="http://schemas.microsoft.com/office/powerpoint/2010/main" val="32099758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468095" y="5984487"/>
            <a:ext cx="502061" cy="523220"/>
          </a:xfrm>
          <a:prstGeom prst="rect">
            <a:avLst/>
          </a:prstGeom>
        </p:spPr>
        <p:txBody>
          <a:bodyPr wrap="none">
            <a:spAutoFit/>
          </a:bodyPr>
          <a:lstStyle/>
          <a:p>
            <a:r>
              <a:rPr lang="en-US" sz="2800" b="1" dirty="0">
                <a:latin typeface="Univers 67 Condensed" charset="0"/>
                <a:ea typeface="Univers 67 Condensed" charset="0"/>
                <a:cs typeface="Univers 67 Condensed" charset="0"/>
              </a:rPr>
              <a:t>06</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4249" y="247734"/>
            <a:ext cx="10058400" cy="5657340"/>
          </a:xfrm>
          <a:prstGeom prst="rect">
            <a:avLst/>
          </a:prstGeom>
        </p:spPr>
      </p:pic>
    </p:spTree>
    <p:extLst>
      <p:ext uri="{BB962C8B-B14F-4D97-AF65-F5344CB8AC3E}">
        <p14:creationId xmlns:p14="http://schemas.microsoft.com/office/powerpoint/2010/main" val="21172734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468095" y="5984487"/>
            <a:ext cx="502061" cy="523220"/>
          </a:xfrm>
          <a:prstGeom prst="rect">
            <a:avLst/>
          </a:prstGeom>
        </p:spPr>
        <p:txBody>
          <a:bodyPr wrap="none">
            <a:spAutoFit/>
          </a:bodyPr>
          <a:lstStyle/>
          <a:p>
            <a:r>
              <a:rPr lang="en-US" sz="2800" b="1" dirty="0">
                <a:latin typeface="Univers 67 Condensed" charset="0"/>
                <a:ea typeface="Univers 67 Condensed" charset="0"/>
                <a:cs typeface="Univers 67 Condensed" charset="0"/>
              </a:rPr>
              <a:t>07</a:t>
            </a: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70991" y="248705"/>
            <a:ext cx="8116854" cy="5735782"/>
          </a:xfrm>
          <a:prstGeom prst="rect">
            <a:avLst/>
          </a:prstGeom>
        </p:spPr>
      </p:pic>
    </p:spTree>
    <p:extLst>
      <p:ext uri="{BB962C8B-B14F-4D97-AF65-F5344CB8AC3E}">
        <p14:creationId xmlns:p14="http://schemas.microsoft.com/office/powerpoint/2010/main" val="2690431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468095" y="5984487"/>
            <a:ext cx="502061" cy="523220"/>
          </a:xfrm>
          <a:prstGeom prst="rect">
            <a:avLst/>
          </a:prstGeom>
        </p:spPr>
        <p:txBody>
          <a:bodyPr wrap="none">
            <a:spAutoFit/>
          </a:bodyPr>
          <a:lstStyle/>
          <a:p>
            <a:r>
              <a:rPr lang="en-US" sz="2800" b="1" dirty="0">
                <a:latin typeface="Univers 67 Condensed" charset="0"/>
                <a:ea typeface="Univers 67 Condensed" charset="0"/>
                <a:cs typeface="Univers 67 Condensed" charset="0"/>
              </a:rPr>
              <a:t>08</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9442" y="287080"/>
            <a:ext cx="8377302" cy="5590938"/>
          </a:xfrm>
          <a:prstGeom prst="rect">
            <a:avLst/>
          </a:prstGeom>
        </p:spPr>
      </p:pic>
    </p:spTree>
    <p:extLst>
      <p:ext uri="{BB962C8B-B14F-4D97-AF65-F5344CB8AC3E}">
        <p14:creationId xmlns:p14="http://schemas.microsoft.com/office/powerpoint/2010/main" val="10645970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468095" y="5984487"/>
            <a:ext cx="502061" cy="523220"/>
          </a:xfrm>
          <a:prstGeom prst="rect">
            <a:avLst/>
          </a:prstGeom>
        </p:spPr>
        <p:txBody>
          <a:bodyPr wrap="none">
            <a:spAutoFit/>
          </a:bodyPr>
          <a:lstStyle/>
          <a:p>
            <a:r>
              <a:rPr lang="en-US" sz="2800" b="1" dirty="0">
                <a:latin typeface="Univers 67 Condensed" charset="0"/>
                <a:ea typeface="Univers 67 Condensed" charset="0"/>
                <a:cs typeface="Univers 67 Condensed" charset="0"/>
              </a:rPr>
              <a:t>09</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45112" y="155187"/>
            <a:ext cx="8249194" cy="5829300"/>
          </a:xfrm>
          <a:prstGeom prst="rect">
            <a:avLst/>
          </a:prstGeom>
        </p:spPr>
      </p:pic>
    </p:spTree>
    <p:extLst>
      <p:ext uri="{BB962C8B-B14F-4D97-AF65-F5344CB8AC3E}">
        <p14:creationId xmlns:p14="http://schemas.microsoft.com/office/powerpoint/2010/main" val="2536283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468095" y="5984487"/>
            <a:ext cx="502061" cy="523220"/>
          </a:xfrm>
          <a:prstGeom prst="rect">
            <a:avLst/>
          </a:prstGeom>
        </p:spPr>
        <p:txBody>
          <a:bodyPr wrap="none">
            <a:spAutoFit/>
          </a:bodyPr>
          <a:lstStyle/>
          <a:p>
            <a:r>
              <a:rPr lang="en-US" sz="2800" b="1" dirty="0">
                <a:latin typeface="Univers 67 Condensed" charset="0"/>
                <a:ea typeface="Univers 67 Condensed" charset="0"/>
                <a:cs typeface="Univers 67 Condensed" charset="0"/>
              </a:rPr>
              <a:t>10</a:t>
            </a: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06160" y="240369"/>
            <a:ext cx="8116854" cy="5735782"/>
          </a:xfrm>
          <a:prstGeom prst="rect">
            <a:avLst/>
          </a:prstGeom>
        </p:spPr>
      </p:pic>
    </p:spTree>
    <p:extLst>
      <p:ext uri="{BB962C8B-B14F-4D97-AF65-F5344CB8AC3E}">
        <p14:creationId xmlns:p14="http://schemas.microsoft.com/office/powerpoint/2010/main" val="4144488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68095" y="5984487"/>
            <a:ext cx="502061" cy="523220"/>
          </a:xfrm>
          <a:prstGeom prst="rect">
            <a:avLst/>
          </a:prstGeom>
        </p:spPr>
        <p:txBody>
          <a:bodyPr wrap="none">
            <a:spAutoFit/>
          </a:bodyPr>
          <a:lstStyle/>
          <a:p>
            <a:r>
              <a:rPr lang="en-US" sz="2800" b="1" dirty="0">
                <a:latin typeface="Univers 67 Condensed" charset="0"/>
                <a:ea typeface="Univers 67 Condensed" charset="0"/>
                <a:cs typeface="Univers 67 Condensed" charset="0"/>
              </a:rPr>
              <a:t>11</a:t>
            </a: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47153" y="121744"/>
            <a:ext cx="8666731" cy="6124353"/>
          </a:xfrm>
          <a:prstGeom prst="rect">
            <a:avLst/>
          </a:prstGeom>
        </p:spPr>
      </p:pic>
    </p:spTree>
    <p:extLst>
      <p:ext uri="{BB962C8B-B14F-4D97-AF65-F5344CB8AC3E}">
        <p14:creationId xmlns:p14="http://schemas.microsoft.com/office/powerpoint/2010/main" val="1625531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68095" y="5984487"/>
            <a:ext cx="502061" cy="523220"/>
          </a:xfrm>
          <a:prstGeom prst="rect">
            <a:avLst/>
          </a:prstGeom>
        </p:spPr>
        <p:txBody>
          <a:bodyPr wrap="none">
            <a:spAutoFit/>
          </a:bodyPr>
          <a:lstStyle/>
          <a:p>
            <a:r>
              <a:rPr lang="en-US" sz="2800" b="1" dirty="0">
                <a:latin typeface="Univers 67 Condensed" charset="0"/>
                <a:ea typeface="Univers 67 Condensed" charset="0"/>
                <a:cs typeface="Univers 67 Condensed" charset="0"/>
              </a:rPr>
              <a:t>12</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02927" y="279099"/>
            <a:ext cx="1437810" cy="958540"/>
          </a:xfrm>
          <a:prstGeom prst="rect">
            <a:avLst/>
          </a:prstGeom>
          <a:ln>
            <a:solidFill>
              <a:schemeClr val="tx1"/>
            </a:solidFill>
          </a:ln>
        </p:spPr>
      </p:pic>
      <p:pic>
        <p:nvPicPr>
          <p:cNvPr id="17" name="Picture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57453" y="2779813"/>
            <a:ext cx="1437809" cy="951974"/>
          </a:xfrm>
          <a:prstGeom prst="rect">
            <a:avLst/>
          </a:prstGeom>
          <a:ln>
            <a:solidFill>
              <a:schemeClr val="tx1"/>
            </a:solidFill>
          </a:ln>
        </p:spPr>
      </p:pic>
      <p:pic>
        <p:nvPicPr>
          <p:cNvPr id="18" name="Picture 1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302927" y="1536728"/>
            <a:ext cx="1437810" cy="958540"/>
          </a:xfrm>
          <a:prstGeom prst="rect">
            <a:avLst/>
          </a:prstGeom>
          <a:ln>
            <a:solidFill>
              <a:schemeClr val="tx1"/>
            </a:solidFill>
          </a:ln>
        </p:spPr>
      </p:pic>
      <p:pic>
        <p:nvPicPr>
          <p:cNvPr id="19" name="Picture 1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557452" y="4020480"/>
            <a:ext cx="1437810" cy="958540"/>
          </a:xfrm>
          <a:prstGeom prst="rect">
            <a:avLst/>
          </a:prstGeom>
          <a:ln>
            <a:solidFill>
              <a:schemeClr val="tx1"/>
            </a:solidFill>
          </a:ln>
        </p:spPr>
      </p:pic>
      <p:pic>
        <p:nvPicPr>
          <p:cNvPr id="20" name="Picture 19"/>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313689" y="4061424"/>
            <a:ext cx="1437810" cy="955257"/>
          </a:xfrm>
          <a:prstGeom prst="rect">
            <a:avLst/>
          </a:prstGeom>
          <a:ln>
            <a:solidFill>
              <a:schemeClr val="tx1"/>
            </a:solidFill>
          </a:ln>
        </p:spPr>
      </p:pic>
      <p:pic>
        <p:nvPicPr>
          <p:cNvPr id="21" name="Picture 20"/>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557452" y="5281008"/>
            <a:ext cx="1437810" cy="958540"/>
          </a:xfrm>
          <a:prstGeom prst="rect">
            <a:avLst/>
          </a:prstGeom>
          <a:ln>
            <a:solidFill>
              <a:schemeClr val="tx1"/>
            </a:solidFill>
          </a:ln>
        </p:spPr>
      </p:pic>
      <p:pic>
        <p:nvPicPr>
          <p:cNvPr id="22" name="Picture 21"/>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302927" y="2808005"/>
            <a:ext cx="1437810" cy="958540"/>
          </a:xfrm>
          <a:prstGeom prst="rect">
            <a:avLst/>
          </a:prstGeom>
          <a:ln>
            <a:solidFill>
              <a:schemeClr val="tx1"/>
            </a:solidFill>
          </a:ln>
        </p:spPr>
      </p:pic>
      <p:pic>
        <p:nvPicPr>
          <p:cNvPr id="23" name="Picture 22"/>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557452" y="1524250"/>
            <a:ext cx="1437810" cy="955257"/>
          </a:xfrm>
          <a:prstGeom prst="rect">
            <a:avLst/>
          </a:prstGeom>
          <a:ln>
            <a:solidFill>
              <a:schemeClr val="tx1"/>
            </a:solidFill>
          </a:ln>
        </p:spPr>
      </p:pic>
      <p:pic>
        <p:nvPicPr>
          <p:cNvPr id="24" name="Picture 23"/>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3327338" y="5328358"/>
            <a:ext cx="1437809" cy="951974"/>
          </a:xfrm>
          <a:prstGeom prst="rect">
            <a:avLst/>
          </a:prstGeom>
          <a:ln>
            <a:solidFill>
              <a:schemeClr val="tx1"/>
            </a:solidFill>
          </a:ln>
        </p:spPr>
      </p:pic>
      <p:pic>
        <p:nvPicPr>
          <p:cNvPr id="25" name="Picture 24"/>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6547282" y="279099"/>
            <a:ext cx="1437810" cy="955257"/>
          </a:xfrm>
          <a:prstGeom prst="rect">
            <a:avLst/>
          </a:prstGeom>
          <a:ln>
            <a:solidFill>
              <a:schemeClr val="tx1"/>
            </a:solidFill>
          </a:ln>
        </p:spPr>
      </p:pic>
      <p:sp>
        <p:nvSpPr>
          <p:cNvPr id="26" name="Rectangle 25"/>
          <p:cNvSpPr/>
          <p:nvPr/>
        </p:nvSpPr>
        <p:spPr>
          <a:xfrm>
            <a:off x="2824564" y="285633"/>
            <a:ext cx="271228" cy="369332"/>
          </a:xfrm>
          <a:prstGeom prst="rect">
            <a:avLst/>
          </a:prstGeom>
        </p:spPr>
        <p:txBody>
          <a:bodyPr wrap="none">
            <a:spAutoFit/>
          </a:bodyPr>
          <a:lstStyle/>
          <a:p>
            <a:r>
              <a:rPr lang="en-IE" dirty="0">
                <a:latin typeface="Univers LT 59 UltraCondensed" charset="0"/>
                <a:ea typeface="Univers LT 59 UltraCondensed" charset="0"/>
                <a:cs typeface="Univers LT 59 UltraCondensed" charset="0"/>
              </a:rPr>
              <a:t>1</a:t>
            </a:r>
            <a:endParaRPr lang="en-US" dirty="0"/>
          </a:p>
        </p:txBody>
      </p:sp>
      <p:sp>
        <p:nvSpPr>
          <p:cNvPr id="27" name="Rectangle 26"/>
          <p:cNvSpPr/>
          <p:nvPr/>
        </p:nvSpPr>
        <p:spPr>
          <a:xfrm>
            <a:off x="2820579" y="1536728"/>
            <a:ext cx="271228" cy="369332"/>
          </a:xfrm>
          <a:prstGeom prst="rect">
            <a:avLst/>
          </a:prstGeom>
        </p:spPr>
        <p:txBody>
          <a:bodyPr wrap="none">
            <a:spAutoFit/>
          </a:bodyPr>
          <a:lstStyle/>
          <a:p>
            <a:r>
              <a:rPr lang="en-IE" dirty="0">
                <a:latin typeface="Univers LT 59 UltraCondensed" charset="0"/>
                <a:ea typeface="Univers LT 59 UltraCondensed" charset="0"/>
                <a:cs typeface="Univers LT 59 UltraCondensed" charset="0"/>
              </a:rPr>
              <a:t>2</a:t>
            </a:r>
            <a:endParaRPr lang="en-US" dirty="0"/>
          </a:p>
        </p:txBody>
      </p:sp>
      <p:sp>
        <p:nvSpPr>
          <p:cNvPr id="28" name="Rectangle 27"/>
          <p:cNvSpPr/>
          <p:nvPr/>
        </p:nvSpPr>
        <p:spPr>
          <a:xfrm>
            <a:off x="2793453" y="2820351"/>
            <a:ext cx="271228" cy="369332"/>
          </a:xfrm>
          <a:prstGeom prst="rect">
            <a:avLst/>
          </a:prstGeom>
        </p:spPr>
        <p:txBody>
          <a:bodyPr wrap="none">
            <a:spAutoFit/>
          </a:bodyPr>
          <a:lstStyle/>
          <a:p>
            <a:r>
              <a:rPr lang="en-IE" dirty="0">
                <a:latin typeface="Univers LT 59 UltraCondensed" charset="0"/>
                <a:ea typeface="Univers LT 59 UltraCondensed" charset="0"/>
                <a:cs typeface="Univers LT 59 UltraCondensed" charset="0"/>
              </a:rPr>
              <a:t>3</a:t>
            </a:r>
            <a:endParaRPr lang="en-US" dirty="0"/>
          </a:p>
        </p:txBody>
      </p:sp>
      <p:sp>
        <p:nvSpPr>
          <p:cNvPr id="29" name="Rectangle 28"/>
          <p:cNvSpPr/>
          <p:nvPr/>
        </p:nvSpPr>
        <p:spPr>
          <a:xfrm>
            <a:off x="2792452" y="4085794"/>
            <a:ext cx="271228" cy="369332"/>
          </a:xfrm>
          <a:prstGeom prst="rect">
            <a:avLst/>
          </a:prstGeom>
        </p:spPr>
        <p:txBody>
          <a:bodyPr wrap="none">
            <a:spAutoFit/>
          </a:bodyPr>
          <a:lstStyle/>
          <a:p>
            <a:r>
              <a:rPr lang="en-IE" dirty="0">
                <a:latin typeface="Univers LT 59 UltraCondensed" charset="0"/>
                <a:ea typeface="Univers LT 59 UltraCondensed" charset="0"/>
                <a:cs typeface="Univers LT 59 UltraCondensed" charset="0"/>
              </a:rPr>
              <a:t>4</a:t>
            </a:r>
            <a:endParaRPr lang="en-US" dirty="0"/>
          </a:p>
        </p:txBody>
      </p:sp>
      <p:sp>
        <p:nvSpPr>
          <p:cNvPr id="30" name="Rectangle 29"/>
          <p:cNvSpPr/>
          <p:nvPr/>
        </p:nvSpPr>
        <p:spPr>
          <a:xfrm>
            <a:off x="2820579" y="5328358"/>
            <a:ext cx="271228" cy="369332"/>
          </a:xfrm>
          <a:prstGeom prst="rect">
            <a:avLst/>
          </a:prstGeom>
        </p:spPr>
        <p:txBody>
          <a:bodyPr wrap="none">
            <a:spAutoFit/>
          </a:bodyPr>
          <a:lstStyle/>
          <a:p>
            <a:r>
              <a:rPr lang="en-IE" dirty="0">
                <a:latin typeface="Univers LT 59 UltraCondensed" charset="0"/>
                <a:ea typeface="Univers LT 59 UltraCondensed" charset="0"/>
                <a:cs typeface="Univers LT 59 UltraCondensed" charset="0"/>
              </a:rPr>
              <a:t>5</a:t>
            </a:r>
            <a:endParaRPr lang="en-US" dirty="0"/>
          </a:p>
        </p:txBody>
      </p:sp>
      <p:sp>
        <p:nvSpPr>
          <p:cNvPr id="31" name="Rectangle 30"/>
          <p:cNvSpPr/>
          <p:nvPr/>
        </p:nvSpPr>
        <p:spPr>
          <a:xfrm>
            <a:off x="6094266" y="275782"/>
            <a:ext cx="271228" cy="369332"/>
          </a:xfrm>
          <a:prstGeom prst="rect">
            <a:avLst/>
          </a:prstGeom>
        </p:spPr>
        <p:txBody>
          <a:bodyPr wrap="none">
            <a:spAutoFit/>
          </a:bodyPr>
          <a:lstStyle/>
          <a:p>
            <a:r>
              <a:rPr lang="en-IE" dirty="0">
                <a:latin typeface="Univers LT 59 UltraCondensed" charset="0"/>
                <a:ea typeface="Univers LT 59 UltraCondensed" charset="0"/>
                <a:cs typeface="Univers LT 59 UltraCondensed" charset="0"/>
              </a:rPr>
              <a:t>6</a:t>
            </a:r>
            <a:endParaRPr lang="en-US" dirty="0"/>
          </a:p>
        </p:txBody>
      </p:sp>
      <p:sp>
        <p:nvSpPr>
          <p:cNvPr id="32" name="Rectangle 31"/>
          <p:cNvSpPr/>
          <p:nvPr/>
        </p:nvSpPr>
        <p:spPr>
          <a:xfrm>
            <a:off x="6050985" y="1537898"/>
            <a:ext cx="271228" cy="369332"/>
          </a:xfrm>
          <a:prstGeom prst="rect">
            <a:avLst/>
          </a:prstGeom>
        </p:spPr>
        <p:txBody>
          <a:bodyPr wrap="none">
            <a:spAutoFit/>
          </a:bodyPr>
          <a:lstStyle/>
          <a:p>
            <a:r>
              <a:rPr lang="en-IE" dirty="0">
                <a:latin typeface="Univers LT 59 UltraCondensed" charset="0"/>
                <a:ea typeface="Univers LT 59 UltraCondensed" charset="0"/>
                <a:cs typeface="Univers LT 59 UltraCondensed" charset="0"/>
              </a:rPr>
              <a:t>7</a:t>
            </a:r>
            <a:endParaRPr lang="en-US" dirty="0"/>
          </a:p>
        </p:txBody>
      </p:sp>
      <p:sp>
        <p:nvSpPr>
          <p:cNvPr id="33" name="Rectangle 32"/>
          <p:cNvSpPr/>
          <p:nvPr/>
        </p:nvSpPr>
        <p:spPr>
          <a:xfrm>
            <a:off x="6022567" y="2787877"/>
            <a:ext cx="271228" cy="369332"/>
          </a:xfrm>
          <a:prstGeom prst="rect">
            <a:avLst/>
          </a:prstGeom>
        </p:spPr>
        <p:txBody>
          <a:bodyPr wrap="none">
            <a:spAutoFit/>
          </a:bodyPr>
          <a:lstStyle/>
          <a:p>
            <a:r>
              <a:rPr lang="en-IE" dirty="0">
                <a:latin typeface="Univers LT 59 UltraCondensed" charset="0"/>
                <a:ea typeface="Univers LT 59 UltraCondensed" charset="0"/>
                <a:cs typeface="Univers LT 59 UltraCondensed" charset="0"/>
              </a:rPr>
              <a:t>8</a:t>
            </a:r>
            <a:endParaRPr lang="en-US" dirty="0"/>
          </a:p>
        </p:txBody>
      </p:sp>
      <p:sp>
        <p:nvSpPr>
          <p:cNvPr id="34" name="Rectangle 33"/>
          <p:cNvSpPr/>
          <p:nvPr/>
        </p:nvSpPr>
        <p:spPr>
          <a:xfrm>
            <a:off x="6022567" y="4038441"/>
            <a:ext cx="271228" cy="369332"/>
          </a:xfrm>
          <a:prstGeom prst="rect">
            <a:avLst/>
          </a:prstGeom>
        </p:spPr>
        <p:txBody>
          <a:bodyPr wrap="none">
            <a:spAutoFit/>
          </a:bodyPr>
          <a:lstStyle/>
          <a:p>
            <a:r>
              <a:rPr lang="en-IE" dirty="0">
                <a:latin typeface="Univers LT 59 UltraCondensed" charset="0"/>
                <a:ea typeface="Univers LT 59 UltraCondensed" charset="0"/>
                <a:cs typeface="Univers LT 59 UltraCondensed" charset="0"/>
              </a:rPr>
              <a:t>9</a:t>
            </a:r>
            <a:endParaRPr lang="en-US" dirty="0"/>
          </a:p>
        </p:txBody>
      </p:sp>
      <p:sp>
        <p:nvSpPr>
          <p:cNvPr id="35" name="Rectangle 34"/>
          <p:cNvSpPr/>
          <p:nvPr/>
        </p:nvSpPr>
        <p:spPr>
          <a:xfrm>
            <a:off x="6020767" y="5291722"/>
            <a:ext cx="357790" cy="369332"/>
          </a:xfrm>
          <a:prstGeom prst="rect">
            <a:avLst/>
          </a:prstGeom>
        </p:spPr>
        <p:txBody>
          <a:bodyPr wrap="none">
            <a:spAutoFit/>
          </a:bodyPr>
          <a:lstStyle/>
          <a:p>
            <a:r>
              <a:rPr lang="en-IE" dirty="0">
                <a:latin typeface="Univers LT 59 UltraCondensed" charset="0"/>
                <a:ea typeface="Univers LT 59 UltraCondensed" charset="0"/>
                <a:cs typeface="Univers LT 59 UltraCondensed" charset="0"/>
              </a:rPr>
              <a:t>10</a:t>
            </a:r>
            <a:endParaRPr lang="en-US" dirty="0"/>
          </a:p>
        </p:txBody>
      </p:sp>
    </p:spTree>
    <p:extLst>
      <p:ext uri="{BB962C8B-B14F-4D97-AF65-F5344CB8AC3E}">
        <p14:creationId xmlns:p14="http://schemas.microsoft.com/office/powerpoint/2010/main" val="16169227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8"/>
                                        </p:tgtEl>
                                        <p:attrNameLst>
                                          <p:attrName>style.visibility</p:attrName>
                                        </p:attrNameLst>
                                      </p:cBhvr>
                                      <p:to>
                                        <p:strVal val="visible"/>
                                      </p:to>
                                    </p:set>
                                    <p:animEffect transition="in" filter="fade">
                                      <p:cBhvr>
                                        <p:cTn id="14" dur="500"/>
                                        <p:tgtEl>
                                          <p:spTgt spid="18"/>
                                        </p:tgtEl>
                                      </p:cBhvr>
                                    </p:animEffect>
                                    <p:anim calcmode="lin" valueType="num">
                                      <p:cBhvr>
                                        <p:cTn id="15" dur="500" fill="hold"/>
                                        <p:tgtEl>
                                          <p:spTgt spid="18"/>
                                        </p:tgtEl>
                                        <p:attrNameLst>
                                          <p:attrName>ppt_x</p:attrName>
                                        </p:attrNameLst>
                                      </p:cBhvr>
                                      <p:tavLst>
                                        <p:tav tm="0">
                                          <p:val>
                                            <p:strVal val="#ppt_x"/>
                                          </p:val>
                                        </p:tav>
                                        <p:tav tm="100000">
                                          <p:val>
                                            <p:strVal val="#ppt_x"/>
                                          </p:val>
                                        </p:tav>
                                      </p:tavLst>
                                    </p:anim>
                                    <p:anim calcmode="lin" valueType="num">
                                      <p:cBhvr>
                                        <p:cTn id="16" dur="5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2"/>
                                        </p:tgtEl>
                                        <p:attrNameLst>
                                          <p:attrName>style.visibility</p:attrName>
                                        </p:attrNameLst>
                                      </p:cBhvr>
                                      <p:to>
                                        <p:strVal val="visible"/>
                                      </p:to>
                                    </p:set>
                                    <p:animEffect transition="in" filter="fade">
                                      <p:cBhvr>
                                        <p:cTn id="21" dur="500"/>
                                        <p:tgtEl>
                                          <p:spTgt spid="22"/>
                                        </p:tgtEl>
                                      </p:cBhvr>
                                    </p:animEffect>
                                    <p:anim calcmode="lin" valueType="num">
                                      <p:cBhvr>
                                        <p:cTn id="22" dur="500" fill="hold"/>
                                        <p:tgtEl>
                                          <p:spTgt spid="22"/>
                                        </p:tgtEl>
                                        <p:attrNameLst>
                                          <p:attrName>ppt_x</p:attrName>
                                        </p:attrNameLst>
                                      </p:cBhvr>
                                      <p:tavLst>
                                        <p:tav tm="0">
                                          <p:val>
                                            <p:strVal val="#ppt_x"/>
                                          </p:val>
                                        </p:tav>
                                        <p:tav tm="100000">
                                          <p:val>
                                            <p:strVal val="#ppt_x"/>
                                          </p:val>
                                        </p:tav>
                                      </p:tavLst>
                                    </p:anim>
                                    <p:anim calcmode="lin" valueType="num">
                                      <p:cBhvr>
                                        <p:cTn id="23" dur="5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20"/>
                                        </p:tgtEl>
                                        <p:attrNameLst>
                                          <p:attrName>style.visibility</p:attrName>
                                        </p:attrNameLst>
                                      </p:cBhvr>
                                      <p:to>
                                        <p:strVal val="visible"/>
                                      </p:to>
                                    </p:set>
                                    <p:animEffect transition="in" filter="fade">
                                      <p:cBhvr>
                                        <p:cTn id="28" dur="500"/>
                                        <p:tgtEl>
                                          <p:spTgt spid="20"/>
                                        </p:tgtEl>
                                      </p:cBhvr>
                                    </p:animEffect>
                                    <p:anim calcmode="lin" valueType="num">
                                      <p:cBhvr>
                                        <p:cTn id="29" dur="500" fill="hold"/>
                                        <p:tgtEl>
                                          <p:spTgt spid="20"/>
                                        </p:tgtEl>
                                        <p:attrNameLst>
                                          <p:attrName>ppt_x</p:attrName>
                                        </p:attrNameLst>
                                      </p:cBhvr>
                                      <p:tavLst>
                                        <p:tav tm="0">
                                          <p:val>
                                            <p:strVal val="#ppt_x"/>
                                          </p:val>
                                        </p:tav>
                                        <p:tav tm="100000">
                                          <p:val>
                                            <p:strVal val="#ppt_x"/>
                                          </p:val>
                                        </p:tav>
                                      </p:tavLst>
                                    </p:anim>
                                    <p:anim calcmode="lin" valueType="num">
                                      <p:cBhvr>
                                        <p:cTn id="30" dur="500" fill="hold"/>
                                        <p:tgtEl>
                                          <p:spTgt spid="20"/>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24"/>
                                        </p:tgtEl>
                                        <p:attrNameLst>
                                          <p:attrName>style.visibility</p:attrName>
                                        </p:attrNameLst>
                                      </p:cBhvr>
                                      <p:to>
                                        <p:strVal val="visible"/>
                                      </p:to>
                                    </p:set>
                                    <p:animEffect transition="in" filter="fade">
                                      <p:cBhvr>
                                        <p:cTn id="35" dur="500"/>
                                        <p:tgtEl>
                                          <p:spTgt spid="24"/>
                                        </p:tgtEl>
                                      </p:cBhvr>
                                    </p:animEffect>
                                    <p:anim calcmode="lin" valueType="num">
                                      <p:cBhvr>
                                        <p:cTn id="36" dur="500" fill="hold"/>
                                        <p:tgtEl>
                                          <p:spTgt spid="24"/>
                                        </p:tgtEl>
                                        <p:attrNameLst>
                                          <p:attrName>ppt_x</p:attrName>
                                        </p:attrNameLst>
                                      </p:cBhvr>
                                      <p:tavLst>
                                        <p:tav tm="0">
                                          <p:val>
                                            <p:strVal val="#ppt_x"/>
                                          </p:val>
                                        </p:tav>
                                        <p:tav tm="100000">
                                          <p:val>
                                            <p:strVal val="#ppt_x"/>
                                          </p:val>
                                        </p:tav>
                                      </p:tavLst>
                                    </p:anim>
                                    <p:anim calcmode="lin" valueType="num">
                                      <p:cBhvr>
                                        <p:cTn id="37" dur="500" fill="hold"/>
                                        <p:tgtEl>
                                          <p:spTgt spid="24"/>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25"/>
                                        </p:tgtEl>
                                        <p:attrNameLst>
                                          <p:attrName>style.visibility</p:attrName>
                                        </p:attrNameLst>
                                      </p:cBhvr>
                                      <p:to>
                                        <p:strVal val="visible"/>
                                      </p:to>
                                    </p:set>
                                    <p:animEffect transition="in" filter="fade">
                                      <p:cBhvr>
                                        <p:cTn id="42" dur="500"/>
                                        <p:tgtEl>
                                          <p:spTgt spid="25"/>
                                        </p:tgtEl>
                                      </p:cBhvr>
                                    </p:animEffect>
                                    <p:anim calcmode="lin" valueType="num">
                                      <p:cBhvr>
                                        <p:cTn id="43" dur="500" fill="hold"/>
                                        <p:tgtEl>
                                          <p:spTgt spid="25"/>
                                        </p:tgtEl>
                                        <p:attrNameLst>
                                          <p:attrName>ppt_x</p:attrName>
                                        </p:attrNameLst>
                                      </p:cBhvr>
                                      <p:tavLst>
                                        <p:tav tm="0">
                                          <p:val>
                                            <p:strVal val="#ppt_x"/>
                                          </p:val>
                                        </p:tav>
                                        <p:tav tm="100000">
                                          <p:val>
                                            <p:strVal val="#ppt_x"/>
                                          </p:val>
                                        </p:tav>
                                      </p:tavLst>
                                    </p:anim>
                                    <p:anim calcmode="lin" valueType="num">
                                      <p:cBhvr>
                                        <p:cTn id="44" dur="500" fill="hold"/>
                                        <p:tgtEl>
                                          <p:spTgt spid="25"/>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23"/>
                                        </p:tgtEl>
                                        <p:attrNameLst>
                                          <p:attrName>style.visibility</p:attrName>
                                        </p:attrNameLst>
                                      </p:cBhvr>
                                      <p:to>
                                        <p:strVal val="visible"/>
                                      </p:to>
                                    </p:set>
                                    <p:animEffect transition="in" filter="fade">
                                      <p:cBhvr>
                                        <p:cTn id="49" dur="500"/>
                                        <p:tgtEl>
                                          <p:spTgt spid="23"/>
                                        </p:tgtEl>
                                      </p:cBhvr>
                                    </p:animEffect>
                                    <p:anim calcmode="lin" valueType="num">
                                      <p:cBhvr>
                                        <p:cTn id="50" dur="500" fill="hold"/>
                                        <p:tgtEl>
                                          <p:spTgt spid="23"/>
                                        </p:tgtEl>
                                        <p:attrNameLst>
                                          <p:attrName>ppt_x</p:attrName>
                                        </p:attrNameLst>
                                      </p:cBhvr>
                                      <p:tavLst>
                                        <p:tav tm="0">
                                          <p:val>
                                            <p:strVal val="#ppt_x"/>
                                          </p:val>
                                        </p:tav>
                                        <p:tav tm="100000">
                                          <p:val>
                                            <p:strVal val="#ppt_x"/>
                                          </p:val>
                                        </p:tav>
                                      </p:tavLst>
                                    </p:anim>
                                    <p:anim calcmode="lin" valueType="num">
                                      <p:cBhvr>
                                        <p:cTn id="51" dur="50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nodeType="clickEffect">
                                  <p:stCondLst>
                                    <p:cond delay="0"/>
                                  </p:stCondLst>
                                  <p:childTnLst>
                                    <p:set>
                                      <p:cBhvr>
                                        <p:cTn id="55" dur="1" fill="hold">
                                          <p:stCondLst>
                                            <p:cond delay="0"/>
                                          </p:stCondLst>
                                        </p:cTn>
                                        <p:tgtEl>
                                          <p:spTgt spid="17"/>
                                        </p:tgtEl>
                                        <p:attrNameLst>
                                          <p:attrName>style.visibility</p:attrName>
                                        </p:attrNameLst>
                                      </p:cBhvr>
                                      <p:to>
                                        <p:strVal val="visible"/>
                                      </p:to>
                                    </p:set>
                                    <p:animEffect transition="in" filter="fade">
                                      <p:cBhvr>
                                        <p:cTn id="56" dur="500"/>
                                        <p:tgtEl>
                                          <p:spTgt spid="17"/>
                                        </p:tgtEl>
                                      </p:cBhvr>
                                    </p:animEffect>
                                    <p:anim calcmode="lin" valueType="num">
                                      <p:cBhvr>
                                        <p:cTn id="57" dur="500" fill="hold"/>
                                        <p:tgtEl>
                                          <p:spTgt spid="17"/>
                                        </p:tgtEl>
                                        <p:attrNameLst>
                                          <p:attrName>ppt_x</p:attrName>
                                        </p:attrNameLst>
                                      </p:cBhvr>
                                      <p:tavLst>
                                        <p:tav tm="0">
                                          <p:val>
                                            <p:strVal val="#ppt_x"/>
                                          </p:val>
                                        </p:tav>
                                        <p:tav tm="100000">
                                          <p:val>
                                            <p:strVal val="#ppt_x"/>
                                          </p:val>
                                        </p:tav>
                                      </p:tavLst>
                                    </p:anim>
                                    <p:anim calcmode="lin" valueType="num">
                                      <p:cBhvr>
                                        <p:cTn id="58" dur="5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nodeType="clickEffect">
                                  <p:stCondLst>
                                    <p:cond delay="0"/>
                                  </p:stCondLst>
                                  <p:childTnLst>
                                    <p:set>
                                      <p:cBhvr>
                                        <p:cTn id="62" dur="1" fill="hold">
                                          <p:stCondLst>
                                            <p:cond delay="0"/>
                                          </p:stCondLst>
                                        </p:cTn>
                                        <p:tgtEl>
                                          <p:spTgt spid="19"/>
                                        </p:tgtEl>
                                        <p:attrNameLst>
                                          <p:attrName>style.visibility</p:attrName>
                                        </p:attrNameLst>
                                      </p:cBhvr>
                                      <p:to>
                                        <p:strVal val="visible"/>
                                      </p:to>
                                    </p:set>
                                    <p:animEffect transition="in" filter="fade">
                                      <p:cBhvr>
                                        <p:cTn id="63" dur="500"/>
                                        <p:tgtEl>
                                          <p:spTgt spid="19"/>
                                        </p:tgtEl>
                                      </p:cBhvr>
                                    </p:animEffect>
                                    <p:anim calcmode="lin" valueType="num">
                                      <p:cBhvr>
                                        <p:cTn id="64" dur="500" fill="hold"/>
                                        <p:tgtEl>
                                          <p:spTgt spid="19"/>
                                        </p:tgtEl>
                                        <p:attrNameLst>
                                          <p:attrName>ppt_x</p:attrName>
                                        </p:attrNameLst>
                                      </p:cBhvr>
                                      <p:tavLst>
                                        <p:tav tm="0">
                                          <p:val>
                                            <p:strVal val="#ppt_x"/>
                                          </p:val>
                                        </p:tav>
                                        <p:tav tm="100000">
                                          <p:val>
                                            <p:strVal val="#ppt_x"/>
                                          </p:val>
                                        </p:tav>
                                      </p:tavLst>
                                    </p:anim>
                                    <p:anim calcmode="lin" valueType="num">
                                      <p:cBhvr>
                                        <p:cTn id="65" dur="5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nodeType="clickEffect">
                                  <p:stCondLst>
                                    <p:cond delay="0"/>
                                  </p:stCondLst>
                                  <p:childTnLst>
                                    <p:set>
                                      <p:cBhvr>
                                        <p:cTn id="69" dur="1" fill="hold">
                                          <p:stCondLst>
                                            <p:cond delay="0"/>
                                          </p:stCondLst>
                                        </p:cTn>
                                        <p:tgtEl>
                                          <p:spTgt spid="21"/>
                                        </p:tgtEl>
                                        <p:attrNameLst>
                                          <p:attrName>style.visibility</p:attrName>
                                        </p:attrNameLst>
                                      </p:cBhvr>
                                      <p:to>
                                        <p:strVal val="visible"/>
                                      </p:to>
                                    </p:set>
                                    <p:animEffect transition="in" filter="fade">
                                      <p:cBhvr>
                                        <p:cTn id="70" dur="500"/>
                                        <p:tgtEl>
                                          <p:spTgt spid="21"/>
                                        </p:tgtEl>
                                      </p:cBhvr>
                                    </p:animEffect>
                                    <p:anim calcmode="lin" valueType="num">
                                      <p:cBhvr>
                                        <p:cTn id="71" dur="500" fill="hold"/>
                                        <p:tgtEl>
                                          <p:spTgt spid="21"/>
                                        </p:tgtEl>
                                        <p:attrNameLst>
                                          <p:attrName>ppt_x</p:attrName>
                                        </p:attrNameLst>
                                      </p:cBhvr>
                                      <p:tavLst>
                                        <p:tav tm="0">
                                          <p:val>
                                            <p:strVal val="#ppt_x"/>
                                          </p:val>
                                        </p:tav>
                                        <p:tav tm="100000">
                                          <p:val>
                                            <p:strVal val="#ppt_x"/>
                                          </p:val>
                                        </p:tav>
                                      </p:tavLst>
                                    </p:anim>
                                    <p:anim calcmode="lin" valueType="num">
                                      <p:cBhvr>
                                        <p:cTn id="72" dur="5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68095" y="5984487"/>
            <a:ext cx="502061" cy="523220"/>
          </a:xfrm>
          <a:prstGeom prst="rect">
            <a:avLst/>
          </a:prstGeom>
        </p:spPr>
        <p:txBody>
          <a:bodyPr wrap="none">
            <a:spAutoFit/>
          </a:bodyPr>
          <a:lstStyle/>
          <a:p>
            <a:r>
              <a:rPr lang="en-US" sz="2800" b="1" dirty="0">
                <a:latin typeface="Univers 67 Condensed" charset="0"/>
                <a:ea typeface="Univers 67 Condensed" charset="0"/>
                <a:cs typeface="Univers 67 Condensed" charset="0"/>
              </a:rPr>
              <a:t>13</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95066" y="356951"/>
            <a:ext cx="7497520" cy="5226267"/>
          </a:xfrm>
          <a:prstGeom prst="rect">
            <a:avLst/>
          </a:prstGeom>
        </p:spPr>
      </p:pic>
    </p:spTree>
    <p:extLst>
      <p:ext uri="{BB962C8B-B14F-4D97-AF65-F5344CB8AC3E}">
        <p14:creationId xmlns:p14="http://schemas.microsoft.com/office/powerpoint/2010/main" val="39696473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68095" y="5984487"/>
            <a:ext cx="502061" cy="523220"/>
          </a:xfrm>
          <a:prstGeom prst="rect">
            <a:avLst/>
          </a:prstGeom>
        </p:spPr>
        <p:txBody>
          <a:bodyPr wrap="none">
            <a:spAutoFit/>
          </a:bodyPr>
          <a:lstStyle/>
          <a:p>
            <a:r>
              <a:rPr lang="en-US" sz="2800" b="1" dirty="0">
                <a:latin typeface="Univers 67 Condensed" charset="0"/>
                <a:ea typeface="Univers 67 Condensed" charset="0"/>
                <a:cs typeface="Univers 67 Condensed" charset="0"/>
              </a:rPr>
              <a:t>14</a:t>
            </a:r>
          </a:p>
        </p:txBody>
      </p:sp>
      <p:pic>
        <p:nvPicPr>
          <p:cNvPr id="2" name="Picture 1"/>
          <p:cNvPicPr>
            <a:picLocks noChangeAspect="1"/>
          </p:cNvPicPr>
          <p:nvPr/>
        </p:nvPicPr>
        <p:blipFill rotWithShape="1">
          <a:blip r:embed="rId3"/>
          <a:srcRect l="14861" t="17940" r="15121" b="13310"/>
          <a:stretch/>
        </p:blipFill>
        <p:spPr>
          <a:xfrm>
            <a:off x="1524000" y="677332"/>
            <a:ext cx="9110134" cy="5029201"/>
          </a:xfrm>
          <a:prstGeom prst="rect">
            <a:avLst/>
          </a:prstGeom>
        </p:spPr>
      </p:pic>
    </p:spTree>
    <p:extLst>
      <p:ext uri="{BB962C8B-B14F-4D97-AF65-F5344CB8AC3E}">
        <p14:creationId xmlns:p14="http://schemas.microsoft.com/office/powerpoint/2010/main" val="9172916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468095" y="5984487"/>
            <a:ext cx="502061" cy="523220"/>
          </a:xfrm>
          <a:prstGeom prst="rect">
            <a:avLst/>
          </a:prstGeom>
        </p:spPr>
        <p:txBody>
          <a:bodyPr wrap="none">
            <a:spAutoFit/>
          </a:bodyPr>
          <a:lstStyle/>
          <a:p>
            <a:r>
              <a:rPr lang="en-US" sz="2800" b="1" dirty="0">
                <a:latin typeface="Univers 67 Condensed" charset="0"/>
                <a:ea typeface="Univers 67 Condensed" charset="0"/>
                <a:cs typeface="Univers 67 Condensed" charset="0"/>
              </a:rPr>
              <a:t>15</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67836" y="0"/>
            <a:ext cx="8900927" cy="6289848"/>
          </a:xfrm>
          <a:prstGeom prst="rect">
            <a:avLst/>
          </a:prstGeom>
        </p:spPr>
      </p:pic>
    </p:spTree>
    <p:extLst>
      <p:ext uri="{BB962C8B-B14F-4D97-AF65-F5344CB8AC3E}">
        <p14:creationId xmlns:p14="http://schemas.microsoft.com/office/powerpoint/2010/main" val="21552021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468095" y="5984487"/>
            <a:ext cx="502061" cy="523220"/>
          </a:xfrm>
          <a:prstGeom prst="rect">
            <a:avLst/>
          </a:prstGeom>
        </p:spPr>
        <p:txBody>
          <a:bodyPr wrap="none">
            <a:spAutoFit/>
          </a:bodyPr>
          <a:lstStyle/>
          <a:p>
            <a:r>
              <a:rPr lang="en-US" sz="2800" b="1" dirty="0">
                <a:latin typeface="Univers 67 Condensed" charset="0"/>
                <a:ea typeface="Univers 67 Condensed" charset="0"/>
                <a:cs typeface="Univers 67 Condensed" charset="0"/>
              </a:rPr>
              <a:t>16</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29252" y="248705"/>
            <a:ext cx="8116854" cy="5735782"/>
          </a:xfrm>
          <a:prstGeom prst="rect">
            <a:avLst/>
          </a:prstGeom>
        </p:spPr>
      </p:pic>
    </p:spTree>
    <p:extLst>
      <p:ext uri="{BB962C8B-B14F-4D97-AF65-F5344CB8AC3E}">
        <p14:creationId xmlns:p14="http://schemas.microsoft.com/office/powerpoint/2010/main" val="402179885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2800</TotalTime>
  <Words>955</Words>
  <Application>Microsoft Office PowerPoint</Application>
  <PresentationFormat>Widescreen</PresentationFormat>
  <Paragraphs>61</Paragraphs>
  <Slides>16</Slides>
  <Notes>11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16</vt:i4>
      </vt:variant>
    </vt:vector>
  </HeadingPairs>
  <TitlesOfParts>
    <vt:vector size="22" baseType="lpstr">
      <vt:lpstr>Arial</vt:lpstr>
      <vt:lpstr>Arial Narrow</vt:lpstr>
      <vt:lpstr>Calibri</vt:lpstr>
      <vt:lpstr>Univers 67 Condensed</vt:lpstr>
      <vt:lpstr>Univers LT 59 UltraCondensed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Lisa Scannell</dc:creator>
  <cp:lastModifiedBy>Declan</cp:lastModifiedBy>
  <cp:revision>139</cp:revision>
  <cp:lastPrinted>2018-12-17T15:04:42Z</cp:lastPrinted>
  <dcterms:created xsi:type="dcterms:W3CDTF">2018-06-27T10:22:56Z</dcterms:created>
  <dcterms:modified xsi:type="dcterms:W3CDTF">2019-02-14T11:03:46Z</dcterms:modified>
</cp:coreProperties>
</file>