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61" r:id="rId3"/>
    <p:sldMasterId id="2147483662" r:id="rId4"/>
    <p:sldMasterId id="2147483663" r:id="rId5"/>
  </p:sldMasterIdLst>
  <p:notesMasterIdLst>
    <p:notesMasterId r:id="rId32"/>
  </p:notesMasterIdLst>
  <p:sldIdLst>
    <p:sldId id="256" r:id="rId6"/>
    <p:sldId id="259" r:id="rId7"/>
    <p:sldId id="260" r:id="rId8"/>
    <p:sldId id="261" r:id="rId9"/>
    <p:sldId id="265" r:id="rId10"/>
    <p:sldId id="262" r:id="rId11"/>
    <p:sldId id="266" r:id="rId12"/>
    <p:sldId id="270" r:id="rId13"/>
    <p:sldId id="271" r:id="rId14"/>
    <p:sldId id="273" r:id="rId15"/>
    <p:sldId id="274" r:id="rId16"/>
    <p:sldId id="275" r:id="rId17"/>
    <p:sldId id="276" r:id="rId18"/>
    <p:sldId id="277" r:id="rId19"/>
    <p:sldId id="279" r:id="rId20"/>
    <p:sldId id="281" r:id="rId21"/>
    <p:sldId id="282" r:id="rId22"/>
    <p:sldId id="283" r:id="rId23"/>
    <p:sldId id="278" r:id="rId24"/>
    <p:sldId id="284" r:id="rId25"/>
    <p:sldId id="285" r:id="rId26"/>
    <p:sldId id="286" r:id="rId27"/>
    <p:sldId id="287" r:id="rId28"/>
    <p:sldId id="294" r:id="rId29"/>
    <p:sldId id="297" r:id="rId30"/>
    <p:sldId id="290" r:id="rId3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218"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E"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25" name="Google Shape;12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45" name="Google Shape;14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2" name="Google Shape;15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9" name="Google Shape;15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5" name="Google Shape;18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65" name="Google Shape;16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93" name="Google Shape;19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21" name="Google Shape;221;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29" name="Google Shape;22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5" name="Google Shape;245;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51" name="Google Shape;251;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57" name="Google Shape;257;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3" name="Google Shape;263;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9" name="Google Shape;269;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82" name="Google Shape;282;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95" name="Google Shape;295;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01" name="Google Shape;30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07" name="Google Shape;307;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75" name="Google Shape;275;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13" name="Google Shape;313;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20" name="Google Shape;320;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25" name="Google Shape;325;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30" name="Google Shape;330;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3" name="Google Shape;373;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91" name="Google Shape;391;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47" name="Google Shape;347;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2"/>
          <p:cNvSpPr txBox="1">
            <a:spLocks noGrp="1"/>
          </p:cNvSpPr>
          <p:nvPr>
            <p:ph type="ctrTitle"/>
          </p:nvPr>
        </p:nvSpPr>
        <p:spPr>
          <a:xfrm>
            <a:off x="3366868" y="533400"/>
            <a:ext cx="5105400" cy="2868168"/>
          </a:xfrm>
          <a:prstGeom prst="rect">
            <a:avLst/>
          </a:prstGeom>
          <a:noFill/>
          <a:ln>
            <a:noFill/>
          </a:ln>
        </p:spPr>
        <p:txBody>
          <a:bodyPr spcFirstLastPara="1" wrap="square" lIns="45700" tIns="0" rIns="45700" bIns="0" anchor="b" anchorCtr="0"/>
          <a:lstStyle>
            <a:lvl1pPr marR="0" lvl="0" algn="r" rtl="0">
              <a:spcBef>
                <a:spcPts val="0"/>
              </a:spcBef>
              <a:spcAft>
                <a:spcPts val="0"/>
              </a:spcAft>
              <a:buSzPts val="1400"/>
              <a:buNone/>
              <a:defRPr sz="42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21" name="Google Shape;21;p2"/>
          <p:cNvSpPr txBox="1">
            <a:spLocks noGrp="1"/>
          </p:cNvSpPr>
          <p:nvPr>
            <p:ph type="subTitle" idx="1"/>
          </p:nvPr>
        </p:nvSpPr>
        <p:spPr>
          <a:xfrm>
            <a:off x="3354442" y="3539864"/>
            <a:ext cx="5114778" cy="1101248"/>
          </a:xfrm>
          <a:prstGeom prst="rect">
            <a:avLst/>
          </a:prstGeom>
          <a:noFill/>
          <a:ln>
            <a:noFill/>
          </a:ln>
        </p:spPr>
        <p:txBody>
          <a:bodyPr spcFirstLastPara="1" wrap="square" lIns="45700" tIns="0" rIns="45700" bIns="0" anchor="t" anchorCtr="0"/>
          <a:lstStyle>
            <a:lvl1pPr marR="0" lvl="0" algn="r" rtl="0">
              <a:spcBef>
                <a:spcPts val="600"/>
              </a:spcBef>
              <a:spcAft>
                <a:spcPts val="0"/>
              </a:spcAft>
              <a:buClr>
                <a:schemeClr val="dk2"/>
              </a:buClr>
              <a:buSzPts val="1606"/>
              <a:buFont typeface="Noto Sans Symbols"/>
              <a:buNone/>
              <a:defRPr sz="2200" b="0" i="0" u="none" strike="noStrike" cap="none">
                <a:solidFill>
                  <a:srgbClr val="FFFFFF"/>
                </a:solidFill>
                <a:latin typeface="Trebuchet MS"/>
                <a:ea typeface="Trebuchet MS"/>
                <a:cs typeface="Trebuchet MS"/>
                <a:sym typeface="Trebuchet MS"/>
              </a:defRPr>
            </a:lvl1pPr>
            <a:lvl2pPr marR="0" lvl="1" algn="ctr" rtl="0">
              <a:spcBef>
                <a:spcPts val="500"/>
              </a:spcBef>
              <a:spcAft>
                <a:spcPts val="0"/>
              </a:spcAft>
              <a:buClr>
                <a:srgbClr val="F9B639"/>
              </a:buClr>
              <a:buSzPts val="1840"/>
              <a:buFont typeface="Noto Sans Symbols"/>
              <a:buNone/>
              <a:defRPr sz="2300" b="0" i="0" u="none" strike="noStrike" cap="none">
                <a:solidFill>
                  <a:srgbClr val="6C6C6C"/>
                </a:solidFill>
                <a:latin typeface="Trebuchet MS"/>
                <a:ea typeface="Trebuchet MS"/>
                <a:cs typeface="Trebuchet MS"/>
                <a:sym typeface="Trebuchet MS"/>
              </a:defRPr>
            </a:lvl2pPr>
            <a:lvl3pPr marR="0" lvl="2" algn="ctr" rtl="0">
              <a:spcBef>
                <a:spcPts val="400"/>
              </a:spcBef>
              <a:spcAft>
                <a:spcPts val="0"/>
              </a:spcAft>
              <a:buClr>
                <a:srgbClr val="F9B639"/>
              </a:buClr>
              <a:buSzPts val="1200"/>
              <a:buFont typeface="Noto Sans Symbols"/>
              <a:buNone/>
              <a:defRPr sz="2000" b="0" i="0" u="none" strike="noStrike" cap="none">
                <a:solidFill>
                  <a:schemeClr val="dk1"/>
                </a:solidFill>
                <a:latin typeface="Trebuchet MS"/>
                <a:ea typeface="Trebuchet MS"/>
                <a:cs typeface="Trebuchet MS"/>
                <a:sym typeface="Trebuchet MS"/>
              </a:defRPr>
            </a:lvl3pPr>
            <a:lvl4pPr marR="0" lvl="3" algn="ctr" rtl="0">
              <a:spcBef>
                <a:spcPts val="400"/>
              </a:spcBef>
              <a:spcAft>
                <a:spcPts val="0"/>
              </a:spcAft>
              <a:buClr>
                <a:srgbClr val="F9B639"/>
              </a:buClr>
              <a:buSzPts val="1600"/>
              <a:buFont typeface="Noto Sans Symbols"/>
              <a:buNone/>
              <a:defRPr sz="2000" b="0" i="0" u="none" strike="noStrike" cap="none">
                <a:solidFill>
                  <a:srgbClr val="6C6C6C"/>
                </a:solidFill>
                <a:latin typeface="Trebuchet MS"/>
                <a:ea typeface="Trebuchet MS"/>
                <a:cs typeface="Trebuchet MS"/>
                <a:sym typeface="Trebuchet MS"/>
              </a:defRPr>
            </a:lvl4pPr>
            <a:lvl5pPr marR="0" lvl="4" algn="ctr" rtl="0">
              <a:spcBef>
                <a:spcPts val="400"/>
              </a:spcBef>
              <a:spcAft>
                <a:spcPts val="0"/>
              </a:spcAft>
              <a:buClr>
                <a:srgbClr val="F9B639"/>
              </a:buClr>
              <a:buSzPts val="1260"/>
              <a:buFont typeface="Noto Sans Symbols"/>
              <a:buNone/>
              <a:defRPr sz="1800" b="0" i="0" u="none" strike="noStrike" cap="none">
                <a:solidFill>
                  <a:schemeClr val="dk1"/>
                </a:solidFill>
                <a:latin typeface="Trebuchet MS"/>
                <a:ea typeface="Trebuchet MS"/>
                <a:cs typeface="Trebuchet MS"/>
                <a:sym typeface="Trebuchet MS"/>
              </a:defRPr>
            </a:lvl5pPr>
            <a:lvl6pPr marR="0" lvl="5" algn="ctr" rtl="0">
              <a:spcBef>
                <a:spcPts val="400"/>
              </a:spcBef>
              <a:spcAft>
                <a:spcPts val="0"/>
              </a:spcAft>
              <a:buClr>
                <a:schemeClr val="accent4"/>
              </a:buClr>
              <a:buSzPts val="1440"/>
              <a:buFont typeface="Noto Sans Symbols"/>
              <a:buNone/>
              <a:defRPr sz="1800" b="0" i="0" u="none" strike="noStrike" cap="none">
                <a:solidFill>
                  <a:srgbClr val="6C6C6C"/>
                </a:solidFill>
                <a:latin typeface="Trebuchet MS"/>
                <a:ea typeface="Trebuchet MS"/>
                <a:cs typeface="Trebuchet MS"/>
                <a:sym typeface="Trebuchet MS"/>
              </a:defRPr>
            </a:lvl6pPr>
            <a:lvl7pPr marR="0" lvl="6" algn="ctr" rtl="0">
              <a:spcBef>
                <a:spcPts val="320"/>
              </a:spcBef>
              <a:spcAft>
                <a:spcPts val="0"/>
              </a:spcAft>
              <a:buClr>
                <a:schemeClr val="accent4"/>
              </a:buClr>
              <a:buSzPts val="1280"/>
              <a:buFont typeface="Noto Sans Symbols"/>
              <a:buNone/>
              <a:defRPr sz="1600" b="0" i="0" u="none" strike="noStrike" cap="none">
                <a:solidFill>
                  <a:schemeClr val="dk1"/>
                </a:solidFill>
                <a:latin typeface="Trebuchet MS"/>
                <a:ea typeface="Trebuchet MS"/>
                <a:cs typeface="Trebuchet MS"/>
                <a:sym typeface="Trebuchet MS"/>
              </a:defRPr>
            </a:lvl7pPr>
            <a:lvl8pPr marR="0" lvl="7" algn="ctr" rtl="0">
              <a:spcBef>
                <a:spcPts val="300"/>
              </a:spcBef>
              <a:spcAft>
                <a:spcPts val="0"/>
              </a:spcAft>
              <a:buClr>
                <a:schemeClr val="accent4"/>
              </a:buClr>
              <a:buSzPts val="1600"/>
              <a:buFont typeface="Trebuchet MS"/>
              <a:buNone/>
              <a:defRPr sz="1600" b="0" i="0" u="none" strike="noStrike" cap="none">
                <a:solidFill>
                  <a:srgbClr val="6C6C6C"/>
                </a:solidFill>
                <a:latin typeface="Trebuchet MS"/>
                <a:ea typeface="Trebuchet MS"/>
                <a:cs typeface="Trebuchet MS"/>
                <a:sym typeface="Trebuchet MS"/>
              </a:defRPr>
            </a:lvl8pPr>
            <a:lvl9pPr marR="0" lvl="8" algn="ctr" rtl="0">
              <a:spcBef>
                <a:spcPts val="280"/>
              </a:spcBef>
              <a:spcAft>
                <a:spcPts val="0"/>
              </a:spcAft>
              <a:buClr>
                <a:schemeClr val="accent4"/>
              </a:buClr>
              <a:buSzPts val="1400"/>
              <a:buFont typeface="Noto Sans Symbols"/>
              <a:buNone/>
              <a:defRPr sz="1400" b="0" i="0" u="none" strike="noStrike" cap="none">
                <a:solidFill>
                  <a:schemeClr val="dk1"/>
                </a:solidFill>
                <a:latin typeface="Trebuchet MS"/>
                <a:ea typeface="Trebuchet MS"/>
                <a:cs typeface="Trebuchet MS"/>
                <a:sym typeface="Trebuchet MS"/>
              </a:defRPr>
            </a:lvl9pPr>
          </a:lstStyle>
          <a:p>
            <a:endParaRPr/>
          </a:p>
        </p:txBody>
      </p:sp>
      <p:sp>
        <p:nvSpPr>
          <p:cNvPr id="22" name="Google Shape;22;p2"/>
          <p:cNvSpPr txBox="1">
            <a:spLocks noGrp="1"/>
          </p:cNvSpPr>
          <p:nvPr>
            <p:ph type="dt" idx="10"/>
          </p:nvPr>
        </p:nvSpPr>
        <p:spPr>
          <a:xfrm>
            <a:off x="5870575" y="6557962"/>
            <a:ext cx="2003425"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rgbClr val="FFFFFF"/>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 name="Google Shape;23;p2"/>
          <p:cNvSpPr txBox="1">
            <a:spLocks noGrp="1"/>
          </p:cNvSpPr>
          <p:nvPr>
            <p:ph type="ftr" idx="11"/>
          </p:nvPr>
        </p:nvSpPr>
        <p:spPr>
          <a:xfrm>
            <a:off x="2819400" y="6557962"/>
            <a:ext cx="292735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2"/>
          <p:cNvSpPr txBox="1">
            <a:spLocks noGrp="1"/>
          </p:cNvSpPr>
          <p:nvPr>
            <p:ph type="sldNum" idx="12"/>
          </p:nvPr>
        </p:nvSpPr>
        <p:spPr>
          <a:xfrm>
            <a:off x="7880350"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4"/>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36" name="Google Shape;36;p4"/>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37" name="Google Shape;37;p4"/>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Google Shape;38;p4"/>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Google Shape;39;p4"/>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42" name="Google Shape;42;p5"/>
          <p:cNvSpPr txBox="1">
            <a:spLocks noGrp="1"/>
          </p:cNvSpPr>
          <p:nvPr>
            <p:ph type="body" idx="1"/>
          </p:nvPr>
        </p:nvSpPr>
        <p:spPr>
          <a:xfrm rot="5400000">
            <a:off x="1653381" y="413543"/>
            <a:ext cx="4846637" cy="7239000"/>
          </a:xfrm>
          <a:prstGeom prst="rect">
            <a:avLst/>
          </a:prstGeom>
          <a:noFill/>
          <a:ln>
            <a:noFill/>
          </a:ln>
        </p:spPr>
        <p:txBody>
          <a:bodyPr spcFirstLastPara="1" wrap="square" lIns="91425" tIns="45700" rIns="91425" bIns="45700" anchor="t" anchorCtr="0"/>
          <a:lstStyle>
            <a:lvl1pPr marL="457200" marR="0" lvl="0" indent="-349123" algn="l" rtl="0">
              <a:spcBef>
                <a:spcPts val="600"/>
              </a:spcBef>
              <a:spcAft>
                <a:spcPts val="0"/>
              </a:spcAft>
              <a:buClr>
                <a:schemeClr val="dk2"/>
              </a:buClr>
              <a:buSzPts val="1898"/>
              <a:buFont typeface="Noto Sans Symbols"/>
              <a:buChar char="⦿"/>
              <a:defRPr sz="2600">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3" name="Google Shape;43;p5"/>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4" name="Google Shape;44;p5"/>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5" name="Google Shape;45;p5"/>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457200" y="228600"/>
            <a:ext cx="5897880" cy="1173480"/>
          </a:xfrm>
          <a:prstGeom prst="rect">
            <a:avLst/>
          </a:prstGeom>
          <a:noFill/>
          <a:ln>
            <a:noFill/>
          </a:ln>
        </p:spPr>
        <p:txBody>
          <a:bodyPr spcFirstLastPara="1" wrap="square" lIns="45700" tIns="0" rIns="45700" bIns="0" anchor="b" anchorCtr="0"/>
          <a:lstStyle>
            <a:lvl1pPr marR="0" lvl="0" algn="l" rtl="0">
              <a:spcBef>
                <a:spcPts val="0"/>
              </a:spcBef>
              <a:spcAft>
                <a:spcPts val="0"/>
              </a:spcAft>
              <a:buClr>
                <a:srgbClr val="FEF7F0"/>
              </a:buClr>
              <a:buSzPts val="2400"/>
              <a:buFont typeface="Trebuchet MS"/>
              <a:buNone/>
              <a:defRPr sz="24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48" name="Google Shape;48;p6"/>
          <p:cNvSpPr txBox="1">
            <a:spLocks noGrp="1"/>
          </p:cNvSpPr>
          <p:nvPr>
            <p:ph type="body" idx="1"/>
          </p:nvPr>
        </p:nvSpPr>
        <p:spPr>
          <a:xfrm>
            <a:off x="457200" y="1497416"/>
            <a:ext cx="5897880" cy="602512"/>
          </a:xfrm>
          <a:prstGeom prst="rect">
            <a:avLst/>
          </a:prstGeom>
          <a:noFill/>
          <a:ln>
            <a:noFill/>
          </a:ln>
        </p:spPr>
        <p:txBody>
          <a:bodyPr spcFirstLastPara="1" wrap="square" lIns="45700" tIns="0" rIns="0" bIns="0" anchor="t" anchorCtr="0"/>
          <a:lstStyle>
            <a:lvl1pPr marL="457200" marR="0" lvl="0" indent="-228600" algn="l" rtl="0">
              <a:spcBef>
                <a:spcPts val="0"/>
              </a:spcBef>
              <a:spcAft>
                <a:spcPts val="0"/>
              </a:spcAft>
              <a:buClr>
                <a:schemeClr val="dk2"/>
              </a:buClr>
              <a:buSzPts val="1022"/>
              <a:buFont typeface="Noto Sans Symbols"/>
              <a:buNone/>
              <a:defRPr sz="1400">
                <a:solidFill>
                  <a:schemeClr val="dk1"/>
                </a:solidFill>
                <a:latin typeface="Trebuchet MS"/>
                <a:ea typeface="Trebuchet MS"/>
                <a:cs typeface="Trebuchet MS"/>
                <a:sym typeface="Trebuchet MS"/>
              </a:defRPr>
            </a:lvl1pPr>
            <a:lvl2pPr marL="914400" marR="0" lvl="1" indent="-228600" algn="l" rtl="0">
              <a:spcBef>
                <a:spcPts val="500"/>
              </a:spcBef>
              <a:spcAft>
                <a:spcPts val="0"/>
              </a:spcAft>
              <a:buClr>
                <a:srgbClr val="F9B639"/>
              </a:buClr>
              <a:buSzPts val="960"/>
              <a:buFont typeface="Noto Sans Symbols"/>
              <a:buNone/>
              <a:defRPr sz="1200" b="0" i="0" u="none" strike="noStrike" cap="none">
                <a:solidFill>
                  <a:srgbClr val="6C6C6C"/>
                </a:solidFill>
                <a:latin typeface="Trebuchet MS"/>
                <a:ea typeface="Trebuchet MS"/>
                <a:cs typeface="Trebuchet MS"/>
                <a:sym typeface="Trebuchet MS"/>
              </a:defRPr>
            </a:lvl2pPr>
            <a:lvl3pPr marL="1371600" marR="0" lvl="2" indent="-228600" algn="l" rtl="0">
              <a:spcBef>
                <a:spcPts val="400"/>
              </a:spcBef>
              <a:spcAft>
                <a:spcPts val="0"/>
              </a:spcAft>
              <a:buClr>
                <a:srgbClr val="F9B639"/>
              </a:buClr>
              <a:buSzPts val="600"/>
              <a:buFont typeface="Noto Sans Symbols"/>
              <a:buNone/>
              <a:defRPr sz="1000" b="0" i="0" u="none" strike="noStrike" cap="none">
                <a:solidFill>
                  <a:schemeClr val="dk1"/>
                </a:solidFill>
                <a:latin typeface="Trebuchet MS"/>
                <a:ea typeface="Trebuchet MS"/>
                <a:cs typeface="Trebuchet MS"/>
                <a:sym typeface="Trebuchet MS"/>
              </a:defRPr>
            </a:lvl3pPr>
            <a:lvl4pPr marL="1828800" marR="0" lvl="3" indent="-228600" algn="l" rtl="0">
              <a:spcBef>
                <a:spcPts val="180"/>
              </a:spcBef>
              <a:spcAft>
                <a:spcPts val="0"/>
              </a:spcAft>
              <a:buClr>
                <a:srgbClr val="F9B639"/>
              </a:buClr>
              <a:buSzPts val="720"/>
              <a:buFont typeface="Noto Sans Symbols"/>
              <a:buNone/>
              <a:defRPr sz="900" b="0" i="0" u="none" strike="noStrike" cap="none">
                <a:solidFill>
                  <a:srgbClr val="6C6C6C"/>
                </a:solidFill>
                <a:latin typeface="Trebuchet MS"/>
                <a:ea typeface="Trebuchet MS"/>
                <a:cs typeface="Trebuchet MS"/>
                <a:sym typeface="Trebuchet MS"/>
              </a:defRPr>
            </a:lvl4pPr>
            <a:lvl5pPr marL="2286000" marR="0" lvl="4" indent="-228600" algn="l" rtl="0">
              <a:spcBef>
                <a:spcPts val="400"/>
              </a:spcBef>
              <a:spcAft>
                <a:spcPts val="0"/>
              </a:spcAft>
              <a:buClr>
                <a:srgbClr val="F9B639"/>
              </a:buClr>
              <a:buSzPts val="630"/>
              <a:buFont typeface="Noto Sans Symbols"/>
              <a:buNone/>
              <a:defRPr sz="9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49" name="Google Shape;49;p6"/>
          <p:cNvSpPr txBox="1">
            <a:spLocks noGrp="1"/>
          </p:cNvSpPr>
          <p:nvPr>
            <p:ph type="body" idx="2"/>
          </p:nvPr>
        </p:nvSpPr>
        <p:spPr>
          <a:xfrm>
            <a:off x="457200" y="2133600"/>
            <a:ext cx="7239000" cy="4371752"/>
          </a:xfrm>
          <a:prstGeom prst="rect">
            <a:avLst/>
          </a:prstGeom>
          <a:noFill/>
          <a:ln>
            <a:noFill/>
          </a:ln>
        </p:spPr>
        <p:txBody>
          <a:bodyPr spcFirstLastPara="1" wrap="square" lIns="91425" tIns="45700" rIns="91425" bIns="45700" anchor="t" anchorCtr="0"/>
          <a:lstStyle>
            <a:lvl1pPr marL="457200" marR="0" lvl="0" indent="-376936" algn="l" rtl="0">
              <a:spcBef>
                <a:spcPts val="600"/>
              </a:spcBef>
              <a:spcAft>
                <a:spcPts val="0"/>
              </a:spcAft>
              <a:buClr>
                <a:schemeClr val="dk2"/>
              </a:buClr>
              <a:buSzPts val="2336"/>
              <a:buFont typeface="Noto Sans Symbols"/>
              <a:buChar char="⦿"/>
              <a:defRPr sz="3200">
                <a:solidFill>
                  <a:schemeClr val="dk1"/>
                </a:solidFill>
                <a:latin typeface="Trebuchet MS"/>
                <a:ea typeface="Trebuchet MS"/>
                <a:cs typeface="Trebuchet MS"/>
                <a:sym typeface="Trebuchet MS"/>
              </a:defRPr>
            </a:lvl1pPr>
            <a:lvl2pPr marL="914400" marR="0" lvl="1" indent="-370840" algn="l" rtl="0">
              <a:spcBef>
                <a:spcPts val="500"/>
              </a:spcBef>
              <a:spcAft>
                <a:spcPts val="0"/>
              </a:spcAft>
              <a:buClr>
                <a:srgbClr val="F9B639"/>
              </a:buClr>
              <a:buSzPts val="2240"/>
              <a:buFont typeface="Noto Sans Symbols"/>
              <a:buChar char="◼"/>
              <a:defRPr sz="2800" b="0" i="0" u="none" strike="noStrike" cap="none">
                <a:solidFill>
                  <a:srgbClr val="6C6C6C"/>
                </a:solidFill>
                <a:latin typeface="Trebuchet MS"/>
                <a:ea typeface="Trebuchet MS"/>
                <a:cs typeface="Trebuchet MS"/>
                <a:sym typeface="Trebuchet MS"/>
              </a:defRPr>
            </a:lvl2pPr>
            <a:lvl3pPr marL="1371600" marR="0" lvl="2" indent="-320039" algn="l" rtl="0">
              <a:spcBef>
                <a:spcPts val="400"/>
              </a:spcBef>
              <a:spcAft>
                <a:spcPts val="0"/>
              </a:spcAft>
              <a:buClr>
                <a:srgbClr val="F9B639"/>
              </a:buClr>
              <a:buSzPts val="1440"/>
              <a:buFont typeface="Noto Sans Symbols"/>
              <a:buChar char="•"/>
              <a:defRPr sz="24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17500" algn="l" rtl="0">
              <a:spcBef>
                <a:spcPts val="400"/>
              </a:spcBef>
              <a:spcAft>
                <a:spcPts val="0"/>
              </a:spcAft>
              <a:buClr>
                <a:srgbClr val="F9B639"/>
              </a:buClr>
              <a:buSzPts val="1400"/>
              <a:buFont typeface="Noto Sans Symbols"/>
              <a:buChar char="◉"/>
              <a:defRPr sz="20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50" name="Google Shape;50;p6"/>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 name="Google Shape;51;p6"/>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Google Shape;52;p6"/>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7"/>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 name="Google Shape;55;p7"/>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7"/>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8"/>
          <p:cNvSpPr txBox="1">
            <a:spLocks noGrp="1"/>
          </p:cNvSpPr>
          <p:nvPr>
            <p:ph type="title"/>
          </p:nvPr>
        </p:nvSpPr>
        <p:spPr>
          <a:xfrm>
            <a:off x="457200" y="320040"/>
            <a:ext cx="7242048"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59" name="Google Shape;59;p8"/>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8"/>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8"/>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457200" y="320040"/>
            <a:ext cx="7242048"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64" name="Google Shape;64;p9"/>
          <p:cNvSpPr txBox="1">
            <a:spLocks noGrp="1"/>
          </p:cNvSpPr>
          <p:nvPr>
            <p:ph type="body" idx="1"/>
          </p:nvPr>
        </p:nvSpPr>
        <p:spPr>
          <a:xfrm>
            <a:off x="457200" y="5867400"/>
            <a:ext cx="3520440" cy="457200"/>
          </a:xfrm>
          <a:prstGeom prst="rect">
            <a:avLst/>
          </a:pr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lstStyle>
            <a:lvl1pPr marL="457200" marR="0" lvl="0" indent="-228600" algn="ctr" rtl="0">
              <a:spcBef>
                <a:spcPts val="600"/>
              </a:spcBef>
              <a:spcAft>
                <a:spcPts val="0"/>
              </a:spcAft>
              <a:buClr>
                <a:schemeClr val="dk2"/>
              </a:buClr>
              <a:buSzPts val="1314"/>
              <a:buFont typeface="Noto Sans Symbols"/>
              <a:buNone/>
              <a:defRPr sz="1800" b="1">
                <a:solidFill>
                  <a:schemeClr val="dk2"/>
                </a:solidFill>
                <a:latin typeface="Trebuchet MS"/>
                <a:ea typeface="Trebuchet MS"/>
                <a:cs typeface="Trebuchet MS"/>
                <a:sym typeface="Trebuchet MS"/>
              </a:defRPr>
            </a:lvl1pPr>
            <a:lvl2pPr marL="914400" marR="0" lvl="1" indent="-228600" algn="l" rtl="0">
              <a:spcBef>
                <a:spcPts val="500"/>
              </a:spcBef>
              <a:spcAft>
                <a:spcPts val="0"/>
              </a:spcAft>
              <a:buClr>
                <a:srgbClr val="F9B639"/>
              </a:buClr>
              <a:buSzPts val="1600"/>
              <a:buFont typeface="Noto Sans Symbols"/>
              <a:buNone/>
              <a:defRPr sz="2000" b="1" i="0" u="none" strike="noStrike" cap="none">
                <a:solidFill>
                  <a:srgbClr val="6C6C6C"/>
                </a:solidFill>
                <a:latin typeface="Trebuchet MS"/>
                <a:ea typeface="Trebuchet MS"/>
                <a:cs typeface="Trebuchet MS"/>
                <a:sym typeface="Trebuchet MS"/>
              </a:defRPr>
            </a:lvl2pPr>
            <a:lvl3pPr marL="1371600" marR="0" lvl="2" indent="-228600" algn="l" rtl="0">
              <a:spcBef>
                <a:spcPts val="400"/>
              </a:spcBef>
              <a:spcAft>
                <a:spcPts val="0"/>
              </a:spcAft>
              <a:buClr>
                <a:srgbClr val="F9B639"/>
              </a:buClr>
              <a:buSzPts val="1080"/>
              <a:buFont typeface="Noto Sans Symbols"/>
              <a:buNone/>
              <a:defRPr sz="1800" b="1" i="0" u="none" strike="noStrike" cap="none">
                <a:solidFill>
                  <a:schemeClr val="dk1"/>
                </a:solidFill>
                <a:latin typeface="Trebuchet MS"/>
                <a:ea typeface="Trebuchet MS"/>
                <a:cs typeface="Trebuchet MS"/>
                <a:sym typeface="Trebuchet MS"/>
              </a:defRPr>
            </a:lvl3pPr>
            <a:lvl4pPr marL="1828800" marR="0" lvl="3" indent="-228600" algn="l" rtl="0">
              <a:spcBef>
                <a:spcPts val="320"/>
              </a:spcBef>
              <a:spcAft>
                <a:spcPts val="0"/>
              </a:spcAft>
              <a:buClr>
                <a:srgbClr val="F9B639"/>
              </a:buClr>
              <a:buSzPts val="1280"/>
              <a:buFont typeface="Noto Sans Symbols"/>
              <a:buNone/>
              <a:defRPr sz="1600" b="1" i="0" u="none" strike="noStrike" cap="none">
                <a:solidFill>
                  <a:srgbClr val="6C6C6C"/>
                </a:solidFill>
                <a:latin typeface="Trebuchet MS"/>
                <a:ea typeface="Trebuchet MS"/>
                <a:cs typeface="Trebuchet MS"/>
                <a:sym typeface="Trebuchet MS"/>
              </a:defRPr>
            </a:lvl4pPr>
            <a:lvl5pPr marL="2286000" marR="0" lvl="4" indent="-228600" algn="l" rtl="0">
              <a:spcBef>
                <a:spcPts val="400"/>
              </a:spcBef>
              <a:spcAft>
                <a:spcPts val="0"/>
              </a:spcAft>
              <a:buClr>
                <a:srgbClr val="F9B639"/>
              </a:buClr>
              <a:buSzPts val="1120"/>
              <a:buFont typeface="Noto Sans Symbols"/>
              <a:buNone/>
              <a:defRPr sz="1600" b="1"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5" name="Google Shape;65;p9"/>
          <p:cNvSpPr txBox="1">
            <a:spLocks noGrp="1"/>
          </p:cNvSpPr>
          <p:nvPr>
            <p:ph type="body" idx="2"/>
          </p:nvPr>
        </p:nvSpPr>
        <p:spPr>
          <a:xfrm>
            <a:off x="4178808" y="5867400"/>
            <a:ext cx="3520440" cy="457200"/>
          </a:xfrm>
          <a:prstGeom prst="rect">
            <a:avLst/>
          </a:pr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lstStyle>
            <a:lvl1pPr marL="457200" marR="0" lvl="0" indent="-228600" algn="ctr" rtl="0">
              <a:spcBef>
                <a:spcPts val="600"/>
              </a:spcBef>
              <a:spcAft>
                <a:spcPts val="0"/>
              </a:spcAft>
              <a:buClr>
                <a:schemeClr val="dk2"/>
              </a:buClr>
              <a:buSzPts val="1314"/>
              <a:buFont typeface="Noto Sans Symbols"/>
              <a:buNone/>
              <a:defRPr sz="1800" b="1">
                <a:solidFill>
                  <a:schemeClr val="dk2"/>
                </a:solidFill>
                <a:latin typeface="Trebuchet MS"/>
                <a:ea typeface="Trebuchet MS"/>
                <a:cs typeface="Trebuchet MS"/>
                <a:sym typeface="Trebuchet MS"/>
              </a:defRPr>
            </a:lvl1pPr>
            <a:lvl2pPr marL="914400" marR="0" lvl="1" indent="-228600" algn="l" rtl="0">
              <a:spcBef>
                <a:spcPts val="500"/>
              </a:spcBef>
              <a:spcAft>
                <a:spcPts val="0"/>
              </a:spcAft>
              <a:buClr>
                <a:srgbClr val="F9B639"/>
              </a:buClr>
              <a:buSzPts val="1600"/>
              <a:buFont typeface="Noto Sans Symbols"/>
              <a:buNone/>
              <a:defRPr sz="2000" b="1" i="0" u="none" strike="noStrike" cap="none">
                <a:solidFill>
                  <a:srgbClr val="6C6C6C"/>
                </a:solidFill>
                <a:latin typeface="Trebuchet MS"/>
                <a:ea typeface="Trebuchet MS"/>
                <a:cs typeface="Trebuchet MS"/>
                <a:sym typeface="Trebuchet MS"/>
              </a:defRPr>
            </a:lvl2pPr>
            <a:lvl3pPr marL="1371600" marR="0" lvl="2" indent="-228600" algn="l" rtl="0">
              <a:spcBef>
                <a:spcPts val="400"/>
              </a:spcBef>
              <a:spcAft>
                <a:spcPts val="0"/>
              </a:spcAft>
              <a:buClr>
                <a:srgbClr val="F9B639"/>
              </a:buClr>
              <a:buSzPts val="1080"/>
              <a:buFont typeface="Noto Sans Symbols"/>
              <a:buNone/>
              <a:defRPr sz="1800" b="1" i="0" u="none" strike="noStrike" cap="none">
                <a:solidFill>
                  <a:schemeClr val="dk1"/>
                </a:solidFill>
                <a:latin typeface="Trebuchet MS"/>
                <a:ea typeface="Trebuchet MS"/>
                <a:cs typeface="Trebuchet MS"/>
                <a:sym typeface="Trebuchet MS"/>
              </a:defRPr>
            </a:lvl3pPr>
            <a:lvl4pPr marL="1828800" marR="0" lvl="3" indent="-228600" algn="l" rtl="0">
              <a:spcBef>
                <a:spcPts val="320"/>
              </a:spcBef>
              <a:spcAft>
                <a:spcPts val="0"/>
              </a:spcAft>
              <a:buClr>
                <a:srgbClr val="F9B639"/>
              </a:buClr>
              <a:buSzPts val="1280"/>
              <a:buFont typeface="Noto Sans Symbols"/>
              <a:buNone/>
              <a:defRPr sz="1600" b="1" i="0" u="none" strike="noStrike" cap="none">
                <a:solidFill>
                  <a:srgbClr val="6C6C6C"/>
                </a:solidFill>
                <a:latin typeface="Trebuchet MS"/>
                <a:ea typeface="Trebuchet MS"/>
                <a:cs typeface="Trebuchet MS"/>
                <a:sym typeface="Trebuchet MS"/>
              </a:defRPr>
            </a:lvl4pPr>
            <a:lvl5pPr marL="2286000" marR="0" lvl="4" indent="-228600" algn="l" rtl="0">
              <a:spcBef>
                <a:spcPts val="400"/>
              </a:spcBef>
              <a:spcAft>
                <a:spcPts val="0"/>
              </a:spcAft>
              <a:buClr>
                <a:srgbClr val="F9B639"/>
              </a:buClr>
              <a:buSzPts val="1120"/>
              <a:buFont typeface="Noto Sans Symbols"/>
              <a:buNone/>
              <a:defRPr sz="1600" b="1"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6" name="Google Shape;66;p9"/>
          <p:cNvSpPr txBox="1">
            <a:spLocks noGrp="1"/>
          </p:cNvSpPr>
          <p:nvPr>
            <p:ph type="body" idx="3"/>
          </p:nvPr>
        </p:nvSpPr>
        <p:spPr>
          <a:xfrm>
            <a:off x="457200" y="1711840"/>
            <a:ext cx="3520440" cy="4114800"/>
          </a:xfrm>
          <a:prstGeom prst="rect">
            <a:avLst/>
          </a:prstGeom>
          <a:noFill/>
          <a:ln>
            <a:noFill/>
          </a:ln>
        </p:spPr>
        <p:txBody>
          <a:bodyPr spcFirstLastPara="1" wrap="square" lIns="91425" tIns="45700" rIns="91425" bIns="45700" anchor="t" anchorCtr="0"/>
          <a:lstStyle>
            <a:lvl1pPr marL="457200" marR="0" lvl="0" indent="-339852" algn="l" rtl="0">
              <a:spcBef>
                <a:spcPts val="600"/>
              </a:spcBef>
              <a:spcAft>
                <a:spcPts val="0"/>
              </a:spcAft>
              <a:buClr>
                <a:schemeClr val="dk2"/>
              </a:buClr>
              <a:buSzPts val="1752"/>
              <a:buFont typeface="Noto Sans Symbols"/>
              <a:buChar char="⦿"/>
              <a:defRPr sz="2400">
                <a:solidFill>
                  <a:schemeClr val="dk1"/>
                </a:solidFill>
                <a:latin typeface="Trebuchet MS"/>
                <a:ea typeface="Trebuchet MS"/>
                <a:cs typeface="Trebuchet MS"/>
                <a:sym typeface="Trebuchet MS"/>
              </a:defRPr>
            </a:lvl1pPr>
            <a:lvl2pPr marL="914400" marR="0" lvl="1" indent="-330200" algn="l" rtl="0">
              <a:spcBef>
                <a:spcPts val="5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2pPr>
            <a:lvl3pPr marL="1371600" marR="0" lvl="2" indent="-297180" algn="l" rtl="0">
              <a:spcBef>
                <a:spcPts val="400"/>
              </a:spcBef>
              <a:spcAft>
                <a:spcPts val="0"/>
              </a:spcAft>
              <a:buClr>
                <a:srgbClr val="F9B639"/>
              </a:buClr>
              <a:buSzPts val="1080"/>
              <a:buFont typeface="Noto Sans Symbols"/>
              <a:buChar char="•"/>
              <a:defRPr sz="1800" b="0" i="0" u="none" strike="noStrike" cap="none">
                <a:solidFill>
                  <a:schemeClr val="dk1"/>
                </a:solidFill>
                <a:latin typeface="Trebuchet MS"/>
                <a:ea typeface="Trebuchet MS"/>
                <a:cs typeface="Trebuchet MS"/>
                <a:sym typeface="Trebuchet MS"/>
              </a:defRPr>
            </a:lvl3pPr>
            <a:lvl4pPr marL="1828800" marR="0" lvl="3" indent="-309880" algn="l" rtl="0">
              <a:spcBef>
                <a:spcPts val="320"/>
              </a:spcBef>
              <a:spcAft>
                <a:spcPts val="0"/>
              </a:spcAft>
              <a:buClr>
                <a:srgbClr val="F9B639"/>
              </a:buClr>
              <a:buSzPts val="1280"/>
              <a:buFont typeface="Noto Sans Symbols"/>
              <a:buChar char="●"/>
              <a:defRPr sz="1600" b="0" i="0" u="none" strike="noStrike" cap="none">
                <a:solidFill>
                  <a:srgbClr val="6C6C6C"/>
                </a:solidFill>
                <a:latin typeface="Trebuchet MS"/>
                <a:ea typeface="Trebuchet MS"/>
                <a:cs typeface="Trebuchet MS"/>
                <a:sym typeface="Trebuchet MS"/>
              </a:defRPr>
            </a:lvl4pPr>
            <a:lvl5pPr marL="2286000" marR="0" lvl="4" indent="-299720" algn="l" rtl="0">
              <a:spcBef>
                <a:spcPts val="400"/>
              </a:spcBef>
              <a:spcAft>
                <a:spcPts val="0"/>
              </a:spcAft>
              <a:buClr>
                <a:srgbClr val="F9B639"/>
              </a:buClr>
              <a:buSzPts val="1120"/>
              <a:buFont typeface="Noto Sans Symbols"/>
              <a:buChar char="◉"/>
              <a:defRPr sz="16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7" name="Google Shape;67;p9"/>
          <p:cNvSpPr txBox="1">
            <a:spLocks noGrp="1"/>
          </p:cNvSpPr>
          <p:nvPr>
            <p:ph type="body" idx="4"/>
          </p:nvPr>
        </p:nvSpPr>
        <p:spPr>
          <a:xfrm>
            <a:off x="4178808" y="1711840"/>
            <a:ext cx="3520440" cy="4114800"/>
          </a:xfrm>
          <a:prstGeom prst="rect">
            <a:avLst/>
          </a:prstGeom>
          <a:noFill/>
          <a:ln>
            <a:noFill/>
          </a:ln>
        </p:spPr>
        <p:txBody>
          <a:bodyPr spcFirstLastPara="1" wrap="square" lIns="91425" tIns="45700" rIns="91425" bIns="45700" anchor="t" anchorCtr="0"/>
          <a:lstStyle>
            <a:lvl1pPr marL="457200" marR="0" lvl="0" indent="-339852" algn="l" rtl="0">
              <a:spcBef>
                <a:spcPts val="600"/>
              </a:spcBef>
              <a:spcAft>
                <a:spcPts val="0"/>
              </a:spcAft>
              <a:buClr>
                <a:schemeClr val="dk2"/>
              </a:buClr>
              <a:buSzPts val="1752"/>
              <a:buFont typeface="Noto Sans Symbols"/>
              <a:buChar char="⦿"/>
              <a:defRPr sz="2400">
                <a:solidFill>
                  <a:schemeClr val="dk1"/>
                </a:solidFill>
                <a:latin typeface="Trebuchet MS"/>
                <a:ea typeface="Trebuchet MS"/>
                <a:cs typeface="Trebuchet MS"/>
                <a:sym typeface="Trebuchet MS"/>
              </a:defRPr>
            </a:lvl1pPr>
            <a:lvl2pPr marL="914400" marR="0" lvl="1" indent="-330200" algn="l" rtl="0">
              <a:spcBef>
                <a:spcPts val="5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2pPr>
            <a:lvl3pPr marL="1371600" marR="0" lvl="2" indent="-297180" algn="l" rtl="0">
              <a:spcBef>
                <a:spcPts val="400"/>
              </a:spcBef>
              <a:spcAft>
                <a:spcPts val="0"/>
              </a:spcAft>
              <a:buClr>
                <a:srgbClr val="F9B639"/>
              </a:buClr>
              <a:buSzPts val="1080"/>
              <a:buFont typeface="Noto Sans Symbols"/>
              <a:buChar char="•"/>
              <a:defRPr sz="1800" b="0" i="0" u="none" strike="noStrike" cap="none">
                <a:solidFill>
                  <a:schemeClr val="dk1"/>
                </a:solidFill>
                <a:latin typeface="Trebuchet MS"/>
                <a:ea typeface="Trebuchet MS"/>
                <a:cs typeface="Trebuchet MS"/>
                <a:sym typeface="Trebuchet MS"/>
              </a:defRPr>
            </a:lvl3pPr>
            <a:lvl4pPr marL="1828800" marR="0" lvl="3" indent="-309880" algn="l" rtl="0">
              <a:spcBef>
                <a:spcPts val="320"/>
              </a:spcBef>
              <a:spcAft>
                <a:spcPts val="0"/>
              </a:spcAft>
              <a:buClr>
                <a:srgbClr val="F9B639"/>
              </a:buClr>
              <a:buSzPts val="1280"/>
              <a:buFont typeface="Noto Sans Symbols"/>
              <a:buChar char="●"/>
              <a:defRPr sz="1600" b="0" i="0" u="none" strike="noStrike" cap="none">
                <a:solidFill>
                  <a:srgbClr val="6C6C6C"/>
                </a:solidFill>
                <a:latin typeface="Trebuchet MS"/>
                <a:ea typeface="Trebuchet MS"/>
                <a:cs typeface="Trebuchet MS"/>
                <a:sym typeface="Trebuchet MS"/>
              </a:defRPr>
            </a:lvl4pPr>
            <a:lvl5pPr marL="2286000" marR="0" lvl="4" indent="-299720" algn="l" rtl="0">
              <a:spcBef>
                <a:spcPts val="400"/>
              </a:spcBef>
              <a:spcAft>
                <a:spcPts val="0"/>
              </a:spcAft>
              <a:buClr>
                <a:srgbClr val="F9B639"/>
              </a:buClr>
              <a:buSzPts val="1120"/>
              <a:buFont typeface="Noto Sans Symbols"/>
              <a:buChar char="◉"/>
              <a:defRPr sz="16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68" name="Google Shape;68;p9"/>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9" name="Google Shape;69;p9"/>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Google Shape;70;p9"/>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
        <p:cNvGrpSpPr/>
        <p:nvPr/>
      </p:nvGrpSpPr>
      <p:grpSpPr>
        <a:xfrm>
          <a:off x="0" y="0"/>
          <a:ext cx="0" cy="0"/>
          <a:chOff x="0" y="0"/>
          <a:chExt cx="0" cy="0"/>
        </a:xfrm>
      </p:grpSpPr>
      <p:sp>
        <p:nvSpPr>
          <p:cNvPr id="72" name="Google Shape;72;p10"/>
          <p:cNvSpPr txBox="1">
            <a:spLocks noGrp="1"/>
          </p:cNvSpPr>
          <p:nvPr>
            <p:ph type="title"/>
          </p:nvPr>
        </p:nvSpPr>
        <p:spPr>
          <a:xfrm>
            <a:off x="457200" y="320040"/>
            <a:ext cx="7242048"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73" name="Google Shape;73;p10"/>
          <p:cNvSpPr txBox="1">
            <a:spLocks noGrp="1"/>
          </p:cNvSpPr>
          <p:nvPr>
            <p:ph type="body" idx="1"/>
          </p:nvPr>
        </p:nvSpPr>
        <p:spPr>
          <a:xfrm>
            <a:off x="457200" y="1600200"/>
            <a:ext cx="3520440" cy="4525963"/>
          </a:xfrm>
          <a:prstGeom prst="rect">
            <a:avLst/>
          </a:prstGeom>
          <a:noFill/>
          <a:ln>
            <a:noFill/>
          </a:ln>
        </p:spPr>
        <p:txBody>
          <a:bodyPr spcFirstLastPara="1" wrap="square" lIns="91425" tIns="45700" rIns="91425" bIns="45700" anchor="t" anchorCtr="0"/>
          <a:lstStyle>
            <a:lvl1pPr marL="457200" marR="0" lvl="0" indent="-358394" algn="l" rtl="0">
              <a:spcBef>
                <a:spcPts val="600"/>
              </a:spcBef>
              <a:spcAft>
                <a:spcPts val="0"/>
              </a:spcAft>
              <a:buClr>
                <a:schemeClr val="dk2"/>
              </a:buClr>
              <a:buSzPts val="2044"/>
              <a:buFont typeface="Noto Sans Symbols"/>
              <a:buChar char="⦿"/>
              <a:defRPr sz="2800">
                <a:solidFill>
                  <a:schemeClr val="dk1"/>
                </a:solidFill>
                <a:latin typeface="Trebuchet MS"/>
                <a:ea typeface="Trebuchet MS"/>
                <a:cs typeface="Trebuchet MS"/>
                <a:sym typeface="Trebuchet MS"/>
              </a:defRPr>
            </a:lvl1pPr>
            <a:lvl2pPr marL="914400" marR="0" lvl="1" indent="-350519" algn="l" rtl="0">
              <a:spcBef>
                <a:spcPts val="500"/>
              </a:spcBef>
              <a:spcAft>
                <a:spcPts val="0"/>
              </a:spcAft>
              <a:buClr>
                <a:srgbClr val="F9B639"/>
              </a:buClr>
              <a:buSzPts val="1920"/>
              <a:buFont typeface="Noto Sans Symbols"/>
              <a:buChar char="◼"/>
              <a:defRPr sz="24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20039" algn="l" rtl="0">
              <a:spcBef>
                <a:spcPts val="360"/>
              </a:spcBef>
              <a:spcAft>
                <a:spcPts val="0"/>
              </a:spcAft>
              <a:buClr>
                <a:srgbClr val="F9B639"/>
              </a:buClr>
              <a:buSzPts val="1440"/>
              <a:buFont typeface="Noto Sans Symbols"/>
              <a:buChar char="●"/>
              <a:defRPr sz="18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74" name="Google Shape;74;p10"/>
          <p:cNvSpPr txBox="1">
            <a:spLocks noGrp="1"/>
          </p:cNvSpPr>
          <p:nvPr>
            <p:ph type="body" idx="2"/>
          </p:nvPr>
        </p:nvSpPr>
        <p:spPr>
          <a:xfrm>
            <a:off x="4178808" y="1600200"/>
            <a:ext cx="3520440" cy="4525963"/>
          </a:xfrm>
          <a:prstGeom prst="rect">
            <a:avLst/>
          </a:prstGeom>
          <a:noFill/>
          <a:ln>
            <a:noFill/>
          </a:ln>
        </p:spPr>
        <p:txBody>
          <a:bodyPr spcFirstLastPara="1" wrap="square" lIns="91425" tIns="45700" rIns="91425" bIns="45700" anchor="t" anchorCtr="0"/>
          <a:lstStyle>
            <a:lvl1pPr marL="457200" marR="0" lvl="0" indent="-358394" algn="l" rtl="0">
              <a:spcBef>
                <a:spcPts val="600"/>
              </a:spcBef>
              <a:spcAft>
                <a:spcPts val="0"/>
              </a:spcAft>
              <a:buClr>
                <a:schemeClr val="dk2"/>
              </a:buClr>
              <a:buSzPts val="2044"/>
              <a:buFont typeface="Noto Sans Symbols"/>
              <a:buChar char="⦿"/>
              <a:defRPr sz="2800">
                <a:solidFill>
                  <a:schemeClr val="dk1"/>
                </a:solidFill>
                <a:latin typeface="Trebuchet MS"/>
                <a:ea typeface="Trebuchet MS"/>
                <a:cs typeface="Trebuchet MS"/>
                <a:sym typeface="Trebuchet MS"/>
              </a:defRPr>
            </a:lvl1pPr>
            <a:lvl2pPr marL="914400" marR="0" lvl="1" indent="-350519" algn="l" rtl="0">
              <a:spcBef>
                <a:spcPts val="500"/>
              </a:spcBef>
              <a:spcAft>
                <a:spcPts val="0"/>
              </a:spcAft>
              <a:buClr>
                <a:srgbClr val="F9B639"/>
              </a:buClr>
              <a:buSzPts val="1920"/>
              <a:buFont typeface="Noto Sans Symbols"/>
              <a:buChar char="◼"/>
              <a:defRPr sz="24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20039" algn="l" rtl="0">
              <a:spcBef>
                <a:spcPts val="360"/>
              </a:spcBef>
              <a:spcAft>
                <a:spcPts val="0"/>
              </a:spcAft>
              <a:buClr>
                <a:srgbClr val="F9B639"/>
              </a:buClr>
              <a:buSzPts val="1440"/>
              <a:buFont typeface="Noto Sans Symbols"/>
              <a:buChar char="●"/>
              <a:defRPr sz="18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75" name="Google Shape;75;p10"/>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Google Shape;76;p10"/>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Google Shape;77;p10"/>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7"/>
        <p:cNvGrpSpPr/>
        <p:nvPr/>
      </p:nvGrpSpPr>
      <p:grpSpPr>
        <a:xfrm>
          <a:off x="0" y="0"/>
          <a:ext cx="0" cy="0"/>
          <a:chOff x="0" y="0"/>
          <a:chExt cx="0" cy="0"/>
        </a:xfrm>
      </p:grpSpPr>
      <p:sp>
        <p:nvSpPr>
          <p:cNvPr id="88" name="Google Shape;88;p12"/>
          <p:cNvSpPr txBox="1">
            <a:spLocks noGrp="1"/>
          </p:cNvSpPr>
          <p:nvPr>
            <p:ph type="title"/>
          </p:nvPr>
        </p:nvSpPr>
        <p:spPr>
          <a:xfrm>
            <a:off x="1066800" y="2821837"/>
            <a:ext cx="6255488" cy="1362075"/>
          </a:xfrm>
          <a:prstGeom prst="rect">
            <a:avLst/>
          </a:prstGeom>
          <a:noFill/>
          <a:ln>
            <a:noFill/>
          </a:ln>
        </p:spPr>
        <p:txBody>
          <a:bodyPr spcFirstLastPara="1" wrap="square" lIns="45700" tIns="0" rIns="45700" bIns="0" anchor="t" anchorCtr="0"/>
          <a:lstStyle>
            <a:lvl1pPr marR="0" lvl="0" algn="r" rtl="0">
              <a:spcBef>
                <a:spcPts val="0"/>
              </a:spcBef>
              <a:spcAft>
                <a:spcPts val="0"/>
              </a:spcAft>
              <a:buClr>
                <a:srgbClr val="FEF7F0"/>
              </a:buClr>
              <a:buSzPts val="4200"/>
              <a:buFont typeface="Trebuchet MS"/>
              <a:buNone/>
              <a:defRPr sz="42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89" name="Google Shape;89;p12"/>
          <p:cNvSpPr txBox="1">
            <a:spLocks noGrp="1"/>
          </p:cNvSpPr>
          <p:nvPr>
            <p:ph type="body" idx="1"/>
          </p:nvPr>
        </p:nvSpPr>
        <p:spPr>
          <a:xfrm>
            <a:off x="1066800" y="1905000"/>
            <a:ext cx="6255488" cy="743507"/>
          </a:xfrm>
          <a:prstGeom prst="rect">
            <a:avLst/>
          </a:prstGeom>
          <a:noFill/>
          <a:ln>
            <a:noFill/>
          </a:ln>
        </p:spPr>
        <p:txBody>
          <a:bodyPr spcFirstLastPara="1" wrap="square" lIns="91425" tIns="45700" rIns="91425" bIns="45700" anchor="b" anchorCtr="0"/>
          <a:lstStyle>
            <a:lvl1pPr marL="457200" marR="0" lvl="0" indent="-228600" algn="r" rtl="0">
              <a:spcBef>
                <a:spcPts val="600"/>
              </a:spcBef>
              <a:spcAft>
                <a:spcPts val="0"/>
              </a:spcAft>
              <a:buClr>
                <a:schemeClr val="dk2"/>
              </a:buClr>
              <a:buSzPts val="1460"/>
              <a:buFont typeface="Noto Sans Symbols"/>
              <a:buNone/>
              <a:defRPr sz="2000" b="0" i="0" u="none" strike="noStrike" cap="none">
                <a:solidFill>
                  <a:schemeClr val="dk1"/>
                </a:solidFill>
                <a:latin typeface="Trebuchet MS"/>
                <a:ea typeface="Trebuchet MS"/>
                <a:cs typeface="Trebuchet MS"/>
                <a:sym typeface="Trebuchet MS"/>
              </a:defRPr>
            </a:lvl1pPr>
            <a:lvl2pPr marL="914400" marR="0" lvl="1" indent="-228600" algn="l" rtl="0">
              <a:spcBef>
                <a:spcPts val="500"/>
              </a:spcBef>
              <a:spcAft>
                <a:spcPts val="0"/>
              </a:spcAft>
              <a:buClr>
                <a:srgbClr val="F9B639"/>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rtl="0">
              <a:spcBef>
                <a:spcPts val="400"/>
              </a:spcBef>
              <a:spcAft>
                <a:spcPts val="0"/>
              </a:spcAft>
              <a:buClr>
                <a:srgbClr val="F9B639"/>
              </a:buClr>
              <a:buSzPts val="96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rtl="0">
              <a:spcBef>
                <a:spcPts val="280"/>
              </a:spcBef>
              <a:spcAft>
                <a:spcPts val="0"/>
              </a:spcAft>
              <a:buClr>
                <a:srgbClr val="F9B639"/>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rtl="0">
              <a:spcBef>
                <a:spcPts val="400"/>
              </a:spcBef>
              <a:spcAft>
                <a:spcPts val="0"/>
              </a:spcAft>
              <a:buClr>
                <a:srgbClr val="F9B639"/>
              </a:buClr>
              <a:buSzPts val="98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90" name="Google Shape;90;p12"/>
          <p:cNvSpPr txBox="1">
            <a:spLocks noGrp="1"/>
          </p:cNvSpPr>
          <p:nvPr>
            <p:ph type="dt" idx="10"/>
          </p:nvPr>
        </p:nvSpPr>
        <p:spPr>
          <a:xfrm>
            <a:off x="4724400" y="6556375"/>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 name="Google Shape;91;p12"/>
          <p:cNvSpPr txBox="1">
            <a:spLocks noGrp="1"/>
          </p:cNvSpPr>
          <p:nvPr>
            <p:ph type="ftr" idx="11"/>
          </p:nvPr>
        </p:nvSpPr>
        <p:spPr>
          <a:xfrm>
            <a:off x="1735137" y="6556375"/>
            <a:ext cx="2895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2" name="Google Shape;92;p12"/>
          <p:cNvSpPr txBox="1">
            <a:spLocks noGrp="1"/>
          </p:cNvSpPr>
          <p:nvPr>
            <p:ph type="sldNum" idx="12"/>
          </p:nvPr>
        </p:nvSpPr>
        <p:spPr>
          <a:xfrm>
            <a:off x="6734175" y="6554787"/>
            <a:ext cx="587375"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01"/>
        <p:cNvGrpSpPr/>
        <p:nvPr/>
      </p:nvGrpSpPr>
      <p:grpSpPr>
        <a:xfrm>
          <a:off x="0" y="0"/>
          <a:ext cx="0" cy="0"/>
          <a:chOff x="0" y="0"/>
          <a:chExt cx="0" cy="0"/>
        </a:xfrm>
      </p:grpSpPr>
      <p:sp>
        <p:nvSpPr>
          <p:cNvPr id="102" name="Google Shape;102;p14"/>
          <p:cNvSpPr txBox="1">
            <a:spLocks noGrp="1"/>
          </p:cNvSpPr>
          <p:nvPr>
            <p:ph type="title"/>
          </p:nvPr>
        </p:nvSpPr>
        <p:spPr>
          <a:xfrm>
            <a:off x="5389098" y="1143000"/>
            <a:ext cx="3429000" cy="2057400"/>
          </a:xfrm>
          <a:prstGeom prst="rect">
            <a:avLst/>
          </a:prstGeom>
          <a:noFill/>
          <a:ln>
            <a:noFill/>
          </a:ln>
        </p:spPr>
        <p:txBody>
          <a:bodyPr spcFirstLastPara="1" wrap="square" lIns="45700" tIns="0" rIns="45700" bIns="0" anchor="b" anchorCtr="0"/>
          <a:lstStyle>
            <a:lvl1pPr marR="0" lvl="0" algn="l" rtl="0">
              <a:spcBef>
                <a:spcPts val="0"/>
              </a:spcBef>
              <a:spcAft>
                <a:spcPts val="0"/>
              </a:spcAft>
              <a:buClr>
                <a:srgbClr val="FEF7F0"/>
              </a:buClr>
              <a:buSzPts val="3000"/>
              <a:buFont typeface="Trebuchet MS"/>
              <a:buNone/>
              <a:defRPr sz="30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9pPr>
          </a:lstStyle>
          <a:p>
            <a:endParaRPr/>
          </a:p>
        </p:txBody>
      </p:sp>
      <p:sp>
        <p:nvSpPr>
          <p:cNvPr id="103" name="Google Shape;103;p14"/>
          <p:cNvSpPr txBox="1">
            <a:spLocks noGrp="1"/>
          </p:cNvSpPr>
          <p:nvPr>
            <p:ph type="body" idx="1"/>
          </p:nvPr>
        </p:nvSpPr>
        <p:spPr>
          <a:xfrm>
            <a:off x="5389098" y="3283634"/>
            <a:ext cx="3429000" cy="1920240"/>
          </a:xfrm>
          <a:prstGeom prst="rect">
            <a:avLst/>
          </a:prstGeom>
          <a:noFill/>
          <a:ln>
            <a:noFill/>
          </a:ln>
        </p:spPr>
        <p:txBody>
          <a:bodyPr spcFirstLastPara="1" wrap="square" lIns="82275" tIns="0" rIns="0" bIns="0" anchor="t" anchorCtr="0"/>
          <a:lstStyle>
            <a:lvl1pPr marL="457200" marR="0" lvl="0" indent="-228600" algn="l" rtl="0">
              <a:lnSpc>
                <a:spcPct val="100000"/>
              </a:lnSpc>
              <a:spcBef>
                <a:spcPts val="0"/>
              </a:spcBef>
              <a:spcAft>
                <a:spcPts val="0"/>
              </a:spcAft>
              <a:buClr>
                <a:schemeClr val="lt2"/>
              </a:buClr>
              <a:buSzPts val="1022"/>
              <a:buFont typeface="Noto Sans Symbols"/>
              <a:buNone/>
              <a:defRPr sz="1400" b="0" i="0" u="none" strike="noStrike" cap="none">
                <a:solidFill>
                  <a:schemeClr val="lt1"/>
                </a:solidFill>
                <a:latin typeface="Trebuchet MS"/>
                <a:ea typeface="Trebuchet MS"/>
                <a:cs typeface="Trebuchet MS"/>
                <a:sym typeface="Trebuchet MS"/>
              </a:defRPr>
            </a:lvl1pPr>
            <a:lvl2pPr marL="914400" marR="0" lvl="1" indent="-289560" algn="l" rtl="0">
              <a:spcBef>
                <a:spcPts val="500"/>
              </a:spcBef>
              <a:spcAft>
                <a:spcPts val="0"/>
              </a:spcAft>
              <a:buClr>
                <a:srgbClr val="F9B639"/>
              </a:buClr>
              <a:buSzPts val="960"/>
              <a:buFont typeface="Noto Sans Symbols"/>
              <a:buChar char="◼"/>
              <a:defRPr sz="1200" b="0" i="0" u="none" strike="noStrike" cap="none">
                <a:solidFill>
                  <a:srgbClr val="6C6C6C"/>
                </a:solidFill>
                <a:latin typeface="Trebuchet MS"/>
                <a:ea typeface="Trebuchet MS"/>
                <a:cs typeface="Trebuchet MS"/>
                <a:sym typeface="Trebuchet MS"/>
              </a:defRPr>
            </a:lvl2pPr>
            <a:lvl3pPr marL="1371600" marR="0" lvl="2" indent="-266700" algn="l" rtl="0">
              <a:spcBef>
                <a:spcPts val="400"/>
              </a:spcBef>
              <a:spcAft>
                <a:spcPts val="0"/>
              </a:spcAft>
              <a:buClr>
                <a:srgbClr val="F9B639"/>
              </a:buClr>
              <a:buSzPts val="600"/>
              <a:buFont typeface="Noto Sans Symbols"/>
              <a:buChar char="•"/>
              <a:defRPr sz="1000" b="0" i="0" u="none" strike="noStrike" cap="none">
                <a:solidFill>
                  <a:schemeClr val="lt1"/>
                </a:solidFill>
                <a:latin typeface="Trebuchet MS"/>
                <a:ea typeface="Trebuchet MS"/>
                <a:cs typeface="Trebuchet MS"/>
                <a:sym typeface="Trebuchet MS"/>
              </a:defRPr>
            </a:lvl3pPr>
            <a:lvl4pPr marL="1828800" marR="0" lvl="3" indent="-274319" algn="l" rtl="0">
              <a:spcBef>
                <a:spcPts val="180"/>
              </a:spcBef>
              <a:spcAft>
                <a:spcPts val="0"/>
              </a:spcAft>
              <a:buClr>
                <a:srgbClr val="F9B639"/>
              </a:buClr>
              <a:buSzPts val="720"/>
              <a:buFont typeface="Noto Sans Symbols"/>
              <a:buChar char="●"/>
              <a:defRPr sz="900" b="0" i="0" u="none" strike="noStrike" cap="none">
                <a:solidFill>
                  <a:srgbClr val="6C6C6C"/>
                </a:solidFill>
                <a:latin typeface="Trebuchet MS"/>
                <a:ea typeface="Trebuchet MS"/>
                <a:cs typeface="Trebuchet MS"/>
                <a:sym typeface="Trebuchet MS"/>
              </a:defRPr>
            </a:lvl4pPr>
            <a:lvl5pPr marL="2286000" marR="0" lvl="4" indent="-268604" algn="l" rtl="0">
              <a:spcBef>
                <a:spcPts val="400"/>
              </a:spcBef>
              <a:spcAft>
                <a:spcPts val="0"/>
              </a:spcAft>
              <a:buClr>
                <a:srgbClr val="F9B639"/>
              </a:buClr>
              <a:buSzPts val="630"/>
              <a:buFont typeface="Noto Sans Symbols"/>
              <a:buChar char="◉"/>
              <a:defRPr sz="900" b="0" i="0" u="none" strike="noStrike" cap="none">
                <a:solidFill>
                  <a:schemeClr val="lt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chemeClr val="lt1"/>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lt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chemeClr val="lt1"/>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lt1"/>
                </a:solidFill>
                <a:latin typeface="Trebuchet MS"/>
                <a:ea typeface="Trebuchet MS"/>
                <a:cs typeface="Trebuchet MS"/>
                <a:sym typeface="Trebuchet MS"/>
              </a:defRPr>
            </a:lvl9pPr>
          </a:lstStyle>
          <a:p>
            <a:endParaRPr/>
          </a:p>
        </p:txBody>
      </p:sp>
      <p:sp>
        <p:nvSpPr>
          <p:cNvPr id="104" name="Google Shape;104;p14"/>
          <p:cNvSpPr>
            <a:spLocks noGrp="1"/>
          </p:cNvSpPr>
          <p:nvPr>
            <p:ph type="pic" idx="2"/>
          </p:nvPr>
        </p:nvSpPr>
        <p:spPr>
          <a:xfrm>
            <a:off x="663682" y="1041002"/>
            <a:ext cx="4206240" cy="4206240"/>
          </a:xfrm>
          <a:prstGeom prst="rect">
            <a:avLst/>
          </a:prstGeom>
          <a:solidFill>
            <a:srgbClr val="812D70"/>
          </a:solidFill>
          <a:ln w="107950" cap="flat" cmpd="sng">
            <a:solidFill>
              <a:srgbClr val="FFFFFF"/>
            </a:solidFill>
            <a:prstDash val="solid"/>
            <a:miter lim="800000"/>
            <a:headEnd type="none" w="sm" len="sm"/>
            <a:tailEnd type="none" w="sm" len="sm"/>
          </a:ln>
          <a:effectLst>
            <a:outerShdw blurRad="44450" dist="3810" dir="5400000" algn="tl" rotWithShape="0">
              <a:srgbClr val="000000">
                <a:alpha val="60000"/>
              </a:srgbClr>
            </a:outerShdw>
          </a:effectLst>
        </p:spPr>
        <p:txBody>
          <a:bodyPr spcFirstLastPara="1" wrap="square" lIns="91425" tIns="45700" rIns="91425" bIns="45700" anchor="t" anchorCtr="0"/>
          <a:lstStyle>
            <a:lvl1pPr marR="0" lvl="0" algn="l" rtl="0">
              <a:spcBef>
                <a:spcPts val="600"/>
              </a:spcBef>
              <a:spcAft>
                <a:spcPts val="0"/>
              </a:spcAft>
              <a:buClr>
                <a:schemeClr val="lt2"/>
              </a:buClr>
              <a:buSzPts val="2336"/>
              <a:buFont typeface="Noto Sans Symbols"/>
              <a:buNone/>
              <a:defRPr sz="3200" b="0" i="0" u="none" strike="noStrike" cap="none">
                <a:solidFill>
                  <a:schemeClr val="lt1"/>
                </a:solidFill>
                <a:latin typeface="Trebuchet MS"/>
                <a:ea typeface="Trebuchet MS"/>
                <a:cs typeface="Trebuchet MS"/>
                <a:sym typeface="Trebuchet MS"/>
              </a:defRPr>
            </a:lvl1pPr>
            <a:lvl2pPr marR="0" lvl="1"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R="0" lvl="2" algn="l" rtl="0">
              <a:spcBef>
                <a:spcPts val="400"/>
              </a:spcBef>
              <a:spcAft>
                <a:spcPts val="0"/>
              </a:spcAft>
              <a:buClr>
                <a:srgbClr val="F9B639"/>
              </a:buClr>
              <a:buSzPts val="1200"/>
              <a:buFont typeface="Noto Sans Symbols"/>
              <a:buChar char="•"/>
              <a:defRPr sz="2000" b="0" i="0" u="none" strike="noStrike" cap="none">
                <a:solidFill>
                  <a:schemeClr val="lt1"/>
                </a:solidFill>
                <a:latin typeface="Trebuchet MS"/>
                <a:ea typeface="Trebuchet MS"/>
                <a:cs typeface="Trebuchet MS"/>
                <a:sym typeface="Trebuchet MS"/>
              </a:defRPr>
            </a:lvl3pPr>
            <a:lvl4pPr marR="0" lvl="3"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R="0" lvl="4" algn="l" rtl="0">
              <a:spcBef>
                <a:spcPts val="400"/>
              </a:spcBef>
              <a:spcAft>
                <a:spcPts val="0"/>
              </a:spcAft>
              <a:buClr>
                <a:srgbClr val="F9B639"/>
              </a:buClr>
              <a:buSzPts val="1260"/>
              <a:buFont typeface="Noto Sans Symbols"/>
              <a:buChar char="◉"/>
              <a:defRPr sz="1800" b="0" i="0" u="none" strike="noStrike" cap="none">
                <a:solidFill>
                  <a:schemeClr val="lt1"/>
                </a:solidFill>
                <a:latin typeface="Trebuchet MS"/>
                <a:ea typeface="Trebuchet MS"/>
                <a:cs typeface="Trebuchet MS"/>
                <a:sym typeface="Trebuchet MS"/>
              </a:defRPr>
            </a:lvl5pPr>
            <a:lvl6pPr marR="0" lvl="5" algn="l" rtl="0">
              <a:spcBef>
                <a:spcPts val="400"/>
              </a:spcBef>
              <a:spcAft>
                <a:spcPts val="0"/>
              </a:spcAft>
              <a:buClr>
                <a:schemeClr val="accent4"/>
              </a:buClr>
              <a:buSzPts val="1440"/>
              <a:buFont typeface="Noto Sans Symbols"/>
              <a:buChar char="●"/>
              <a:defRPr sz="1800" b="0" i="0" u="none" strike="noStrike" cap="none">
                <a:solidFill>
                  <a:schemeClr val="lt1"/>
                </a:solidFill>
                <a:latin typeface="Trebuchet MS"/>
                <a:ea typeface="Trebuchet MS"/>
                <a:cs typeface="Trebuchet MS"/>
                <a:sym typeface="Trebuchet MS"/>
              </a:defRPr>
            </a:lvl6pPr>
            <a:lvl7pPr marR="0" lvl="6" algn="l" rtl="0">
              <a:spcBef>
                <a:spcPts val="320"/>
              </a:spcBef>
              <a:spcAft>
                <a:spcPts val="0"/>
              </a:spcAft>
              <a:buClr>
                <a:schemeClr val="accent4"/>
              </a:buClr>
              <a:buSzPts val="1280"/>
              <a:buFont typeface="Noto Sans Symbols"/>
              <a:buChar char="◼"/>
              <a:defRPr sz="1600" b="0" i="0" u="none" strike="noStrike" cap="none">
                <a:solidFill>
                  <a:schemeClr val="lt1"/>
                </a:solidFill>
                <a:latin typeface="Trebuchet MS"/>
                <a:ea typeface="Trebuchet MS"/>
                <a:cs typeface="Trebuchet MS"/>
                <a:sym typeface="Trebuchet MS"/>
              </a:defRPr>
            </a:lvl7pPr>
            <a:lvl8pPr marR="0" lvl="7" algn="l" rtl="0">
              <a:spcBef>
                <a:spcPts val="300"/>
              </a:spcBef>
              <a:spcAft>
                <a:spcPts val="0"/>
              </a:spcAft>
              <a:buClr>
                <a:schemeClr val="accent4"/>
              </a:buClr>
              <a:buSzPts val="1600"/>
              <a:buFont typeface="Trebuchet MS"/>
              <a:buChar char="•"/>
              <a:defRPr sz="1600" b="0" i="0" u="none" strike="noStrike" cap="none">
                <a:solidFill>
                  <a:schemeClr val="lt1"/>
                </a:solidFill>
                <a:latin typeface="Trebuchet MS"/>
                <a:ea typeface="Trebuchet MS"/>
                <a:cs typeface="Trebuchet MS"/>
                <a:sym typeface="Trebuchet MS"/>
              </a:defRPr>
            </a:lvl8pPr>
            <a:lvl9pPr marR="0" lvl="8" algn="l" rtl="0">
              <a:spcBef>
                <a:spcPts val="280"/>
              </a:spcBef>
              <a:spcAft>
                <a:spcPts val="0"/>
              </a:spcAft>
              <a:buClr>
                <a:schemeClr val="accent4"/>
              </a:buClr>
              <a:buSzPts val="1400"/>
              <a:buFont typeface="Noto Sans Symbols"/>
              <a:buChar char="▪"/>
              <a:defRPr sz="1400" b="0" i="0" u="none" strike="noStrike" cap="none">
                <a:solidFill>
                  <a:schemeClr val="lt1"/>
                </a:solidFill>
                <a:latin typeface="Trebuchet MS"/>
                <a:ea typeface="Trebuchet MS"/>
                <a:cs typeface="Trebuchet MS"/>
                <a:sym typeface="Trebuchet MS"/>
              </a:defRPr>
            </a:lvl9pPr>
          </a:lstStyle>
          <a:p>
            <a:endParaRPr/>
          </a:p>
        </p:txBody>
      </p:sp>
      <p:sp>
        <p:nvSpPr>
          <p:cNvPr id="105" name="Google Shape;105;p14"/>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lt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06" name="Google Shape;106;p14"/>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07" name="Google Shape;107;p14"/>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7"/>
        <p:cNvGrpSpPr/>
        <p:nvPr/>
      </p:nvGrpSpPr>
      <p:grpSpPr>
        <a:xfrm>
          <a:off x="0" y="0"/>
          <a:ext cx="0" cy="0"/>
          <a:chOff x="0" y="0"/>
          <a:chExt cx="0" cy="0"/>
        </a:xfrm>
      </p:grpSpPr>
      <p:sp>
        <p:nvSpPr>
          <p:cNvPr id="118" name="Google Shape;118;p16"/>
          <p:cNvSpPr txBox="1">
            <a:spLocks noGrp="1"/>
          </p:cNvSpPr>
          <p:nvPr>
            <p:ph type="title"/>
          </p:nvPr>
        </p:nvSpPr>
        <p:spPr>
          <a:xfrm rot="5400000">
            <a:off x="4389437" y="2438718"/>
            <a:ext cx="5851525" cy="1524000"/>
          </a:xfrm>
          <a:prstGeom prst="rect">
            <a:avLst/>
          </a:prstGeom>
          <a:noFill/>
          <a:ln>
            <a:noFill/>
          </a:ln>
        </p:spPr>
        <p:txBody>
          <a:bodyPr spcFirstLastPara="1" wrap="square" lIns="45700" tIns="0" rIns="45700" bIns="0" anchor="t"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19" name="Google Shape;119;p16"/>
          <p:cNvSpPr txBox="1">
            <a:spLocks noGrp="1"/>
          </p:cNvSpPr>
          <p:nvPr>
            <p:ph type="body" idx="1"/>
          </p:nvPr>
        </p:nvSpPr>
        <p:spPr>
          <a:xfrm rot="5400000">
            <a:off x="541338" y="190505"/>
            <a:ext cx="5851525" cy="6019800"/>
          </a:xfrm>
          <a:prstGeom prst="rect">
            <a:avLst/>
          </a:prstGeom>
          <a:noFill/>
          <a:ln>
            <a:noFill/>
          </a:ln>
        </p:spPr>
        <p:txBody>
          <a:bodyPr spcFirstLastPara="1" wrap="square" lIns="91425" tIns="45700" rIns="91425" bIns="45700" anchor="t" anchorCtr="0"/>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20" name="Google Shape;120;p16"/>
          <p:cNvSpPr txBox="1">
            <a:spLocks noGrp="1"/>
          </p:cNvSpPr>
          <p:nvPr>
            <p:ph type="dt" idx="10"/>
          </p:nvPr>
        </p:nvSpPr>
        <p:spPr>
          <a:xfrm>
            <a:off x="4243387"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1" name="Google Shape;121;p16"/>
          <p:cNvSpPr txBox="1">
            <a:spLocks noGrp="1"/>
          </p:cNvSpPr>
          <p:nvPr>
            <p:ph type="ftr" idx="11"/>
          </p:nvPr>
        </p:nvSpPr>
        <p:spPr>
          <a:xfrm>
            <a:off x="457200" y="6556375"/>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2" name="Google Shape;122;p16"/>
          <p:cNvSpPr txBox="1">
            <a:spLocks noGrp="1"/>
          </p:cNvSpPr>
          <p:nvPr>
            <p:ph type="sldNum" idx="12"/>
          </p:nvPr>
        </p:nvSpPr>
        <p:spPr>
          <a:xfrm>
            <a:off x="6254750" y="6553200"/>
            <a:ext cx="587375"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2667000" y="0"/>
            <a:ext cx="6477000" cy="6858000"/>
            <a:chOff x="2667000" y="0"/>
            <a:chExt cx="6477000" cy="6858000"/>
          </a:xfrm>
        </p:grpSpPr>
        <p:pic>
          <p:nvPicPr>
            <p:cNvPr id="11" name="Google Shape;11;p1"/>
            <p:cNvPicPr preferRelativeResize="0"/>
            <p:nvPr/>
          </p:nvPicPr>
          <p:blipFill rotWithShape="1">
            <a:blip r:embed="rId4">
              <a:alphaModFix/>
            </a:blip>
            <a:srcRect/>
            <a:stretch/>
          </p:blipFill>
          <p:spPr>
            <a:xfrm>
              <a:off x="2670175" y="0"/>
              <a:ext cx="6473825" cy="6858000"/>
            </a:xfrm>
            <a:prstGeom prst="rect">
              <a:avLst/>
            </a:prstGeom>
            <a:noFill/>
            <a:ln>
              <a:noFill/>
            </a:ln>
          </p:spPr>
        </p:pic>
        <p:sp>
          <p:nvSpPr>
            <p:cNvPr id="12" name="Google Shape;12;p1"/>
            <p:cNvSpPr txBox="1"/>
            <p:nvPr/>
          </p:nvSpPr>
          <p:spPr>
            <a:xfrm>
              <a:off x="2667000" y="0"/>
              <a:ext cx="6477000" cy="6858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cxnSp>
        <p:nvCxnSpPr>
          <p:cNvPr id="13" name="Google Shape;13;p1"/>
          <p:cNvCxnSpPr/>
          <p:nvPr/>
        </p:nvCxnSpPr>
        <p:spPr>
          <a:xfrm rot="-5400000">
            <a:off x="-762000" y="3429000"/>
            <a:ext cx="6858000" cy="0"/>
          </a:xfrm>
          <a:prstGeom prst="straightConnector1">
            <a:avLst/>
          </a:prstGeom>
          <a:noFill/>
          <a:ln w="11425" cap="flat" cmpd="sng">
            <a:solidFill>
              <a:srgbClr val="F9F9F9"/>
            </a:solidFill>
            <a:prstDash val="solid"/>
            <a:miter lim="800000"/>
            <a:headEnd type="none" w="med" len="med"/>
            <a:tailEnd type="none" w="med" len="med"/>
          </a:ln>
        </p:spPr>
      </p:cxnSp>
      <p:sp>
        <p:nvSpPr>
          <p:cNvPr id="14" name="Google Shape;14;p1"/>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5" name="Google Shape;15;p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6" name="Google Shape;16;p1"/>
          <p:cNvSpPr txBox="1">
            <a:spLocks noGrp="1"/>
          </p:cNvSpPr>
          <p:nvPr>
            <p:ph type="dt" idx="10"/>
          </p:nvPr>
        </p:nvSpPr>
        <p:spPr>
          <a:xfrm>
            <a:off x="5870575" y="6557962"/>
            <a:ext cx="2003425"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rgbClr val="FFFFFF"/>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1"/>
          <p:cNvSpPr txBox="1">
            <a:spLocks noGrp="1"/>
          </p:cNvSpPr>
          <p:nvPr>
            <p:ph type="ftr" idx="11"/>
          </p:nvPr>
        </p:nvSpPr>
        <p:spPr>
          <a:xfrm>
            <a:off x="2819400" y="6557962"/>
            <a:ext cx="292735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 name="Google Shape;18;p1"/>
          <p:cNvSpPr txBox="1">
            <a:spLocks noGrp="1"/>
          </p:cNvSpPr>
          <p:nvPr>
            <p:ph type="sldNum" idx="12"/>
          </p:nvPr>
        </p:nvSpPr>
        <p:spPr>
          <a:xfrm>
            <a:off x="7880350"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FFFFFF"/>
              </a:buClr>
              <a:buSzPts val="1100"/>
              <a:buFont typeface="Trebuchet MS"/>
              <a:buNone/>
              <a:defRPr sz="1100" b="0" i="0" u="none">
                <a:solidFill>
                  <a:srgbClr val="FFFFFF"/>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
        <p:cNvGrpSpPr/>
        <p:nvPr/>
      </p:nvGrpSpPr>
      <p:grpSpPr>
        <a:xfrm>
          <a:off x="0" y="0"/>
          <a:ext cx="0" cy="0"/>
          <a:chOff x="0" y="0"/>
          <a:chExt cx="0" cy="0"/>
        </a:xfrm>
      </p:grpSpPr>
      <p:grpSp>
        <p:nvGrpSpPr>
          <p:cNvPr id="26" name="Google Shape;26;p3"/>
          <p:cNvGrpSpPr/>
          <p:nvPr/>
        </p:nvGrpSpPr>
        <p:grpSpPr>
          <a:xfrm>
            <a:off x="8153400" y="0"/>
            <a:ext cx="990600" cy="6858000"/>
            <a:chOff x="8153400" y="0"/>
            <a:chExt cx="990600" cy="6858000"/>
          </a:xfrm>
        </p:grpSpPr>
        <p:pic>
          <p:nvPicPr>
            <p:cNvPr id="27" name="Google Shape;27;p3"/>
            <p:cNvPicPr preferRelativeResize="0"/>
            <p:nvPr/>
          </p:nvPicPr>
          <p:blipFill rotWithShape="1">
            <a:blip r:embed="rId9">
              <a:alphaModFix/>
            </a:blip>
            <a:srcRect/>
            <a:stretch/>
          </p:blipFill>
          <p:spPr>
            <a:xfrm>
              <a:off x="8156575" y="0"/>
              <a:ext cx="987425" cy="6858000"/>
            </a:xfrm>
            <a:prstGeom prst="rect">
              <a:avLst/>
            </a:prstGeom>
            <a:noFill/>
            <a:ln>
              <a:noFill/>
            </a:ln>
          </p:spPr>
        </p:pic>
        <p:sp>
          <p:nvSpPr>
            <p:cNvPr id="28" name="Google Shape;28;p3"/>
            <p:cNvSpPr txBox="1"/>
            <p:nvPr/>
          </p:nvSpPr>
          <p:spPr>
            <a:xfrm>
              <a:off x="8153400" y="0"/>
              <a:ext cx="990600" cy="6858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
        <p:nvSpPr>
          <p:cNvPr id="29" name="Google Shape;29;p3"/>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30" name="Google Shape;30;p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31" name="Google Shape;31;p3"/>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Google Shape;32;p3"/>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 name="Google Shape;33;p3"/>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
        <p:cNvGrpSpPr/>
        <p:nvPr/>
      </p:nvGrpSpPr>
      <p:grpSpPr>
        <a:xfrm>
          <a:off x="0" y="0"/>
          <a:ext cx="0" cy="0"/>
          <a:chOff x="0" y="0"/>
          <a:chExt cx="0" cy="0"/>
        </a:xfrm>
      </p:grpSpPr>
      <p:grpSp>
        <p:nvGrpSpPr>
          <p:cNvPr id="79" name="Google Shape;79;p11"/>
          <p:cNvGrpSpPr/>
          <p:nvPr/>
        </p:nvGrpSpPr>
        <p:grpSpPr>
          <a:xfrm>
            <a:off x="8153400" y="0"/>
            <a:ext cx="990600" cy="6858000"/>
            <a:chOff x="8153400" y="0"/>
            <a:chExt cx="990600" cy="6858000"/>
          </a:xfrm>
        </p:grpSpPr>
        <p:pic>
          <p:nvPicPr>
            <p:cNvPr id="80" name="Google Shape;80;p11"/>
            <p:cNvPicPr preferRelativeResize="0"/>
            <p:nvPr/>
          </p:nvPicPr>
          <p:blipFill rotWithShape="1">
            <a:blip r:embed="rId3">
              <a:alphaModFix/>
            </a:blip>
            <a:srcRect/>
            <a:stretch/>
          </p:blipFill>
          <p:spPr>
            <a:xfrm>
              <a:off x="8156575" y="0"/>
              <a:ext cx="987425" cy="6858000"/>
            </a:xfrm>
            <a:prstGeom prst="rect">
              <a:avLst/>
            </a:prstGeom>
            <a:noFill/>
            <a:ln>
              <a:noFill/>
            </a:ln>
          </p:spPr>
        </p:pic>
        <p:sp>
          <p:nvSpPr>
            <p:cNvPr id="81" name="Google Shape;81;p11"/>
            <p:cNvSpPr txBox="1"/>
            <p:nvPr/>
          </p:nvSpPr>
          <p:spPr>
            <a:xfrm>
              <a:off x="8153400" y="0"/>
              <a:ext cx="990600" cy="6858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
        <p:nvSpPr>
          <p:cNvPr id="82" name="Google Shape;82;p11"/>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83" name="Google Shape;83;p11"/>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84" name="Google Shape;84;p11"/>
          <p:cNvSpPr txBox="1">
            <a:spLocks noGrp="1"/>
          </p:cNvSpPr>
          <p:nvPr>
            <p:ph type="dt" idx="10"/>
          </p:nvPr>
        </p:nvSpPr>
        <p:spPr>
          <a:xfrm>
            <a:off x="4724400" y="6556375"/>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5" name="Google Shape;85;p11"/>
          <p:cNvSpPr txBox="1">
            <a:spLocks noGrp="1"/>
          </p:cNvSpPr>
          <p:nvPr>
            <p:ph type="ftr" idx="11"/>
          </p:nvPr>
        </p:nvSpPr>
        <p:spPr>
          <a:xfrm>
            <a:off x="1735137" y="6556375"/>
            <a:ext cx="2895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6" name="Google Shape;86;p11"/>
          <p:cNvSpPr txBox="1">
            <a:spLocks noGrp="1"/>
          </p:cNvSpPr>
          <p:nvPr>
            <p:ph type="sldNum" idx="12"/>
          </p:nvPr>
        </p:nvSpPr>
        <p:spPr>
          <a:xfrm>
            <a:off x="6734175" y="6554787"/>
            <a:ext cx="587375"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6"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p13"/>
          <p:cNvSpPr txBox="1"/>
          <p:nvPr/>
        </p:nvSpPr>
        <p:spPr>
          <a:xfrm rot="-360000">
            <a:off x="598487" y="1004887"/>
            <a:ext cx="4319587" cy="4311650"/>
          </a:xfrm>
          <a:prstGeom prst="rect">
            <a:avLst/>
          </a:prstGeom>
          <a:solidFill>
            <a:srgbClr val="FAFAFA"/>
          </a:solidFill>
          <a:ln w="9525" cap="rnd" cmpd="sng">
            <a:solidFill>
              <a:srgbClr val="EAEAEA"/>
            </a:solidFill>
            <a:prstDash val="solid"/>
            <a:miter lim="800000"/>
            <a:headEnd type="none" w="sm" len="sm"/>
            <a:tailEnd type="none" w="sm" len="sm"/>
          </a:ln>
          <a:effectLst>
            <a:outerShdw blurRad="63500" dist="12700" dir="5400000">
              <a:srgbClr val="000000">
                <a:alpha val="39607"/>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95" name="Google Shape;95;p13"/>
          <p:cNvSpPr txBox="1"/>
          <p:nvPr/>
        </p:nvSpPr>
        <p:spPr>
          <a:xfrm rot="-180000">
            <a:off x="596900" y="998537"/>
            <a:ext cx="4319587" cy="4313237"/>
          </a:xfrm>
          <a:prstGeom prst="rect">
            <a:avLst/>
          </a:prstGeom>
          <a:solidFill>
            <a:srgbClr val="FAFAFA"/>
          </a:solidFill>
          <a:ln w="9525" cap="rnd" cmpd="sng">
            <a:solidFill>
              <a:srgbClr val="EAEAEA"/>
            </a:solidFill>
            <a:prstDash val="solid"/>
            <a:miter lim="800000"/>
            <a:headEnd type="none" w="sm" len="sm"/>
            <a:tailEnd type="none" w="sm" len="sm"/>
          </a:ln>
          <a:effectLst>
            <a:outerShdw blurRad="63500" dist="12700" dir="5400000">
              <a:srgbClr val="000000">
                <a:alpha val="39607"/>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96" name="Google Shape;96;p13"/>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lt1"/>
                </a:solidFill>
                <a:latin typeface="Trebuchet MS"/>
                <a:ea typeface="Trebuchet MS"/>
                <a:cs typeface="Trebuchet MS"/>
                <a:sym typeface="Trebuchet MS"/>
              </a:defRPr>
            </a:lvl9pPr>
          </a:lstStyle>
          <a:p>
            <a:endParaRPr/>
          </a:p>
        </p:txBody>
      </p:sp>
      <p:sp>
        <p:nvSpPr>
          <p:cNvPr id="97" name="Google Shape;97;p13"/>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lstStyle>
            <a:lvl1pPr marL="457200" marR="0" lvl="0" indent="-349123" algn="l" rtl="0">
              <a:spcBef>
                <a:spcPts val="600"/>
              </a:spcBef>
              <a:spcAft>
                <a:spcPts val="0"/>
              </a:spcAft>
              <a:buClr>
                <a:schemeClr val="lt2"/>
              </a:buClr>
              <a:buSzPts val="1898"/>
              <a:buFont typeface="Noto Sans Symbols"/>
              <a:buChar char="⦿"/>
              <a:defRPr sz="2600" b="0" i="0" u="none" strike="noStrike" cap="none">
                <a:solidFill>
                  <a:schemeClr val="lt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lt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lt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chemeClr val="lt1"/>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lt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chemeClr val="lt1"/>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lt1"/>
                </a:solidFill>
                <a:latin typeface="Trebuchet MS"/>
                <a:ea typeface="Trebuchet MS"/>
                <a:cs typeface="Trebuchet MS"/>
                <a:sym typeface="Trebuchet MS"/>
              </a:defRPr>
            </a:lvl9pPr>
          </a:lstStyle>
          <a:p>
            <a:endParaRPr/>
          </a:p>
        </p:txBody>
      </p:sp>
      <p:sp>
        <p:nvSpPr>
          <p:cNvPr id="98" name="Google Shape;98;p13"/>
          <p:cNvSpPr txBox="1">
            <a:spLocks noGrp="1"/>
          </p:cNvSpPr>
          <p:nvPr>
            <p:ph type="dt" idx="10"/>
          </p:nvPr>
        </p:nvSpPr>
        <p:spPr>
          <a:xfrm>
            <a:off x="4246562"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lt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9" name="Google Shape;99;p13"/>
          <p:cNvSpPr txBox="1">
            <a:spLocks noGrp="1"/>
          </p:cNvSpPr>
          <p:nvPr>
            <p:ph type="ftr" idx="11"/>
          </p:nvPr>
        </p:nvSpPr>
        <p:spPr>
          <a:xfrm>
            <a:off x="457200" y="6557962"/>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00" name="Google Shape;100;p13"/>
          <p:cNvSpPr txBox="1">
            <a:spLocks noGrp="1"/>
          </p:cNvSpPr>
          <p:nvPr>
            <p:ph type="sldNum" idx="12"/>
          </p:nvPr>
        </p:nvSpPr>
        <p:spPr>
          <a:xfrm>
            <a:off x="6251575" y="6556375"/>
            <a:ext cx="588962"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lt2"/>
              </a:buClr>
              <a:buSzPts val="1100"/>
              <a:buFont typeface="Trebuchet MS"/>
              <a:buNone/>
              <a:defRPr sz="1100" b="0" i="0" u="none">
                <a:solidFill>
                  <a:schemeClr val="lt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grpSp>
        <p:nvGrpSpPr>
          <p:cNvPr id="109" name="Google Shape;109;p15"/>
          <p:cNvGrpSpPr/>
          <p:nvPr/>
        </p:nvGrpSpPr>
        <p:grpSpPr>
          <a:xfrm>
            <a:off x="8153400" y="0"/>
            <a:ext cx="990600" cy="6858000"/>
            <a:chOff x="8153400" y="0"/>
            <a:chExt cx="990600" cy="6858000"/>
          </a:xfrm>
        </p:grpSpPr>
        <p:pic>
          <p:nvPicPr>
            <p:cNvPr id="110" name="Google Shape;110;p15"/>
            <p:cNvPicPr preferRelativeResize="0"/>
            <p:nvPr/>
          </p:nvPicPr>
          <p:blipFill rotWithShape="1">
            <a:blip r:embed="rId3">
              <a:alphaModFix/>
            </a:blip>
            <a:srcRect/>
            <a:stretch/>
          </p:blipFill>
          <p:spPr>
            <a:xfrm>
              <a:off x="8156575" y="0"/>
              <a:ext cx="987425" cy="6858000"/>
            </a:xfrm>
            <a:prstGeom prst="rect">
              <a:avLst/>
            </a:prstGeom>
            <a:noFill/>
            <a:ln>
              <a:noFill/>
            </a:ln>
          </p:spPr>
        </p:pic>
        <p:sp>
          <p:nvSpPr>
            <p:cNvPr id="111" name="Google Shape;111;p15"/>
            <p:cNvSpPr txBox="1"/>
            <p:nvPr/>
          </p:nvSpPr>
          <p:spPr>
            <a:xfrm>
              <a:off x="8153400" y="0"/>
              <a:ext cx="990600" cy="6858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
        <p:nvSpPr>
          <p:cNvPr id="112" name="Google Shape;112;p15"/>
          <p:cNvSpPr txBox="1">
            <a:spLocks noGrp="1"/>
          </p:cNvSpPr>
          <p:nvPr>
            <p:ph type="title"/>
          </p:nvPr>
        </p:nvSpPr>
        <p:spPr>
          <a:xfrm>
            <a:off x="457200" y="320675"/>
            <a:ext cx="7239000" cy="1143000"/>
          </a:xfrm>
          <a:prstGeom prst="rect">
            <a:avLst/>
          </a:prstGeom>
          <a:noFill/>
          <a:ln>
            <a:noFill/>
          </a:ln>
        </p:spPr>
        <p:txBody>
          <a:bodyPr spcFirstLastPara="1" wrap="square" lIns="45700" tIns="0" rIns="45700" bIns="0" anchor="b" anchorCtr="0"/>
          <a:lstStyle>
            <a:lvl1pPr marR="0" lvl="0" algn="l" rtl="0">
              <a:spcBef>
                <a:spcPts val="0"/>
              </a:spcBef>
              <a:spcAft>
                <a:spcPts val="0"/>
              </a:spcAft>
              <a:buSzPts val="1400"/>
              <a:buNone/>
              <a:defRPr sz="3800" b="1" i="0" u="none" strike="noStrike" cap="none">
                <a:solidFill>
                  <a:srgbClr val="FEF7F0"/>
                </a:solidFill>
                <a:latin typeface="Trebuchet MS"/>
                <a:ea typeface="Trebuchet MS"/>
                <a:cs typeface="Trebuchet MS"/>
                <a:sym typeface="Trebuchet MS"/>
              </a:defRPr>
            </a:lvl1pPr>
            <a:lvl2pPr marR="0" lvl="1"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3800" b="1" i="0" u="none" strike="noStrike" cap="none">
                <a:solidFill>
                  <a:schemeClr val="dk1"/>
                </a:solidFill>
                <a:latin typeface="Trebuchet MS"/>
                <a:ea typeface="Trebuchet MS"/>
                <a:cs typeface="Trebuchet MS"/>
                <a:sym typeface="Trebuchet MS"/>
              </a:defRPr>
            </a:lvl9pPr>
          </a:lstStyle>
          <a:p>
            <a:endParaRPr/>
          </a:p>
        </p:txBody>
      </p:sp>
      <p:sp>
        <p:nvSpPr>
          <p:cNvPr id="113" name="Google Shape;113;p15"/>
          <p:cNvSpPr txBox="1">
            <a:spLocks noGrp="1"/>
          </p:cNvSpPr>
          <p:nvPr>
            <p:ph type="body" idx="1"/>
          </p:nvPr>
        </p:nvSpPr>
        <p:spPr>
          <a:xfrm>
            <a:off x="457200" y="1609725"/>
            <a:ext cx="7239000" cy="4846637"/>
          </a:xfrm>
          <a:prstGeom prst="rect">
            <a:avLst/>
          </a:prstGeom>
          <a:noFill/>
          <a:ln>
            <a:noFill/>
          </a:ln>
        </p:spPr>
        <p:txBody>
          <a:bodyPr spcFirstLastPara="1" wrap="square" lIns="91425" tIns="45700" rIns="91425" bIns="45700" anchor="t" anchorCtr="0"/>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rgbClr val="F9B639"/>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rgbClr val="F9B639"/>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rgbClr val="F9B639"/>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rgbClr val="F9B639"/>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14" name="Google Shape;114;p15"/>
          <p:cNvSpPr txBox="1">
            <a:spLocks noGrp="1"/>
          </p:cNvSpPr>
          <p:nvPr>
            <p:ph type="dt" idx="10"/>
          </p:nvPr>
        </p:nvSpPr>
        <p:spPr>
          <a:xfrm>
            <a:off x="4243387" y="6557962"/>
            <a:ext cx="2001837" cy="227012"/>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000" b="0" i="0" u="none">
                <a:solidFill>
                  <a:schemeClr val="dk2"/>
                </a:solidFill>
                <a:latin typeface="Trebuchet MS"/>
                <a:ea typeface="Trebuchet MS"/>
                <a:cs typeface="Trebuchet MS"/>
                <a:sym typeface="Trebuchet MS"/>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5" name="Google Shape;115;p15"/>
          <p:cNvSpPr txBox="1">
            <a:spLocks noGrp="1"/>
          </p:cNvSpPr>
          <p:nvPr>
            <p:ph type="ftr" idx="11"/>
          </p:nvPr>
        </p:nvSpPr>
        <p:spPr>
          <a:xfrm>
            <a:off x="457200" y="6556375"/>
            <a:ext cx="3657600" cy="228600"/>
          </a:xfrm>
          <a:prstGeom prst="rect">
            <a:avLst/>
          </a:prstGeom>
          <a:noFill/>
          <a:ln>
            <a:noFill/>
          </a:ln>
        </p:spPr>
        <p:txBody>
          <a:bodyPr spcFirstLastPara="1" wrap="square" lIns="91425" tIns="0" rIns="91425" bIns="0" anchor="b"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6" name="Google Shape;116;p15"/>
          <p:cNvSpPr txBox="1">
            <a:spLocks noGrp="1"/>
          </p:cNvSpPr>
          <p:nvPr>
            <p:ph type="sldNum" idx="12"/>
          </p:nvPr>
        </p:nvSpPr>
        <p:spPr>
          <a:xfrm>
            <a:off x="6254750" y="6553200"/>
            <a:ext cx="587375" cy="22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dk2"/>
              </a:buClr>
              <a:buSzPts val="1100"/>
              <a:buFont typeface="Trebuchet MS"/>
              <a:buNone/>
              <a:defRPr sz="1100" b="0" i="0" u="none">
                <a:solidFill>
                  <a:schemeClr val="dk2"/>
                </a:solidFill>
                <a:latin typeface="Trebuchet MS"/>
                <a:ea typeface="Trebuchet MS"/>
                <a:cs typeface="Trebuchet MS"/>
                <a:sym typeface="Trebuchet MS"/>
              </a:defRPr>
            </a:lvl9pPr>
          </a:lstStyle>
          <a:p>
            <a:pPr marL="0" lvl="0" indent="0">
              <a:spcBef>
                <a:spcPts val="0"/>
              </a:spcBef>
              <a:spcAft>
                <a:spcPts val="0"/>
              </a:spcAft>
              <a:buNone/>
            </a:pPr>
            <a:fld id="{00000000-1234-1234-1234-123412341234}" type="slidenum">
              <a:rPr lang="en-IE"/>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7"/>
          <p:cNvSpPr txBox="1">
            <a:spLocks noGrp="1"/>
          </p:cNvSpPr>
          <p:nvPr>
            <p:ph type="ctrTitle" idx="4294967295"/>
          </p:nvPr>
        </p:nvSpPr>
        <p:spPr>
          <a:xfrm>
            <a:off x="3365500" y="536575"/>
            <a:ext cx="5516562" cy="3194050"/>
          </a:xfrm>
          <a:prstGeom prst="rect">
            <a:avLst/>
          </a:prstGeom>
          <a:noFill/>
          <a:ln>
            <a:noFill/>
          </a:ln>
        </p:spPr>
        <p:txBody>
          <a:bodyPr spcFirstLastPara="1" wrap="square" lIns="45700" tIns="0" rIns="45700" bIns="0" anchor="b" anchorCtr="0">
            <a:noAutofit/>
          </a:bodyPr>
          <a:lstStyle/>
          <a:p>
            <a:pPr marL="0" marR="0" lvl="0" indent="0" algn="r" rtl="0">
              <a:lnSpc>
                <a:spcPct val="100000"/>
              </a:lnSpc>
              <a:spcBef>
                <a:spcPts val="0"/>
              </a:spcBef>
              <a:spcAft>
                <a:spcPts val="0"/>
              </a:spcAft>
              <a:buClr>
                <a:srgbClr val="FEF7F0"/>
              </a:buClr>
              <a:buSzPts val="4200"/>
              <a:buFont typeface="Trebuchet MS"/>
              <a:buNone/>
            </a:pPr>
            <a:r>
              <a:rPr lang="en-IE" sz="4200" b="1" i="0" u="none" strike="noStrike" cap="none">
                <a:solidFill>
                  <a:srgbClr val="FEF7F0"/>
                </a:solidFill>
                <a:latin typeface="Trebuchet MS"/>
                <a:ea typeface="Trebuchet MS"/>
                <a:cs typeface="Trebuchet MS"/>
                <a:sym typeface="Trebuchet MS"/>
              </a:rPr>
              <a:t>EVERY PICTURE TELLS A STORY</a:t>
            </a:r>
            <a:endParaRPr sz="4200" b="1" i="0" u="none" strike="noStrike" cap="none">
              <a:solidFill>
                <a:srgbClr val="FEF7F0"/>
              </a:solidFill>
              <a:latin typeface="Trebuchet MS"/>
              <a:ea typeface="Trebuchet MS"/>
              <a:cs typeface="Trebuchet MS"/>
              <a:sym typeface="Trebuchet MS"/>
            </a:endParaRPr>
          </a:p>
        </p:txBody>
      </p:sp>
      <p:pic>
        <p:nvPicPr>
          <p:cNvPr id="128" name="Google Shape;128;p17" descr="C:\Users\James\Desktop\popes.jpg"/>
          <p:cNvPicPr preferRelativeResize="0"/>
          <p:nvPr/>
        </p:nvPicPr>
        <p:blipFill rotWithShape="1">
          <a:blip r:embed="rId3">
            <a:alphaModFix/>
          </a:blip>
          <a:srcRect/>
          <a:stretch/>
        </p:blipFill>
        <p:spPr>
          <a:xfrm>
            <a:off x="250825" y="0"/>
            <a:ext cx="2282825"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txBox="1">
            <a:spLocks noGrp="1"/>
          </p:cNvSpPr>
          <p:nvPr>
            <p:ph type="title" idx="4294967295"/>
          </p:nvPr>
        </p:nvSpPr>
        <p:spPr>
          <a:xfrm>
            <a:off x="244475" y="298451"/>
            <a:ext cx="7454900" cy="850126"/>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IE" sz="3420" b="1" i="0" u="none" strike="noStrike" cap="none" dirty="0">
                <a:solidFill>
                  <a:srgbClr val="FF0000"/>
                </a:solidFill>
                <a:latin typeface="Trebuchet MS"/>
                <a:ea typeface="Trebuchet MS"/>
                <a:cs typeface="Trebuchet MS"/>
                <a:sym typeface="Trebuchet MS"/>
              </a:rPr>
              <a:t>WHO IS THIS MAN?</a:t>
            </a:r>
            <a:br>
              <a:rPr lang="en-IE" sz="3420" b="1" i="0" u="none" strike="noStrike" cap="none" dirty="0">
                <a:solidFill>
                  <a:srgbClr val="FEF7F0"/>
                </a:solidFill>
                <a:latin typeface="Trebuchet MS"/>
                <a:ea typeface="Trebuchet MS"/>
                <a:cs typeface="Trebuchet MS"/>
                <a:sym typeface="Trebuchet MS"/>
              </a:rPr>
            </a:br>
            <a:endParaRPr sz="3420" b="1" i="0" u="none" strike="noStrike" cap="none" dirty="0">
              <a:solidFill>
                <a:srgbClr val="FEF7F0"/>
              </a:solidFill>
              <a:latin typeface="Trebuchet MS"/>
              <a:ea typeface="Trebuchet MS"/>
              <a:cs typeface="Trebuchet MS"/>
              <a:sym typeface="Trebuchet MS"/>
            </a:endParaRPr>
          </a:p>
        </p:txBody>
      </p:sp>
      <p:sp>
        <p:nvSpPr>
          <p:cNvPr id="148" name="Google Shape;148;p20"/>
          <p:cNvSpPr txBox="1">
            <a:spLocks noGrp="1"/>
          </p:cNvSpPr>
          <p:nvPr>
            <p:ph type="body" idx="1"/>
          </p:nvPr>
        </p:nvSpPr>
        <p:spPr>
          <a:xfrm>
            <a:off x="122663" y="903249"/>
            <a:ext cx="7950820" cy="5553113"/>
          </a:xfrm>
          <a:prstGeom prst="rect">
            <a:avLst/>
          </a:prstGeom>
          <a:noFill/>
          <a:ln>
            <a:noFill/>
          </a:ln>
        </p:spPr>
        <p:txBody>
          <a:bodyPr spcFirstLastPara="1" wrap="square" lIns="91425" tIns="45700" rIns="91425" bIns="45700" anchor="t" anchorCtr="0">
            <a:noAutofit/>
          </a:bodyPr>
          <a:lstStyle/>
          <a:p>
            <a:pPr marL="273050" marR="0" lvl="0" indent="-273050" algn="just" rtl="0">
              <a:lnSpc>
                <a:spcPct val="100000"/>
              </a:lnSpc>
              <a:spcBef>
                <a:spcPts val="0"/>
              </a:spcBef>
              <a:spcAft>
                <a:spcPts val="0"/>
              </a:spcAft>
              <a:buClr>
                <a:schemeClr val="dk2"/>
              </a:buClr>
              <a:buSzPts val="1898"/>
              <a:buFont typeface="Noto Sans Symbols"/>
              <a:buNone/>
            </a:pPr>
            <a:r>
              <a:rPr lang="en-IE" sz="3200" b="0" i="0" u="none" strike="noStrike" cap="none" dirty="0">
                <a:solidFill>
                  <a:schemeClr val="dk1"/>
                </a:solidFill>
                <a:sym typeface="Trebuchet MS"/>
              </a:rPr>
              <a:t>Cardinal Jorge Mario Bergoglio was born in Buenos Aires, Argentina, on December 17, 1936. He studied Chemistry and worked as a chemical technician before becoming a Jesuit priest.</a:t>
            </a:r>
            <a:endParaRPr sz="3200" dirty="0"/>
          </a:p>
          <a:p>
            <a:pPr marL="273050" marR="0" lvl="0" indent="-152527" algn="l" rtl="0">
              <a:spcBef>
                <a:spcPts val="600"/>
              </a:spcBef>
              <a:spcAft>
                <a:spcPts val="0"/>
              </a:spcAft>
              <a:buClr>
                <a:schemeClr val="dk2"/>
              </a:buClr>
              <a:buSzPts val="1898"/>
              <a:buFont typeface="Noto Sans Symbols"/>
              <a:buNone/>
            </a:pPr>
            <a:endParaRPr sz="2600" b="0" i="0" u="none" dirty="0">
              <a:solidFill>
                <a:schemeClr val="dk1"/>
              </a:solidFill>
              <a:latin typeface="Trebuchet MS"/>
              <a:ea typeface="Trebuchet MS"/>
              <a:cs typeface="Trebuchet MS"/>
              <a:sym typeface="Trebuchet MS"/>
            </a:endParaRPr>
          </a:p>
        </p:txBody>
      </p:sp>
      <p:pic>
        <p:nvPicPr>
          <p:cNvPr id="149" name="Google Shape;149;p20" descr="C:\Users\pamela.mcloughlin\Desktop\Workshop\Pope-Francis 1.jpg"/>
          <p:cNvPicPr preferRelativeResize="0"/>
          <p:nvPr/>
        </p:nvPicPr>
        <p:blipFill rotWithShape="1">
          <a:blip r:embed="rId3">
            <a:alphaModFix/>
          </a:blip>
          <a:srcRect/>
          <a:stretch/>
        </p:blipFill>
        <p:spPr>
          <a:xfrm>
            <a:off x="858644" y="3556774"/>
            <a:ext cx="6110867" cy="289958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1"/>
          <p:cNvSpPr txBox="1">
            <a:spLocks noGrp="1"/>
          </p:cNvSpPr>
          <p:nvPr>
            <p:ph type="title" idx="4294967295"/>
          </p:nvPr>
        </p:nvSpPr>
        <p:spPr>
          <a:xfrm>
            <a:off x="298450" y="384175"/>
            <a:ext cx="7486650" cy="1801464"/>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1800"/>
              <a:buFont typeface="Trebuchet MS"/>
              <a:buNone/>
            </a:pPr>
            <a:r>
              <a:rPr lang="en-IE" sz="2800" b="1" i="0" u="none" strike="noStrike" cap="none" dirty="0">
                <a:solidFill>
                  <a:srgbClr val="FF0000"/>
                </a:solidFill>
                <a:latin typeface="Trebuchet MS"/>
                <a:ea typeface="Trebuchet MS"/>
                <a:cs typeface="Trebuchet MS"/>
                <a:sym typeface="Trebuchet MS"/>
              </a:rPr>
              <a:t>BEFORE HIS FIRST BLESSING, </a:t>
            </a:r>
            <a:r>
              <a:rPr lang="en-IE" sz="2800" b="0" i="0" u="none" strike="noStrike" cap="none" dirty="0">
                <a:solidFill>
                  <a:srgbClr val="FF0000"/>
                </a:solidFill>
                <a:latin typeface="Trebuchet MS"/>
                <a:ea typeface="Trebuchet MS"/>
                <a:cs typeface="Trebuchet MS"/>
                <a:sym typeface="Trebuchet MS"/>
              </a:rPr>
              <a:t>FRANCIS ASKED THE FAITHFUL TO PRAY FOR HIM, AS HE BOWED HIS HEAD IN SILENCE. THIS WAS THE START OF SOMETHING SPECIAL.</a:t>
            </a:r>
            <a:br>
              <a:rPr lang="en-IE" sz="2800" b="1" i="0" u="none" strike="noStrike" cap="none" dirty="0">
                <a:solidFill>
                  <a:srgbClr val="FEF7F0"/>
                </a:solidFill>
                <a:latin typeface="Trebuchet MS"/>
                <a:ea typeface="Trebuchet MS"/>
                <a:cs typeface="Trebuchet MS"/>
                <a:sym typeface="Trebuchet MS"/>
              </a:rPr>
            </a:br>
            <a:endParaRPr sz="2800" b="1" i="0" u="none" strike="noStrike" cap="none" dirty="0">
              <a:solidFill>
                <a:srgbClr val="FEF7F0"/>
              </a:solidFill>
              <a:latin typeface="Trebuchet MS"/>
              <a:ea typeface="Trebuchet MS"/>
              <a:cs typeface="Trebuchet MS"/>
              <a:sym typeface="Trebuchet MS"/>
            </a:endParaRPr>
          </a:p>
        </p:txBody>
      </p:sp>
      <p:pic>
        <p:nvPicPr>
          <p:cNvPr id="155" name="Google Shape;155;p21" descr="C:\Users\pamela.mcloughlin\Desktop\Pope-Francis-I-bows-his-head-in-prayer-300x225.jpg"/>
          <p:cNvPicPr preferRelativeResize="0">
            <a:picLocks noGrp="1"/>
          </p:cNvPicPr>
          <p:nvPr>
            <p:ph type="body" idx="1"/>
          </p:nvPr>
        </p:nvPicPr>
        <p:blipFill rotWithShape="1">
          <a:blip r:embed="rId3">
            <a:alphaModFix/>
          </a:blip>
          <a:srcRect/>
          <a:stretch/>
        </p:blipFill>
        <p:spPr>
          <a:xfrm>
            <a:off x="298450" y="1865312"/>
            <a:ext cx="3247793" cy="4379371"/>
          </a:xfrm>
          <a:prstGeom prst="rect">
            <a:avLst/>
          </a:prstGeom>
          <a:noFill/>
          <a:ln>
            <a:noFill/>
          </a:ln>
        </p:spPr>
      </p:pic>
      <p:pic>
        <p:nvPicPr>
          <p:cNvPr id="156" name="Google Shape;156;p21" descr="C:\Users\pamela.mcloughlin\Desktop\images.jpg"/>
          <p:cNvPicPr preferRelativeResize="0"/>
          <p:nvPr/>
        </p:nvPicPr>
        <p:blipFill rotWithShape="1">
          <a:blip r:embed="rId4">
            <a:alphaModFix/>
          </a:blip>
          <a:srcRect/>
          <a:stretch/>
        </p:blipFill>
        <p:spPr>
          <a:xfrm>
            <a:off x="3858322" y="1865313"/>
            <a:ext cx="3926778" cy="451318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2"/>
          <p:cNvSpPr txBox="1">
            <a:spLocks noGrp="1"/>
          </p:cNvSpPr>
          <p:nvPr>
            <p:ph type="title" idx="4294967295"/>
          </p:nvPr>
        </p:nvSpPr>
        <p:spPr>
          <a:xfrm>
            <a:off x="334962" y="549275"/>
            <a:ext cx="7364412" cy="2316588"/>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1170"/>
              <a:buFont typeface="Times New Roman"/>
              <a:buNone/>
            </a:pPr>
            <a:br>
              <a:rPr lang="en-IE" sz="1170" b="1" i="0" u="none" strike="noStrike" cap="none" dirty="0">
                <a:solidFill>
                  <a:srgbClr val="FEF7F0"/>
                </a:solidFill>
                <a:latin typeface="Times New Roman"/>
                <a:ea typeface="Times New Roman"/>
                <a:cs typeface="Times New Roman"/>
                <a:sym typeface="Times New Roman"/>
              </a:rPr>
            </a:br>
            <a:br>
              <a:rPr lang="en-IE" sz="1170" b="1" i="0" u="none" strike="noStrike" cap="none" dirty="0">
                <a:solidFill>
                  <a:srgbClr val="FEF7F0"/>
                </a:solidFill>
                <a:latin typeface="Times New Roman"/>
                <a:ea typeface="Times New Roman"/>
                <a:cs typeface="Times New Roman"/>
                <a:sym typeface="Times New Roman"/>
              </a:rPr>
            </a:br>
            <a:br>
              <a:rPr lang="en-IE" sz="3600" b="1" i="0" u="none" strike="noStrike" cap="none" dirty="0">
                <a:solidFill>
                  <a:srgbClr val="FF0000"/>
                </a:solidFill>
                <a:latin typeface="Times New Roman"/>
                <a:ea typeface="Times New Roman"/>
                <a:cs typeface="Times New Roman"/>
                <a:sym typeface="Times New Roman"/>
              </a:rPr>
            </a:br>
            <a:r>
              <a:rPr lang="en-IE" sz="3600" b="1" i="0" u="none" strike="noStrike" cap="none" dirty="0">
                <a:solidFill>
                  <a:srgbClr val="FF0000"/>
                </a:solidFill>
                <a:latin typeface="Times New Roman"/>
                <a:ea typeface="Times New Roman"/>
                <a:cs typeface="Times New Roman"/>
                <a:sym typeface="Times New Roman"/>
              </a:rPr>
              <a:t>“MAY GOD FORGIVE YOU WHAT YOU'VE DONE,”              </a:t>
            </a:r>
            <a:r>
              <a:rPr lang="en-IE" sz="2000" b="1" i="0" u="none" strike="noStrike" cap="none" dirty="0">
                <a:solidFill>
                  <a:srgbClr val="FF0000"/>
                </a:solidFill>
                <a:latin typeface="Times New Roman"/>
                <a:ea typeface="Times New Roman"/>
                <a:cs typeface="Times New Roman"/>
                <a:sym typeface="Times New Roman"/>
              </a:rPr>
              <a:t>WERE THE WORDS NEWLY ELECTED POPE FRANCIS USED AS HE ADDRESSED FELLOW CARDINALS AS A JOKE OVER DINNER, SOON AFTER HIS ELECTION AND DURING HIS FIRST APPEARANCE AS POPE</a:t>
            </a:r>
            <a:r>
              <a:rPr lang="en-IE" sz="2000" b="1" i="0" u="none" strike="noStrike" cap="none" dirty="0">
                <a:solidFill>
                  <a:srgbClr val="FF0000"/>
                </a:solidFill>
                <a:sym typeface="Trebuchet MS"/>
              </a:rPr>
              <a:t>.</a:t>
            </a:r>
            <a:br>
              <a:rPr lang="en-IE" sz="2000" b="1" i="0" u="none" strike="noStrike" cap="none" dirty="0">
                <a:solidFill>
                  <a:srgbClr val="FEF7F0"/>
                </a:solidFill>
                <a:sym typeface="Trebuchet MS"/>
              </a:rPr>
            </a:br>
            <a:endParaRPr sz="2000" b="1" i="0" u="none" strike="noStrike" cap="none" dirty="0">
              <a:solidFill>
                <a:srgbClr val="FEF7F0"/>
              </a:solidFill>
              <a:sym typeface="Trebuchet MS"/>
            </a:endParaRPr>
          </a:p>
        </p:txBody>
      </p:sp>
      <p:pic>
        <p:nvPicPr>
          <p:cNvPr id="162" name="Google Shape;162;p22" descr="C:\Users\pamela.mcloughlin\Desktop\Pope Francis was a nightclub bouncer!.jpg"/>
          <p:cNvPicPr preferRelativeResize="0">
            <a:picLocks noGrp="1"/>
          </p:cNvPicPr>
          <p:nvPr>
            <p:ph type="body" idx="1"/>
          </p:nvPr>
        </p:nvPicPr>
        <p:blipFill rotWithShape="1">
          <a:blip r:embed="rId3">
            <a:alphaModFix/>
          </a:blip>
          <a:srcRect/>
          <a:stretch/>
        </p:blipFill>
        <p:spPr>
          <a:xfrm>
            <a:off x="1807814" y="3186849"/>
            <a:ext cx="4608512" cy="3502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6"/>
          <p:cNvSpPr txBox="1">
            <a:spLocks noGrp="1"/>
          </p:cNvSpPr>
          <p:nvPr>
            <p:ph type="title" idx="4294967295"/>
          </p:nvPr>
        </p:nvSpPr>
        <p:spPr>
          <a:xfrm>
            <a:off x="261937" y="0"/>
            <a:ext cx="7437437" cy="2129883"/>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1440"/>
              <a:buFont typeface="Trebuchet MS"/>
              <a:buNone/>
            </a:pPr>
            <a:r>
              <a:rPr lang="en-IE" sz="2400" b="1" i="0" u="none" strike="noStrike" cap="none" dirty="0">
                <a:solidFill>
                  <a:srgbClr val="FF0000"/>
                </a:solidFill>
                <a:latin typeface="Trebuchet MS"/>
                <a:ea typeface="Trebuchet MS"/>
                <a:cs typeface="Trebuchet MS"/>
                <a:sym typeface="Trebuchet MS"/>
              </a:rPr>
              <a:t>SIMPLICITY</a:t>
            </a:r>
            <a:br>
              <a:rPr lang="en-IE" sz="2400" b="1" i="0" u="none" strike="noStrike" cap="none" dirty="0">
                <a:solidFill>
                  <a:srgbClr val="FF0000"/>
                </a:solidFill>
                <a:latin typeface="Trebuchet MS"/>
                <a:ea typeface="Trebuchet MS"/>
                <a:cs typeface="Trebuchet MS"/>
                <a:sym typeface="Trebuchet MS"/>
              </a:rPr>
            </a:br>
            <a:r>
              <a:rPr lang="en-IE" sz="2400" b="1" i="0" u="none" strike="noStrike" cap="none" dirty="0">
                <a:solidFill>
                  <a:srgbClr val="FF0000"/>
                </a:solidFill>
                <a:latin typeface="Trebuchet MS"/>
                <a:ea typeface="Trebuchet MS"/>
                <a:cs typeface="Trebuchet MS"/>
                <a:sym typeface="Trebuchet MS"/>
              </a:rPr>
              <a:t>APPROACHABILITY</a:t>
            </a:r>
            <a:br>
              <a:rPr lang="en-IE" sz="2400" b="1" i="0" u="none" strike="noStrike" cap="none" dirty="0">
                <a:solidFill>
                  <a:srgbClr val="FF0000"/>
                </a:solidFill>
                <a:latin typeface="Trebuchet MS"/>
                <a:ea typeface="Trebuchet MS"/>
                <a:cs typeface="Trebuchet MS"/>
                <a:sym typeface="Trebuchet MS"/>
              </a:rPr>
            </a:br>
            <a:r>
              <a:rPr lang="en-IE" sz="2400" b="1" i="0" u="none" strike="noStrike" cap="none" dirty="0">
                <a:solidFill>
                  <a:srgbClr val="FF0000"/>
                </a:solidFill>
                <a:latin typeface="Trebuchet MS"/>
                <a:ea typeface="Trebuchet MS"/>
                <a:cs typeface="Trebuchet MS"/>
                <a:sym typeface="Trebuchet MS"/>
              </a:rPr>
              <a:t>TENDERNESS</a:t>
            </a:r>
            <a:br>
              <a:rPr lang="en-IE" sz="2400" b="1" i="0" u="none" strike="noStrike" cap="none" dirty="0">
                <a:solidFill>
                  <a:srgbClr val="FF0000"/>
                </a:solidFill>
                <a:latin typeface="Trebuchet MS"/>
                <a:ea typeface="Trebuchet MS"/>
                <a:cs typeface="Trebuchet MS"/>
                <a:sym typeface="Trebuchet MS"/>
              </a:rPr>
            </a:br>
            <a:r>
              <a:rPr lang="en-IE" sz="2400" b="1" i="0" u="none" strike="noStrike" cap="none" dirty="0">
                <a:solidFill>
                  <a:srgbClr val="FF0000"/>
                </a:solidFill>
                <a:latin typeface="Trebuchet MS"/>
                <a:ea typeface="Trebuchet MS"/>
                <a:cs typeface="Trebuchet MS"/>
                <a:sym typeface="Trebuchet MS"/>
              </a:rPr>
              <a:t>SERVICE</a:t>
            </a:r>
            <a:br>
              <a:rPr lang="en-IE" sz="3420" b="1" i="0" u="none" strike="noStrike" cap="none" dirty="0">
                <a:solidFill>
                  <a:srgbClr val="FEF7F0"/>
                </a:solidFill>
                <a:latin typeface="Trebuchet MS"/>
                <a:ea typeface="Trebuchet MS"/>
                <a:cs typeface="Trebuchet MS"/>
                <a:sym typeface="Trebuchet MS"/>
              </a:rPr>
            </a:br>
            <a:endParaRPr sz="3420" b="1" i="0" u="none" strike="noStrike" cap="none" dirty="0">
              <a:solidFill>
                <a:srgbClr val="FEF7F0"/>
              </a:solidFill>
              <a:latin typeface="Trebuchet MS"/>
              <a:ea typeface="Trebuchet MS"/>
              <a:cs typeface="Trebuchet MS"/>
              <a:sym typeface="Trebuchet MS"/>
            </a:endParaRPr>
          </a:p>
        </p:txBody>
      </p:sp>
      <p:pic>
        <p:nvPicPr>
          <p:cNvPr id="188" name="Google Shape;188;p26" descr="C:\Users\James\Downloads\pope francis cooking.jpg"/>
          <p:cNvPicPr preferRelativeResize="0">
            <a:picLocks noGrp="1"/>
          </p:cNvPicPr>
          <p:nvPr>
            <p:ph type="body" idx="1"/>
          </p:nvPr>
        </p:nvPicPr>
        <p:blipFill rotWithShape="1">
          <a:blip r:embed="rId3">
            <a:alphaModFix/>
          </a:blip>
          <a:srcRect/>
          <a:stretch/>
        </p:blipFill>
        <p:spPr>
          <a:xfrm>
            <a:off x="179387" y="1628775"/>
            <a:ext cx="3219450" cy="4286250"/>
          </a:xfrm>
          <a:prstGeom prst="rect">
            <a:avLst/>
          </a:prstGeom>
          <a:noFill/>
          <a:ln>
            <a:noFill/>
          </a:ln>
        </p:spPr>
      </p:pic>
      <p:pic>
        <p:nvPicPr>
          <p:cNvPr id="189" name="Google Shape;189;p26" descr="C:\Users\James\Downloads\891732_597008180326550_671308878_o.jpg"/>
          <p:cNvPicPr preferRelativeResize="0"/>
          <p:nvPr/>
        </p:nvPicPr>
        <p:blipFill rotWithShape="1">
          <a:blip r:embed="rId4">
            <a:alphaModFix/>
          </a:blip>
          <a:srcRect/>
          <a:stretch/>
        </p:blipFill>
        <p:spPr>
          <a:xfrm>
            <a:off x="3132137" y="3933825"/>
            <a:ext cx="2376487" cy="2924175"/>
          </a:xfrm>
          <a:prstGeom prst="rect">
            <a:avLst/>
          </a:prstGeom>
          <a:noFill/>
          <a:ln>
            <a:noFill/>
          </a:ln>
        </p:spPr>
      </p:pic>
      <p:pic>
        <p:nvPicPr>
          <p:cNvPr id="190" name="Google Shape;190;p26" descr="C:\Users\pamela.mcloughlin\Desktop\Pope-Francis-on-bus-010.jpg"/>
          <p:cNvPicPr preferRelativeResize="0"/>
          <p:nvPr/>
        </p:nvPicPr>
        <p:blipFill rotWithShape="1">
          <a:blip r:embed="rId5">
            <a:alphaModFix/>
          </a:blip>
          <a:srcRect/>
          <a:stretch/>
        </p:blipFill>
        <p:spPr>
          <a:xfrm>
            <a:off x="3492500" y="1557337"/>
            <a:ext cx="4452937" cy="237013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23" descr="Image"/>
          <p:cNvPicPr preferRelativeResize="0">
            <a:picLocks noGrp="1"/>
          </p:cNvPicPr>
          <p:nvPr>
            <p:ph type="body" idx="1"/>
          </p:nvPr>
        </p:nvPicPr>
        <p:blipFill rotWithShape="1">
          <a:blip r:embed="rId3">
            <a:alphaModFix/>
          </a:blip>
          <a:srcRect/>
          <a:stretch/>
        </p:blipFill>
        <p:spPr>
          <a:xfrm>
            <a:off x="245327" y="479502"/>
            <a:ext cx="7595837" cy="60885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7"/>
          <p:cNvSpPr txBox="1">
            <a:spLocks noGrp="1"/>
          </p:cNvSpPr>
          <p:nvPr>
            <p:ph type="title" idx="4294967295"/>
          </p:nvPr>
        </p:nvSpPr>
        <p:spPr>
          <a:xfrm>
            <a:off x="328612" y="401637"/>
            <a:ext cx="7377112" cy="890587"/>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2400"/>
              <a:buFont typeface="Trebuchet MS"/>
              <a:buNone/>
            </a:pPr>
            <a:r>
              <a:rPr lang="en-IE" sz="2400" b="1" i="0" u="none" strike="noStrike" cap="none" dirty="0">
                <a:solidFill>
                  <a:srgbClr val="FF0000"/>
                </a:solidFill>
                <a:latin typeface="Trebuchet MS"/>
                <a:ea typeface="Trebuchet MS"/>
                <a:cs typeface="Trebuchet MS"/>
                <a:sym typeface="Trebuchet MS"/>
              </a:rPr>
              <a:t>HE PAYS HIS OWN BILLS… CARRIES HIS OWN BAG</a:t>
            </a:r>
            <a:endParaRPr sz="2400" b="1" i="0" u="none" strike="noStrike" cap="none" dirty="0">
              <a:solidFill>
                <a:srgbClr val="FF0000"/>
              </a:solidFill>
              <a:latin typeface="Trebuchet MS"/>
              <a:ea typeface="Trebuchet MS"/>
              <a:cs typeface="Trebuchet MS"/>
              <a:sym typeface="Trebuchet MS"/>
            </a:endParaRPr>
          </a:p>
        </p:txBody>
      </p:sp>
      <p:pic>
        <p:nvPicPr>
          <p:cNvPr id="196" name="Google Shape;196;p27" descr="C:\Users\James\Desktop\la-afp-getty-topshots-italy-vatican-pope-hotel-20130315.jpg"/>
          <p:cNvPicPr preferRelativeResize="0">
            <a:picLocks noGrp="1"/>
          </p:cNvPicPr>
          <p:nvPr>
            <p:ph type="body" idx="1"/>
          </p:nvPr>
        </p:nvPicPr>
        <p:blipFill rotWithShape="1">
          <a:blip r:embed="rId3">
            <a:alphaModFix/>
          </a:blip>
          <a:srcRect/>
          <a:stretch/>
        </p:blipFill>
        <p:spPr>
          <a:xfrm>
            <a:off x="328612" y="1675955"/>
            <a:ext cx="3563396" cy="4520851"/>
          </a:xfrm>
          <a:prstGeom prst="rect">
            <a:avLst/>
          </a:prstGeom>
          <a:noFill/>
          <a:ln>
            <a:noFill/>
          </a:ln>
        </p:spPr>
      </p:pic>
      <p:pic>
        <p:nvPicPr>
          <p:cNvPr id="197" name="Google Shape;197;p27" descr="C:\Users\James\Downloads\395169_595982750429093_1297198998_n.jpg"/>
          <p:cNvPicPr preferRelativeResize="0"/>
          <p:nvPr/>
        </p:nvPicPr>
        <p:blipFill rotWithShape="1">
          <a:blip r:embed="rId4">
            <a:alphaModFix/>
          </a:blip>
          <a:srcRect/>
          <a:stretch/>
        </p:blipFill>
        <p:spPr>
          <a:xfrm>
            <a:off x="4081346" y="1471962"/>
            <a:ext cx="3813717" cy="492883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1"/>
          <p:cNvSpPr txBox="1">
            <a:spLocks noGrp="1"/>
          </p:cNvSpPr>
          <p:nvPr>
            <p:ph type="title" idx="4294967295"/>
          </p:nvPr>
        </p:nvSpPr>
        <p:spPr>
          <a:xfrm>
            <a:off x="212725" y="323851"/>
            <a:ext cx="7681912" cy="356373"/>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IE" sz="3800" b="1" i="0" u="none" strike="noStrike" cap="none" dirty="0">
                <a:solidFill>
                  <a:srgbClr val="FF0000"/>
                </a:solidFill>
                <a:latin typeface="Trebuchet MS"/>
                <a:ea typeface="Trebuchet MS"/>
                <a:cs typeface="Trebuchet MS"/>
                <a:sym typeface="Trebuchet MS"/>
              </a:rPr>
              <a:t>HE IS A KEEN FOOTBALL FAN!</a:t>
            </a:r>
            <a:endParaRPr sz="3800" b="1" i="0" u="none" strike="noStrike" cap="none" dirty="0">
              <a:solidFill>
                <a:srgbClr val="FF0000"/>
              </a:solidFill>
              <a:latin typeface="Trebuchet MS"/>
              <a:ea typeface="Trebuchet MS"/>
              <a:cs typeface="Trebuchet MS"/>
              <a:sym typeface="Trebuchet MS"/>
            </a:endParaRPr>
          </a:p>
        </p:txBody>
      </p:sp>
      <p:pic>
        <p:nvPicPr>
          <p:cNvPr id="225" name="Google Shape;225;p31" descr="C:\Users\James\Downloads\954789_10151539944985723_1493110434_n.jpg"/>
          <p:cNvPicPr preferRelativeResize="0"/>
          <p:nvPr/>
        </p:nvPicPr>
        <p:blipFill rotWithShape="1">
          <a:blip r:embed="rId3">
            <a:alphaModFix/>
          </a:blip>
          <a:srcRect/>
          <a:stretch/>
        </p:blipFill>
        <p:spPr>
          <a:xfrm>
            <a:off x="5107259" y="3894021"/>
            <a:ext cx="2955074" cy="2781300"/>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10" y="3955043"/>
            <a:ext cx="4873083" cy="2808252"/>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9496" y="680224"/>
            <a:ext cx="5905500" cy="3152775"/>
          </a:xfrm>
          <a:prstGeom prst="rect">
            <a:avLst/>
          </a:prstGeom>
        </p:spPr>
      </p:pic>
      <p:sp>
        <p:nvSpPr>
          <p:cNvPr id="5" name="Text Placeholder 4"/>
          <p:cNvSpPr>
            <a:spLocks noGrp="1"/>
          </p:cNvSpPr>
          <p:nvPr>
            <p:ph type="body" idx="1"/>
          </p:nvPr>
        </p:nvSpPr>
        <p:spPr>
          <a:xfrm flipV="1">
            <a:off x="457200" y="1483112"/>
            <a:ext cx="78059" cy="126613"/>
          </a:xfrm>
        </p:spPr>
        <p:txBody>
          <a:bodyPr/>
          <a:lstStyle/>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2"/>
          <p:cNvSpPr txBox="1">
            <a:spLocks noGrp="1"/>
          </p:cNvSpPr>
          <p:nvPr>
            <p:ph type="title" idx="4294967295"/>
          </p:nvPr>
        </p:nvSpPr>
        <p:spPr>
          <a:xfrm>
            <a:off x="212725" y="345689"/>
            <a:ext cx="7486650" cy="423745"/>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800"/>
              <a:buFont typeface="Trebuchet MS"/>
              <a:buNone/>
            </a:pPr>
            <a:r>
              <a:rPr lang="en-IE" sz="3800" b="1" i="0" u="none" strike="noStrike" cap="none" dirty="0">
                <a:solidFill>
                  <a:srgbClr val="FF0000"/>
                </a:solidFill>
                <a:latin typeface="Trebuchet MS"/>
                <a:ea typeface="Trebuchet MS"/>
                <a:cs typeface="Trebuchet MS"/>
                <a:sym typeface="Trebuchet MS"/>
              </a:rPr>
              <a:t>KEEPING THINGS SIMPLE…</a:t>
            </a:r>
            <a:endParaRPr sz="3800" b="1" i="0" u="none" strike="noStrike" cap="none" dirty="0">
              <a:solidFill>
                <a:srgbClr val="FF0000"/>
              </a:solidFill>
              <a:latin typeface="Trebuchet MS"/>
              <a:ea typeface="Trebuchet MS"/>
              <a:cs typeface="Trebuchet MS"/>
              <a:sym typeface="Trebuchet MS"/>
            </a:endParaRPr>
          </a:p>
        </p:txBody>
      </p:sp>
      <p:pic>
        <p:nvPicPr>
          <p:cNvPr id="232" name="Google Shape;232;p32" descr="C:\Users\pamela.mcloughlin\Desktop\pope car.jpg"/>
          <p:cNvPicPr preferRelativeResize="0">
            <a:picLocks noGrp="1"/>
          </p:cNvPicPr>
          <p:nvPr>
            <p:ph type="body" idx="1"/>
          </p:nvPr>
        </p:nvPicPr>
        <p:blipFill rotWithShape="1">
          <a:blip r:embed="rId3">
            <a:alphaModFix/>
          </a:blip>
          <a:srcRect/>
          <a:stretch/>
        </p:blipFill>
        <p:spPr>
          <a:xfrm>
            <a:off x="212725" y="769434"/>
            <a:ext cx="4548846" cy="2799265"/>
          </a:xfrm>
          <a:prstGeom prst="rect">
            <a:avLst/>
          </a:prstGeom>
          <a:noFill/>
          <a:ln>
            <a:noFill/>
          </a:ln>
        </p:spPr>
      </p:pic>
      <p:pic>
        <p:nvPicPr>
          <p:cNvPr id="234" name="Google Shape;234;p32" descr="C:\Users\pamela.mcloughlin\Desktop\pope renews passport.jpg"/>
          <p:cNvPicPr preferRelativeResize="0"/>
          <p:nvPr/>
        </p:nvPicPr>
        <p:blipFill rotWithShape="1">
          <a:blip r:embed="rId4">
            <a:alphaModFix/>
          </a:blip>
          <a:srcRect/>
          <a:stretch/>
        </p:blipFill>
        <p:spPr>
          <a:xfrm>
            <a:off x="4959737" y="867433"/>
            <a:ext cx="3049587" cy="1976437"/>
          </a:xfrm>
          <a:prstGeom prst="rect">
            <a:avLst/>
          </a:prstGeom>
          <a:noFill/>
          <a:ln>
            <a:noFill/>
          </a:ln>
        </p:spPr>
      </p:pic>
      <p:pic>
        <p:nvPicPr>
          <p:cNvPr id="6" name="Google Shape;388;p57" descr="C:\Users\James\Desktop\pope.jpg"/>
          <p:cNvPicPr preferRelativeResize="0">
            <a:picLocks/>
          </p:cNvPicPr>
          <p:nvPr/>
        </p:nvPicPr>
        <p:blipFill rotWithShape="1">
          <a:blip r:embed="rId5">
            <a:alphaModFix/>
          </a:blip>
          <a:srcRect/>
          <a:stretch/>
        </p:blipFill>
        <p:spPr>
          <a:xfrm>
            <a:off x="212725" y="3568699"/>
            <a:ext cx="7682337" cy="316663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34" descr="C:\Users\pamela.mcloughlin\Desktop\pope 5.jpg"/>
          <p:cNvPicPr preferRelativeResize="0">
            <a:picLocks noGrp="1"/>
          </p:cNvPicPr>
          <p:nvPr>
            <p:ph type="body" idx="1"/>
          </p:nvPr>
        </p:nvPicPr>
        <p:blipFill rotWithShape="1">
          <a:blip r:embed="rId3">
            <a:alphaModFix/>
          </a:blip>
          <a:srcRect/>
          <a:stretch/>
        </p:blipFill>
        <p:spPr>
          <a:xfrm>
            <a:off x="89210" y="301083"/>
            <a:ext cx="7984273" cy="634504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5"/>
          <p:cNvSpPr txBox="1">
            <a:spLocks noGrp="1"/>
          </p:cNvSpPr>
          <p:nvPr>
            <p:ph type="title" idx="4294967295"/>
          </p:nvPr>
        </p:nvSpPr>
        <p:spPr>
          <a:xfrm>
            <a:off x="30162" y="334962"/>
            <a:ext cx="8248650" cy="858218"/>
          </a:xfrm>
          <a:prstGeom prst="rect">
            <a:avLst/>
          </a:prstGeom>
          <a:noFill/>
          <a:ln>
            <a:noFill/>
          </a:ln>
        </p:spPr>
        <p:txBody>
          <a:bodyPr spcFirstLastPara="1" wrap="square" lIns="45700" tIns="0" rIns="45700" bIns="0" anchor="b" anchorCtr="0">
            <a:noAutofit/>
          </a:bodyPr>
          <a:lstStyle/>
          <a:p>
            <a:pPr marL="0" marR="0" lvl="0" indent="0" algn="ctr" rtl="0">
              <a:lnSpc>
                <a:spcPct val="100000"/>
              </a:lnSpc>
              <a:spcBef>
                <a:spcPts val="0"/>
              </a:spcBef>
              <a:spcAft>
                <a:spcPts val="0"/>
              </a:spcAft>
              <a:buClr>
                <a:srgbClr val="FEF7F0"/>
              </a:buClr>
              <a:buSzPts val="2800"/>
              <a:buFont typeface="Trebuchet MS"/>
              <a:buNone/>
            </a:pPr>
            <a:r>
              <a:rPr lang="en-IE" sz="2800" b="1" i="0" u="none" strike="noStrike" cap="none" dirty="0">
                <a:solidFill>
                  <a:srgbClr val="FF0000"/>
                </a:solidFill>
                <a:latin typeface="Trebuchet MS"/>
                <a:ea typeface="Trebuchet MS"/>
                <a:cs typeface="Trebuchet MS"/>
                <a:sym typeface="Trebuchet MS"/>
              </a:rPr>
              <a:t>POPE FRANCIS IS PASSIONATE ABOUT ECOLOGY AND STEWARDSHIP OF THE EARTH</a:t>
            </a:r>
            <a:endParaRPr sz="2800" b="1" i="0" u="none" strike="noStrike" cap="none" dirty="0">
              <a:solidFill>
                <a:srgbClr val="FF0000"/>
              </a:solidFill>
              <a:latin typeface="Trebuchet MS"/>
              <a:ea typeface="Trebuchet MS"/>
              <a:cs typeface="Trebuchet MS"/>
              <a:sym typeface="Trebuchet MS"/>
            </a:endParaRPr>
          </a:p>
        </p:txBody>
      </p:sp>
      <p:pic>
        <p:nvPicPr>
          <p:cNvPr id="254" name="Google Shape;254;p35" descr="C:\Users\pamela.mcloughlin\Desktop\Pope-Francis-on-Environment.jpg"/>
          <p:cNvPicPr preferRelativeResize="0">
            <a:picLocks noGrp="1"/>
          </p:cNvPicPr>
          <p:nvPr>
            <p:ph type="body" idx="1"/>
          </p:nvPr>
        </p:nvPicPr>
        <p:blipFill rotWithShape="1">
          <a:blip r:embed="rId3">
            <a:alphaModFix/>
          </a:blip>
          <a:srcRect/>
          <a:stretch/>
        </p:blipFill>
        <p:spPr>
          <a:xfrm>
            <a:off x="568713" y="1382751"/>
            <a:ext cx="7359804" cy="52076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36" descr="C:\Users\pamela.mcloughlin\Desktop\Pope-Francis-Loves-All.jpg"/>
          <p:cNvPicPr preferRelativeResize="0">
            <a:picLocks noGrp="1"/>
          </p:cNvPicPr>
          <p:nvPr>
            <p:ph type="body" idx="1"/>
          </p:nvPr>
        </p:nvPicPr>
        <p:blipFill rotWithShape="1">
          <a:blip r:embed="rId3">
            <a:alphaModFix/>
          </a:blip>
          <a:srcRect/>
          <a:stretch/>
        </p:blipFill>
        <p:spPr>
          <a:xfrm>
            <a:off x="156117" y="122664"/>
            <a:ext cx="7683189" cy="65680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37" descr="C:\Users\pamela.mcloughlin\Desktop\Pope-Francis-Forgives.jpg"/>
          <p:cNvPicPr preferRelativeResize="0">
            <a:picLocks noGrp="1"/>
          </p:cNvPicPr>
          <p:nvPr>
            <p:ph type="body" idx="1"/>
          </p:nvPr>
        </p:nvPicPr>
        <p:blipFill rotWithShape="1">
          <a:blip r:embed="rId3">
            <a:alphaModFix/>
          </a:blip>
          <a:srcRect/>
          <a:stretch/>
        </p:blipFill>
        <p:spPr>
          <a:xfrm>
            <a:off x="539750" y="1196975"/>
            <a:ext cx="7200900" cy="5081587"/>
          </a:xfrm>
          <a:prstGeom prst="rect">
            <a:avLst/>
          </a:prstGeom>
          <a:noFill/>
          <a:ln>
            <a:noFill/>
          </a:ln>
        </p:spPr>
      </p:pic>
      <p:sp>
        <p:nvSpPr>
          <p:cNvPr id="266" name="Google Shape;266;p37"/>
          <p:cNvSpPr/>
          <p:nvPr/>
        </p:nvSpPr>
        <p:spPr>
          <a:xfrm>
            <a:off x="847725" y="207962"/>
            <a:ext cx="6113462" cy="74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F7F0"/>
              </a:buClr>
              <a:buSzPts val="2800"/>
              <a:buFont typeface="Trebuchet MS"/>
              <a:buNone/>
            </a:pPr>
            <a:r>
              <a:rPr lang="en-IE" sz="2800" b="1" i="0" u="none" strike="noStrike" cap="none" dirty="0">
                <a:solidFill>
                  <a:srgbClr val="FF0000"/>
                </a:solidFill>
                <a:latin typeface="Trebuchet MS"/>
                <a:ea typeface="Trebuchet MS"/>
                <a:cs typeface="Trebuchet MS"/>
                <a:sym typeface="Trebuchet MS"/>
              </a:rPr>
              <a:t>THIS IS MY NEW COMMANDMENT… </a:t>
            </a:r>
            <a:endParaRPr sz="1800" b="0" i="0" u="none" strike="noStrike" cap="none" dirty="0">
              <a:solidFill>
                <a:srgbClr val="FF0000"/>
              </a:solidFil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8"/>
          <p:cNvSpPr txBox="1">
            <a:spLocks noGrp="1"/>
          </p:cNvSpPr>
          <p:nvPr>
            <p:ph type="title" idx="4294967295"/>
          </p:nvPr>
        </p:nvSpPr>
        <p:spPr>
          <a:xfrm>
            <a:off x="0" y="334962"/>
            <a:ext cx="8675648" cy="590589"/>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200"/>
              <a:buFont typeface="Trebuchet MS"/>
              <a:buNone/>
            </a:pPr>
            <a:r>
              <a:rPr lang="en-IE" sz="3200" b="1" i="0" u="none" strike="noStrike" cap="none" dirty="0">
                <a:solidFill>
                  <a:srgbClr val="FF0000"/>
                </a:solidFill>
                <a:latin typeface="Trebuchet MS"/>
                <a:ea typeface="Trebuchet MS"/>
                <a:cs typeface="Trebuchet MS"/>
                <a:sym typeface="Trebuchet MS"/>
              </a:rPr>
              <a:t>LOVE ONE ANOTHER AS I HAVE LOVED YOU</a:t>
            </a:r>
            <a:endParaRPr sz="3200" b="1" i="0" u="none" strike="noStrike" cap="none" dirty="0">
              <a:solidFill>
                <a:srgbClr val="FF0000"/>
              </a:solidFill>
              <a:latin typeface="Trebuchet MS"/>
              <a:ea typeface="Trebuchet MS"/>
              <a:cs typeface="Trebuchet MS"/>
              <a:sym typeface="Trebuchet MS"/>
            </a:endParaRPr>
          </a:p>
        </p:txBody>
      </p:sp>
      <p:pic>
        <p:nvPicPr>
          <p:cNvPr id="272" name="Google Shape;272;p38" descr="C:\Users\James\Downloads\1017399_10151593789389299_448731047_n.jpg"/>
          <p:cNvPicPr preferRelativeResize="0">
            <a:picLocks noGrp="1"/>
          </p:cNvPicPr>
          <p:nvPr>
            <p:ph type="body" idx="1"/>
          </p:nvPr>
        </p:nvPicPr>
        <p:blipFill rotWithShape="1">
          <a:blip r:embed="rId3">
            <a:alphaModFix/>
          </a:blip>
          <a:srcRect/>
          <a:stretch/>
        </p:blipFill>
        <p:spPr>
          <a:xfrm>
            <a:off x="267629" y="1081668"/>
            <a:ext cx="7660888" cy="54975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0"/>
          <p:cNvSpPr txBox="1">
            <a:spLocks noGrp="1"/>
          </p:cNvSpPr>
          <p:nvPr>
            <p:ph type="title" idx="4294967295"/>
          </p:nvPr>
        </p:nvSpPr>
        <p:spPr>
          <a:xfrm>
            <a:off x="377825" y="176212"/>
            <a:ext cx="7394575" cy="1563378"/>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1600"/>
              <a:buFont typeface="Trebuchet MS"/>
              <a:buNone/>
            </a:pPr>
            <a:r>
              <a:rPr lang="en-IE" sz="2000" b="1" i="1" u="none" strike="noStrike" cap="none" dirty="0">
                <a:solidFill>
                  <a:srgbClr val="FF0000"/>
                </a:solidFill>
                <a:latin typeface="Trebuchet MS"/>
                <a:ea typeface="Trebuchet MS"/>
                <a:cs typeface="Trebuchet MS"/>
                <a:sym typeface="Trebuchet MS"/>
              </a:rPr>
              <a:t>HOW OFTEN DO WE SAY 'THANK YOU' TO ONE ANOTHER IN OUR FAMILIES? THESE ARE ESSENTIAL WORDS FOR OUR DAILY LIFE: “SORRY,” “EXCUSE ME,” “THANK YOU.” IF FAMILIES CAN SAY THESE THREE THINGS, THEY WILL BE JUST FINE.” </a:t>
            </a:r>
            <a:br>
              <a:rPr lang="en-IE" sz="1600" b="1" i="0" u="none" strike="noStrike" cap="none" dirty="0">
                <a:solidFill>
                  <a:srgbClr val="FEF7F0"/>
                </a:solidFill>
                <a:latin typeface="Trebuchet MS"/>
                <a:ea typeface="Trebuchet MS"/>
                <a:cs typeface="Trebuchet MS"/>
                <a:sym typeface="Trebuchet MS"/>
              </a:rPr>
            </a:br>
            <a:endParaRPr sz="1600" b="1" i="0" u="none" strike="noStrike" cap="none" dirty="0">
              <a:solidFill>
                <a:srgbClr val="FEF7F0"/>
              </a:solidFill>
              <a:latin typeface="Trebuchet MS"/>
              <a:ea typeface="Trebuchet MS"/>
              <a:cs typeface="Trebuchet MS"/>
              <a:sym typeface="Trebuchet MS"/>
            </a:endParaRPr>
          </a:p>
        </p:txBody>
      </p:sp>
      <p:pic>
        <p:nvPicPr>
          <p:cNvPr id="285" name="Google Shape;285;p40" descr="C:\Users\pamela.mcloughlin\Desktop\POPE.jpg"/>
          <p:cNvPicPr preferRelativeResize="0">
            <a:picLocks noGrp="1"/>
          </p:cNvPicPr>
          <p:nvPr>
            <p:ph type="body" idx="1"/>
          </p:nvPr>
        </p:nvPicPr>
        <p:blipFill rotWithShape="1">
          <a:blip r:embed="rId3">
            <a:alphaModFix/>
          </a:blip>
          <a:srcRect/>
          <a:stretch/>
        </p:blipFill>
        <p:spPr>
          <a:xfrm>
            <a:off x="128161" y="1739590"/>
            <a:ext cx="4372401" cy="2096430"/>
          </a:xfrm>
          <a:prstGeom prst="rect">
            <a:avLst/>
          </a:prstGeom>
          <a:noFill/>
          <a:ln>
            <a:noFill/>
          </a:ln>
        </p:spPr>
      </p:pic>
      <p:pic>
        <p:nvPicPr>
          <p:cNvPr id="286" name="Google Shape;286;p40" descr="C:\Users\pamela.mcloughlin\Desktop\pope-francis.jpg"/>
          <p:cNvPicPr preferRelativeResize="0"/>
          <p:nvPr/>
        </p:nvPicPr>
        <p:blipFill rotWithShape="1">
          <a:blip r:embed="rId4">
            <a:alphaModFix/>
          </a:blip>
          <a:srcRect/>
          <a:stretch/>
        </p:blipFill>
        <p:spPr>
          <a:xfrm>
            <a:off x="4500562" y="1215483"/>
            <a:ext cx="3662131" cy="3155795"/>
          </a:xfrm>
          <a:prstGeom prst="rect">
            <a:avLst/>
          </a:prstGeom>
          <a:noFill/>
          <a:ln>
            <a:noFill/>
          </a:ln>
        </p:spPr>
      </p:pic>
      <p:pic>
        <p:nvPicPr>
          <p:cNvPr id="5" name="Google Shape;292;p41" descr="C:\Users\James\Desktop\little boy-pope.jpg"/>
          <p:cNvPicPr preferRelativeResize="0"/>
          <p:nvPr/>
        </p:nvPicPr>
        <p:blipFill rotWithShape="1">
          <a:blip r:embed="rId5">
            <a:alphaModFix/>
          </a:blip>
          <a:srcRect/>
          <a:stretch/>
        </p:blipFill>
        <p:spPr>
          <a:xfrm>
            <a:off x="128161" y="3969834"/>
            <a:ext cx="4372401" cy="2598235"/>
          </a:xfrm>
          <a:prstGeom prst="rect">
            <a:avLst/>
          </a:prstGeom>
          <a:noFill/>
          <a:ln>
            <a:noFill/>
          </a:ln>
        </p:spPr>
      </p:pic>
      <p:pic>
        <p:nvPicPr>
          <p:cNvPr id="6" name="Google Shape;291;p41" descr="C:\Users\James\Downloads\1461823_10151963716149299_1873632318_n.jpg"/>
          <p:cNvPicPr preferRelativeResize="0">
            <a:picLocks/>
          </p:cNvPicPr>
          <p:nvPr/>
        </p:nvPicPr>
        <p:blipFill rotWithShape="1">
          <a:blip r:embed="rId6">
            <a:alphaModFix/>
          </a:blip>
          <a:srcRect/>
          <a:stretch/>
        </p:blipFill>
        <p:spPr>
          <a:xfrm>
            <a:off x="4689436" y="4557306"/>
            <a:ext cx="3284383" cy="184703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2"/>
          <p:cNvSpPr txBox="1">
            <a:spLocks noGrp="1"/>
          </p:cNvSpPr>
          <p:nvPr>
            <p:ph type="title" idx="4294967295"/>
          </p:nvPr>
        </p:nvSpPr>
        <p:spPr>
          <a:xfrm>
            <a:off x="396875" y="323850"/>
            <a:ext cx="7339012" cy="1739125"/>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1400"/>
              <a:buFont typeface="Trebuchet MS"/>
              <a:buNone/>
            </a:pPr>
            <a:r>
              <a:rPr lang="en-IE" sz="2000" b="1" i="1" u="none" strike="noStrike" cap="none" dirty="0">
                <a:solidFill>
                  <a:srgbClr val="FF0000"/>
                </a:solidFill>
                <a:latin typeface="Trebuchet MS"/>
                <a:ea typeface="Trebuchet MS"/>
                <a:cs typeface="Trebuchet MS"/>
                <a:sym typeface="Trebuchet MS"/>
              </a:rPr>
              <a:t>“</a:t>
            </a:r>
            <a:r>
              <a:rPr lang="en-IE" sz="2000" b="1" i="0" u="none" strike="noStrike" cap="none" dirty="0">
                <a:solidFill>
                  <a:srgbClr val="FF0000"/>
                </a:solidFill>
                <a:latin typeface="Trebuchet MS"/>
                <a:ea typeface="Trebuchet MS"/>
                <a:cs typeface="Trebuchet MS"/>
                <a:sym typeface="Trebuchet MS"/>
              </a:rPr>
              <a:t>I WANT TO ASSURE THEM THAT THEY ARE PRESENT IN MY PRAYERS BUT I ALSO WANT TO FORCEFULLY STATE THAT WE MUST ALL COMMIT OURSELVES WITH CLARITY AND COURAGE SO THAT EVERY HUMAN PERSON, ESPECIALLY CHILDREN WHO ARE AMONG THE MOST VULNERABLE, BE ALWAYS DEFENDED AND PROTECTED.”</a:t>
            </a:r>
            <a:br>
              <a:rPr lang="en-IE" sz="1400" b="1" i="0" u="none" strike="noStrike" cap="none" dirty="0">
                <a:solidFill>
                  <a:srgbClr val="FEF7F0"/>
                </a:solidFill>
                <a:latin typeface="Trebuchet MS"/>
                <a:ea typeface="Trebuchet MS"/>
                <a:cs typeface="Trebuchet MS"/>
                <a:sym typeface="Trebuchet MS"/>
              </a:rPr>
            </a:br>
            <a:endParaRPr sz="1400" b="1" i="0" u="none" strike="noStrike" cap="none" dirty="0">
              <a:solidFill>
                <a:srgbClr val="FEF7F0"/>
              </a:solidFill>
              <a:latin typeface="Trebuchet MS"/>
              <a:ea typeface="Trebuchet MS"/>
              <a:cs typeface="Trebuchet MS"/>
              <a:sym typeface="Trebuchet MS"/>
            </a:endParaRPr>
          </a:p>
        </p:txBody>
      </p:sp>
      <p:pic>
        <p:nvPicPr>
          <p:cNvPr id="298" name="Google Shape;298;p42" descr="C:\Users\pamela.mcloughlin\Desktop\www5.jpg"/>
          <p:cNvPicPr preferRelativeResize="0">
            <a:picLocks noGrp="1"/>
          </p:cNvPicPr>
          <p:nvPr>
            <p:ph type="body" idx="1"/>
          </p:nvPr>
        </p:nvPicPr>
        <p:blipFill rotWithShape="1">
          <a:blip r:embed="rId3">
            <a:alphaModFix/>
          </a:blip>
          <a:srcRect/>
          <a:stretch/>
        </p:blipFill>
        <p:spPr>
          <a:xfrm>
            <a:off x="189571" y="1873405"/>
            <a:ext cx="7750097" cy="490653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3"/>
          <p:cNvSpPr txBox="1">
            <a:spLocks noGrp="1"/>
          </p:cNvSpPr>
          <p:nvPr>
            <p:ph type="title" idx="4294967295"/>
          </p:nvPr>
        </p:nvSpPr>
        <p:spPr>
          <a:xfrm>
            <a:off x="244475" y="207962"/>
            <a:ext cx="8070850" cy="1925637"/>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1620"/>
              <a:buFont typeface="Arial"/>
              <a:buNone/>
            </a:pPr>
            <a:r>
              <a:rPr lang="en-IE" sz="2000" b="1" i="0" u="none" strike="noStrike" cap="none" dirty="0">
                <a:solidFill>
                  <a:srgbClr val="FF0000"/>
                </a:solidFill>
                <a:latin typeface="Arial"/>
                <a:ea typeface="Arial"/>
                <a:cs typeface="Arial"/>
                <a:sym typeface="Arial"/>
              </a:rPr>
              <a:t>“YOUR HEART, WHEN YOU MEET WITH THOSE IN GREATEST NEED, BECOMES BIGGER, AND BIGGER, AND BIGGER! BECAUSE THESE ENCOUNTERS MULTIPLY THE CAPACITY TO LOVE. GO ON!” </a:t>
            </a:r>
            <a:br>
              <a:rPr lang="en-IE" sz="3420" b="1" i="0" u="none" strike="noStrike" cap="none" dirty="0">
                <a:solidFill>
                  <a:srgbClr val="FEF7F0"/>
                </a:solidFill>
                <a:latin typeface="Trebuchet MS"/>
                <a:ea typeface="Trebuchet MS"/>
                <a:cs typeface="Trebuchet MS"/>
                <a:sym typeface="Trebuchet MS"/>
              </a:rPr>
            </a:br>
            <a:endParaRPr sz="3420" b="1" i="0" u="none" strike="noStrike" cap="none" dirty="0">
              <a:solidFill>
                <a:srgbClr val="FEF7F0"/>
              </a:solidFill>
              <a:latin typeface="Trebuchet MS"/>
              <a:ea typeface="Trebuchet MS"/>
              <a:cs typeface="Trebuchet MS"/>
              <a:sym typeface="Trebuchet MS"/>
            </a:endParaRPr>
          </a:p>
        </p:txBody>
      </p:sp>
      <p:pic>
        <p:nvPicPr>
          <p:cNvPr id="304" name="Google Shape;304;p43" descr="C:\Users\pamela.mcloughlin\Desktop\Pope-Showing-Love.jpg"/>
          <p:cNvPicPr preferRelativeResize="0">
            <a:picLocks noGrp="1"/>
          </p:cNvPicPr>
          <p:nvPr>
            <p:ph type="body" idx="1"/>
          </p:nvPr>
        </p:nvPicPr>
        <p:blipFill rotWithShape="1">
          <a:blip r:embed="rId3">
            <a:alphaModFix/>
          </a:blip>
          <a:srcRect/>
          <a:stretch/>
        </p:blipFill>
        <p:spPr>
          <a:xfrm>
            <a:off x="2163337" y="1338147"/>
            <a:ext cx="5698271" cy="524088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44" descr="C:\Users\pamela.mcloughlin\Desktop\vatican-popes-birthday-2-630x420.jpg"/>
          <p:cNvPicPr preferRelativeResize="0">
            <a:picLocks noGrp="1"/>
          </p:cNvPicPr>
          <p:nvPr>
            <p:ph type="body" idx="1"/>
          </p:nvPr>
        </p:nvPicPr>
        <p:blipFill rotWithShape="1">
          <a:blip r:embed="rId3">
            <a:alphaModFix/>
          </a:blip>
          <a:srcRect/>
          <a:stretch/>
        </p:blipFill>
        <p:spPr>
          <a:xfrm>
            <a:off x="250825" y="1103971"/>
            <a:ext cx="3574043" cy="4315522"/>
          </a:xfrm>
          <a:prstGeom prst="rect">
            <a:avLst/>
          </a:prstGeom>
          <a:noFill/>
          <a:ln>
            <a:noFill/>
          </a:ln>
        </p:spPr>
      </p:pic>
      <p:pic>
        <p:nvPicPr>
          <p:cNvPr id="310" name="Google Shape;310;p44" descr="C:\Users\pamela.mcloughlin\Desktop\Pope-Francis-Feeds-Homeless.jpg"/>
          <p:cNvPicPr preferRelativeResize="0"/>
          <p:nvPr/>
        </p:nvPicPr>
        <p:blipFill rotWithShape="1">
          <a:blip r:embed="rId4">
            <a:alphaModFix/>
          </a:blip>
          <a:srcRect/>
          <a:stretch/>
        </p:blipFill>
        <p:spPr>
          <a:xfrm>
            <a:off x="3824868" y="379141"/>
            <a:ext cx="4204010" cy="589899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9"/>
          <p:cNvSpPr txBox="1">
            <a:spLocks noGrp="1"/>
          </p:cNvSpPr>
          <p:nvPr>
            <p:ph type="title" idx="4294967295"/>
          </p:nvPr>
        </p:nvSpPr>
        <p:spPr>
          <a:xfrm>
            <a:off x="156116" y="-156117"/>
            <a:ext cx="8232233" cy="836341"/>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2800"/>
              <a:buFont typeface="Trebuchet MS"/>
              <a:buNone/>
            </a:pPr>
            <a:r>
              <a:rPr lang="en-IE" sz="2800" b="1" i="0" u="none" strike="noStrike" cap="none" dirty="0">
                <a:solidFill>
                  <a:srgbClr val="FF0000"/>
                </a:solidFill>
                <a:latin typeface="Trebuchet MS"/>
                <a:ea typeface="Trebuchet MS"/>
                <a:cs typeface="Trebuchet MS"/>
                <a:sym typeface="Trebuchet MS"/>
              </a:rPr>
              <a:t>HE HAS A GREAT AFFECTION FOR THE YOUNG</a:t>
            </a:r>
            <a:endParaRPr sz="2800" b="1" i="0" u="none" strike="noStrike" cap="none" dirty="0">
              <a:solidFill>
                <a:srgbClr val="FF0000"/>
              </a:solidFill>
              <a:latin typeface="Trebuchet MS"/>
              <a:ea typeface="Trebuchet MS"/>
              <a:cs typeface="Trebuchet MS"/>
              <a:sym typeface="Trebuchet MS"/>
            </a:endParaRPr>
          </a:p>
        </p:txBody>
      </p:sp>
      <p:pic>
        <p:nvPicPr>
          <p:cNvPr id="279" name="Google Shape;279;p39"/>
          <p:cNvPicPr preferRelativeResize="0">
            <a:picLocks noGrp="1"/>
          </p:cNvPicPr>
          <p:nvPr>
            <p:ph type="body" idx="1"/>
          </p:nvPr>
        </p:nvPicPr>
        <p:blipFill rotWithShape="1">
          <a:blip r:embed="rId3">
            <a:alphaModFix/>
          </a:blip>
          <a:srcRect/>
          <a:stretch/>
        </p:blipFill>
        <p:spPr>
          <a:xfrm>
            <a:off x="1349297" y="680224"/>
            <a:ext cx="5006898" cy="2633158"/>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116" y="3436048"/>
            <a:ext cx="7772400" cy="33104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5"/>
          <p:cNvSpPr txBox="1">
            <a:spLocks noGrp="1"/>
          </p:cNvSpPr>
          <p:nvPr>
            <p:ph type="title" idx="4294967295"/>
          </p:nvPr>
        </p:nvSpPr>
        <p:spPr>
          <a:xfrm>
            <a:off x="179386" y="249237"/>
            <a:ext cx="7849491" cy="1891797"/>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1440"/>
              <a:buFont typeface="Trebuchet MS"/>
              <a:buNone/>
            </a:pPr>
            <a:r>
              <a:rPr lang="en-IE" sz="2400" b="1" i="1" u="none" strike="noStrike" cap="none" dirty="0">
                <a:solidFill>
                  <a:srgbClr val="FF0000"/>
                </a:solidFill>
                <a:latin typeface="Trebuchet MS"/>
                <a:ea typeface="Trebuchet MS"/>
                <a:cs typeface="Trebuchet MS"/>
                <a:sym typeface="Trebuchet MS"/>
              </a:rPr>
              <a:t>“AS YOUNG PEOPLE YOU CAN'T AND SHOULDN'T LOSE HOPE. IT'S SIMPLY PART OF YOUR NATURE. A YOUNG PERSON WITHOUT HOPE ISN'T YOUNG. IT'S SOMEONE WHO HAS AGED TOO SOON.” </a:t>
            </a:r>
            <a:br>
              <a:rPr lang="en-IE" sz="3420" b="1" i="0" u="none" strike="noStrike" cap="none" dirty="0">
                <a:solidFill>
                  <a:srgbClr val="FEF7F0"/>
                </a:solidFill>
                <a:latin typeface="Trebuchet MS"/>
                <a:ea typeface="Trebuchet MS"/>
                <a:cs typeface="Trebuchet MS"/>
                <a:sym typeface="Trebuchet MS"/>
              </a:rPr>
            </a:br>
            <a:endParaRPr sz="3420" b="1" i="0" u="none" strike="noStrike" cap="none" dirty="0">
              <a:solidFill>
                <a:srgbClr val="FEF7F0"/>
              </a:solidFill>
              <a:latin typeface="Trebuchet MS"/>
              <a:ea typeface="Trebuchet MS"/>
              <a:cs typeface="Trebuchet MS"/>
              <a:sym typeface="Trebuchet MS"/>
            </a:endParaRPr>
          </a:p>
        </p:txBody>
      </p:sp>
      <p:pic>
        <p:nvPicPr>
          <p:cNvPr id="316" name="Google Shape;316;p45" descr="C:\Users\James\Desktop\selfie.jpg"/>
          <p:cNvPicPr preferRelativeResize="0">
            <a:picLocks noGrp="1"/>
          </p:cNvPicPr>
          <p:nvPr>
            <p:ph type="body" idx="1"/>
          </p:nvPr>
        </p:nvPicPr>
        <p:blipFill rotWithShape="1">
          <a:blip r:embed="rId3">
            <a:alphaModFix/>
          </a:blip>
          <a:srcRect/>
          <a:stretch/>
        </p:blipFill>
        <p:spPr>
          <a:xfrm>
            <a:off x="4104131" y="1844675"/>
            <a:ext cx="3702050" cy="2879725"/>
          </a:xfrm>
          <a:prstGeom prst="rect">
            <a:avLst/>
          </a:prstGeom>
          <a:noFill/>
          <a:ln>
            <a:noFill/>
          </a:ln>
        </p:spPr>
      </p:pic>
      <p:pic>
        <p:nvPicPr>
          <p:cNvPr id="317" name="Google Shape;317;p45" descr="C:\Users\James\Downloads\1003847_10151509421560723_694451595_n.jpg"/>
          <p:cNvPicPr preferRelativeResize="0"/>
          <p:nvPr/>
        </p:nvPicPr>
        <p:blipFill rotWithShape="1">
          <a:blip r:embed="rId4">
            <a:alphaModFix/>
          </a:blip>
          <a:srcRect/>
          <a:stretch/>
        </p:blipFill>
        <p:spPr>
          <a:xfrm>
            <a:off x="179387" y="1844675"/>
            <a:ext cx="3390900" cy="465296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46" descr="C:\Users\James\Downloads\940804_615767038450664_633407820_n.jpg"/>
          <p:cNvPicPr preferRelativeResize="0">
            <a:picLocks noGrp="1"/>
          </p:cNvPicPr>
          <p:nvPr>
            <p:ph type="body" idx="1"/>
          </p:nvPr>
        </p:nvPicPr>
        <p:blipFill rotWithShape="1">
          <a:blip r:embed="rId3">
            <a:alphaModFix/>
          </a:blip>
          <a:srcRect/>
          <a:stretch/>
        </p:blipFill>
        <p:spPr>
          <a:xfrm>
            <a:off x="684212" y="476250"/>
            <a:ext cx="6911975" cy="576103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p47" descr="E:\Pope &amp; Young People.jpg"/>
          <p:cNvPicPr preferRelativeResize="0">
            <a:picLocks noGrp="1"/>
          </p:cNvPicPr>
          <p:nvPr>
            <p:ph type="body" idx="1"/>
          </p:nvPr>
        </p:nvPicPr>
        <p:blipFill rotWithShape="1">
          <a:blip r:embed="rId3">
            <a:alphaModFix/>
          </a:blip>
          <a:srcRect/>
          <a:stretch/>
        </p:blipFill>
        <p:spPr>
          <a:xfrm>
            <a:off x="827087" y="476250"/>
            <a:ext cx="6913562" cy="598011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p48" descr="E:\Pope Francis 3.jpg"/>
          <p:cNvPicPr preferRelativeResize="0">
            <a:picLocks noGrp="1"/>
          </p:cNvPicPr>
          <p:nvPr>
            <p:ph type="body" idx="1"/>
          </p:nvPr>
        </p:nvPicPr>
        <p:blipFill rotWithShape="1">
          <a:blip r:embed="rId3">
            <a:alphaModFix/>
          </a:blip>
          <a:srcRect/>
          <a:stretch/>
        </p:blipFill>
        <p:spPr>
          <a:xfrm>
            <a:off x="395287" y="476250"/>
            <a:ext cx="7272337" cy="598011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5"/>
          <p:cNvSpPr txBox="1">
            <a:spLocks noGrp="1"/>
          </p:cNvSpPr>
          <p:nvPr>
            <p:ph type="title" idx="4294967295"/>
          </p:nvPr>
        </p:nvSpPr>
        <p:spPr>
          <a:xfrm>
            <a:off x="109537" y="182562"/>
            <a:ext cx="7589837" cy="168275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IE" sz="3420" b="1" i="0" u="none" strike="noStrike" cap="none" dirty="0">
                <a:solidFill>
                  <a:srgbClr val="FF0000"/>
                </a:solidFill>
                <a:latin typeface="Trebuchet MS"/>
                <a:ea typeface="Trebuchet MS"/>
                <a:cs typeface="Trebuchet MS"/>
                <a:sym typeface="Trebuchet MS"/>
              </a:rPr>
              <a:t>SOCIAL COMMUNICATIONS IS FOR BRINGING OTHERS TO CHRIST </a:t>
            </a:r>
            <a:br>
              <a:rPr lang="en-IE" sz="3420" b="1" i="0" u="none" strike="noStrike" cap="none" dirty="0">
                <a:solidFill>
                  <a:srgbClr val="FEF7F0"/>
                </a:solidFill>
                <a:latin typeface="Trebuchet MS"/>
                <a:ea typeface="Trebuchet MS"/>
                <a:cs typeface="Trebuchet MS"/>
                <a:sym typeface="Trebuchet MS"/>
              </a:rPr>
            </a:br>
            <a:endParaRPr sz="3420" b="1" i="0" u="none" strike="noStrike" cap="none" dirty="0">
              <a:solidFill>
                <a:srgbClr val="FEF7F0"/>
              </a:solidFill>
              <a:latin typeface="Trebuchet MS"/>
              <a:ea typeface="Trebuchet MS"/>
              <a:cs typeface="Trebuchet MS"/>
              <a:sym typeface="Trebuchet MS"/>
            </a:endParaRPr>
          </a:p>
        </p:txBody>
      </p:sp>
      <p:pic>
        <p:nvPicPr>
          <p:cNvPr id="376" name="Google Shape;376;p55" descr="C:\Users\James\Downloads\64284_597480570279311_925323271_n.png"/>
          <p:cNvPicPr preferRelativeResize="0">
            <a:picLocks noGrp="1"/>
          </p:cNvPicPr>
          <p:nvPr>
            <p:ph type="body" idx="1"/>
          </p:nvPr>
        </p:nvPicPr>
        <p:blipFill rotWithShape="1">
          <a:blip r:embed="rId3">
            <a:alphaModFix/>
          </a:blip>
          <a:srcRect/>
          <a:stretch/>
        </p:blipFill>
        <p:spPr>
          <a:xfrm>
            <a:off x="524108" y="1770062"/>
            <a:ext cx="6958360" cy="4853762"/>
          </a:xfrm>
          <a:prstGeom prst="rect">
            <a:avLst/>
          </a:prstGeom>
          <a:noFill/>
          <a:ln>
            <a:noFill/>
          </a:ln>
        </p:spPr>
      </p:pic>
      <p:pic>
        <p:nvPicPr>
          <p:cNvPr id="377" name="Google Shape;377;p55" descr="C:\Users\amaloney\Desktop\Twitter - pope.jpg"/>
          <p:cNvPicPr preferRelativeResize="0"/>
          <p:nvPr/>
        </p:nvPicPr>
        <p:blipFill rotWithShape="1">
          <a:blip r:embed="rId4">
            <a:alphaModFix/>
          </a:blip>
          <a:srcRect/>
          <a:stretch/>
        </p:blipFill>
        <p:spPr>
          <a:xfrm>
            <a:off x="7105650" y="0"/>
            <a:ext cx="2038350" cy="235426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pic>
        <p:nvPicPr>
          <p:cNvPr id="393" name="Google Shape;393;p58" descr="C:\Users\pamela.mcloughlin\Desktop\francis pope.png"/>
          <p:cNvPicPr preferRelativeResize="0">
            <a:picLocks noGrp="1"/>
          </p:cNvPicPr>
          <p:nvPr>
            <p:ph type="body" idx="1"/>
          </p:nvPr>
        </p:nvPicPr>
        <p:blipFill rotWithShape="1">
          <a:blip r:embed="rId3">
            <a:alphaModFix/>
          </a:blip>
          <a:srcRect/>
          <a:stretch/>
        </p:blipFill>
        <p:spPr>
          <a:xfrm>
            <a:off x="434899" y="620712"/>
            <a:ext cx="7415560" cy="58356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51"/>
          <p:cNvSpPr txBox="1">
            <a:spLocks noGrp="1"/>
          </p:cNvSpPr>
          <p:nvPr>
            <p:ph type="title" idx="4294967295"/>
          </p:nvPr>
        </p:nvSpPr>
        <p:spPr>
          <a:xfrm>
            <a:off x="-1" y="323850"/>
            <a:ext cx="8174037" cy="768970"/>
          </a:xfrm>
          <a:prstGeom prst="rect">
            <a:avLst/>
          </a:prstGeom>
          <a:noFill/>
          <a:ln>
            <a:noFill/>
          </a:ln>
        </p:spPr>
        <p:txBody>
          <a:bodyPr spcFirstLastPara="1" wrap="square" lIns="45700" tIns="0" rIns="45700" bIns="0" anchor="b" anchorCtr="0">
            <a:noAutofit/>
          </a:bodyPr>
          <a:lstStyle/>
          <a:p>
            <a:pPr marL="0" marR="0" lvl="0" indent="0" algn="l" rtl="0">
              <a:lnSpc>
                <a:spcPct val="100000"/>
              </a:lnSpc>
              <a:spcBef>
                <a:spcPts val="0"/>
              </a:spcBef>
              <a:spcAft>
                <a:spcPts val="0"/>
              </a:spcAft>
              <a:buClr>
                <a:srgbClr val="FEF7F0"/>
              </a:buClr>
              <a:buSzPts val="3420"/>
              <a:buFont typeface="Trebuchet MS"/>
              <a:buNone/>
            </a:pPr>
            <a:r>
              <a:rPr lang="en-IE" sz="3420" b="1" i="0" u="none" strike="noStrike" cap="none" dirty="0">
                <a:solidFill>
                  <a:srgbClr val="FF0000"/>
                </a:solidFill>
                <a:latin typeface="Trebuchet MS"/>
                <a:ea typeface="Trebuchet MS"/>
                <a:cs typeface="Trebuchet MS"/>
                <a:sym typeface="Trebuchet MS"/>
              </a:rPr>
              <a:t>DREAM BIG THINGS THROUGH PRAYER!</a:t>
            </a:r>
            <a:endParaRPr sz="3420" b="1" i="0" u="none" strike="noStrike" cap="none" dirty="0">
              <a:solidFill>
                <a:srgbClr val="FF0000"/>
              </a:solidFill>
              <a:latin typeface="Trebuchet MS"/>
              <a:ea typeface="Trebuchet MS"/>
              <a:cs typeface="Trebuchet MS"/>
              <a:sym typeface="Trebuchet MS"/>
            </a:endParaRPr>
          </a:p>
        </p:txBody>
      </p:sp>
      <p:pic>
        <p:nvPicPr>
          <p:cNvPr id="350" name="Google Shape;350;p51" descr="C:\Users\James\Downloads\1173902_683568255003875_1780954071_n.jpg"/>
          <p:cNvPicPr preferRelativeResize="0">
            <a:picLocks noGrp="1"/>
          </p:cNvPicPr>
          <p:nvPr>
            <p:ph type="body" idx="1"/>
          </p:nvPr>
        </p:nvPicPr>
        <p:blipFill rotWithShape="1">
          <a:blip r:embed="rId3">
            <a:alphaModFix/>
          </a:blip>
          <a:srcRect/>
          <a:stretch/>
        </p:blipFill>
        <p:spPr>
          <a:xfrm>
            <a:off x="579863" y="1215483"/>
            <a:ext cx="7382108" cy="5452946"/>
          </a:xfrm>
          <a:prstGeom prst="rect">
            <a:avLst/>
          </a:prstGeom>
          <a:noFill/>
          <a:ln>
            <a:noFill/>
          </a:ln>
        </p:spPr>
      </p:pic>
    </p:spTree>
  </p:cSld>
  <p:clrMapOvr>
    <a:masterClrMapping/>
  </p:clrMapOvr>
</p:sld>
</file>

<file path=ppt/theme/theme1.xml><?xml version="1.0" encoding="utf-8"?>
<a:theme xmlns:a="http://schemas.openxmlformats.org/drawingml/2006/main" name="1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310</Words>
  <Application>Microsoft Office PowerPoint</Application>
  <PresentationFormat>On-screen Show (4:3)</PresentationFormat>
  <Paragraphs>19</Paragraphs>
  <Slides>26</Slides>
  <Notes>26</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26</vt:i4>
      </vt:variant>
    </vt:vector>
  </HeadingPairs>
  <TitlesOfParts>
    <vt:vector size="35" baseType="lpstr">
      <vt:lpstr>Arial</vt:lpstr>
      <vt:lpstr>Noto Sans Symbols</vt:lpstr>
      <vt:lpstr>Times New Roman</vt:lpstr>
      <vt:lpstr>Trebuchet MS</vt:lpstr>
      <vt:lpstr>1_Opulent</vt:lpstr>
      <vt:lpstr>Opulent</vt:lpstr>
      <vt:lpstr>2_Opulent</vt:lpstr>
      <vt:lpstr>3_Opulent</vt:lpstr>
      <vt:lpstr>4_Opulent</vt:lpstr>
      <vt:lpstr>EVERY PICTURE TELLS A STORY</vt:lpstr>
      <vt:lpstr>WHO IS THIS MAN? </vt:lpstr>
      <vt:lpstr>BEFORE HIS FIRST BLESSING, FRANCIS ASKED THE FAITHFUL TO PRAY FOR HIM, AS HE BOWED HIS HEAD IN SILENCE. THIS WAS THE START OF SOMETHING SPECIAL. </vt:lpstr>
      <vt:lpstr>   “MAY GOD FORGIVE YOU WHAT YOU'VE DONE,”              WERE THE WORDS NEWLY ELECTED POPE FRANCIS USED AS HE ADDRESSED FELLOW CARDINALS AS A JOKE OVER DINNER, SOON AFTER HIS ELECTION AND DURING HIS FIRST APPEARANCE AS POPE. </vt:lpstr>
      <vt:lpstr>SIMPLICITY APPROACHABILITY TENDERNESS SERVICE </vt:lpstr>
      <vt:lpstr>PowerPoint Presentation</vt:lpstr>
      <vt:lpstr>HE PAYS HIS OWN BILLS… CARRIES HIS OWN BAG</vt:lpstr>
      <vt:lpstr>HE IS A KEEN FOOTBALL FAN!</vt:lpstr>
      <vt:lpstr>KEEPING THINGS SIMPLE…</vt:lpstr>
      <vt:lpstr>PowerPoint Presentation</vt:lpstr>
      <vt:lpstr>POPE FRANCIS IS PASSIONATE ABOUT ECOLOGY AND STEWARDSHIP OF THE EARTH</vt:lpstr>
      <vt:lpstr>PowerPoint Presentation</vt:lpstr>
      <vt:lpstr>PowerPoint Presentation</vt:lpstr>
      <vt:lpstr>LOVE ONE ANOTHER AS I HAVE LOVED YOU</vt:lpstr>
      <vt:lpstr>HOW OFTEN DO WE SAY 'THANK YOU' TO ONE ANOTHER IN OUR FAMILIES? THESE ARE ESSENTIAL WORDS FOR OUR DAILY LIFE: “SORRY,” “EXCUSE ME,” “THANK YOU.” IF FAMILIES CAN SAY THESE THREE THINGS, THEY WILL BE JUST FINE.”  </vt:lpstr>
      <vt:lpstr>“I WANT TO ASSURE THEM THAT THEY ARE PRESENT IN MY PRAYERS BUT I ALSO WANT TO FORCEFULLY STATE THAT WE MUST ALL COMMIT OURSELVES WITH CLARITY AND COURAGE SO THAT EVERY HUMAN PERSON, ESPECIALLY CHILDREN WHO ARE AMONG THE MOST VULNERABLE, BE ALWAYS DEFENDED AND PROTECTED.” </vt:lpstr>
      <vt:lpstr>“YOUR HEART, WHEN YOU MEET WITH THOSE IN GREATEST NEED, BECOMES BIGGER, AND BIGGER, AND BIGGER! BECAUSE THESE ENCOUNTERS MULTIPLY THE CAPACITY TO LOVE. GO ON!”  </vt:lpstr>
      <vt:lpstr>PowerPoint Presentation</vt:lpstr>
      <vt:lpstr>HE HAS A GREAT AFFECTION FOR THE YOUNG</vt:lpstr>
      <vt:lpstr>“AS YOUNG PEOPLE YOU CAN'T AND SHOULDN'T LOSE HOPE. IT'S SIMPLY PART OF YOUR NATURE. A YOUNG PERSON WITHOUT HOPE ISN'T YOUNG. IT'S SOMEONE WHO HAS AGED TOO SOON.”  </vt:lpstr>
      <vt:lpstr>PowerPoint Presentation</vt:lpstr>
      <vt:lpstr>PowerPoint Presentation</vt:lpstr>
      <vt:lpstr>PowerPoint Presentation</vt:lpstr>
      <vt:lpstr>SOCIAL COMMUNICATIONS IS FOR BRINGING OTHERS TO CHRIST  </vt:lpstr>
      <vt:lpstr>PowerPoint Presentation</vt:lpstr>
      <vt:lpstr>DREAM BIG THINGS THROUGH PRAYER!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 PICTURE TELLS A STORY</dc:title>
  <dc:creator>P Canavan</dc:creator>
  <cp:lastModifiedBy>Declan</cp:lastModifiedBy>
  <cp:revision>4</cp:revision>
  <dcterms:modified xsi:type="dcterms:W3CDTF">2018-09-06T16:12:41Z</dcterms:modified>
</cp:coreProperties>
</file>